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00" autoAdjust="0"/>
    <p:restoredTop sz="94660"/>
  </p:normalViewPr>
  <p:slideViewPr>
    <p:cSldViewPr snapToGrid="0">
      <p:cViewPr varScale="1">
        <p:scale>
          <a:sx n="84" d="100"/>
          <a:sy n="84" d="100"/>
        </p:scale>
        <p:origin x="108" y="4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AE61EF7-D148-A0CC-A312-789E0617D3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8579900-F1AE-1025-9ADF-0808666506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DFCE9F3-F83F-0928-19FC-31BADC92CA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D88C8-6911-4975-A62E-B46C188AEFF3}" type="datetimeFigureOut">
              <a:rPr lang="ko-KR" altLang="en-US" smtClean="0"/>
              <a:t>2025-03-11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A927443-F1EE-6A1E-F727-8B8C78A60D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B341EBF-B3B9-0895-7EE5-79A537A6C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8A4AD-C66D-437B-9A84-975D177E87C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1680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5A6B4E7-3EB0-57F3-87BC-AAC66F1452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C177A59-59DE-2AD1-2669-B77F621B4C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B1DAD1D-FAA1-3BB6-B188-8B0351FCB7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D88C8-6911-4975-A62E-B46C188AEFF3}" type="datetimeFigureOut">
              <a:rPr lang="ko-KR" altLang="en-US" smtClean="0"/>
              <a:t>2025-03-11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9A0F3B2-7699-EAC2-144B-8CEACDC81C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61141CF-0B98-8336-C7E3-EB743FC57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8A4AD-C66D-437B-9A84-975D177E87C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3725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7248EA7D-EC8B-FABB-09CB-BBFDD0E4820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04D38AA1-9DD6-2E30-9BAE-2FD2D877AF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028D45D-0D8A-9EEB-2EF7-3DD99230B2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D88C8-6911-4975-A62E-B46C188AEFF3}" type="datetimeFigureOut">
              <a:rPr lang="ko-KR" altLang="en-US" smtClean="0"/>
              <a:t>2025-03-11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D3EE052-EB74-0E79-0719-7CE17E0310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BFF2D60-A45E-BD08-6F71-287C1B05C8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8A4AD-C66D-437B-9A84-975D177E87C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3942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D073BBC-B21C-7D68-13CF-D7DCE024A4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3136277-66B4-2510-B6AA-FE7CBB5B83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429508C-06D2-AC15-A3CE-E36FB031C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D88C8-6911-4975-A62E-B46C188AEFF3}" type="datetimeFigureOut">
              <a:rPr lang="ko-KR" altLang="en-US" smtClean="0"/>
              <a:t>2025-03-11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307643C-F139-7702-57F1-92AA6E09A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CEF5BF7-185E-FD98-9F41-2F844DB507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8A4AD-C66D-437B-9A84-975D177E87C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7075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A42D060-D319-0B31-4360-828C94EBA8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06CA1A3-88D7-D76B-8842-9C76F33380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B2895E9-7682-1EC7-BE6B-F24BBF63DB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D88C8-6911-4975-A62E-B46C188AEFF3}" type="datetimeFigureOut">
              <a:rPr lang="ko-KR" altLang="en-US" smtClean="0"/>
              <a:t>2025-03-11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ECD4E01-EC77-B03C-BD5B-E0D879DE2C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1B284FD-64F5-97A6-5A35-D1AC03DD2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8A4AD-C66D-437B-9A84-975D177E87C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2072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06C9948-E62D-AB72-47E5-C7A9E0413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58686A0-FE64-09E9-D558-E7EAFEEA1B6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CEAA11E6-2D2D-81CE-330A-7D7B15F213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4AC3BE8-57BF-E569-65E9-31DC8C25F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D88C8-6911-4975-A62E-B46C188AEFF3}" type="datetimeFigureOut">
              <a:rPr lang="ko-KR" altLang="en-US" smtClean="0"/>
              <a:t>2025-03-11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080F62F7-6492-8E80-ACF7-3028D7A6C3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D726409-4A2B-5D0E-524E-2612177B8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8A4AD-C66D-437B-9A84-975D177E87C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62271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2AED07D-8D86-CE66-A5AF-C20A37A92B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621B0AD-89AC-020A-B6E5-4A3BB643E3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7E42C9B-E1BD-462D-DA1A-3E98C4575E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4A49B85D-C3EB-C871-9A38-92EF71D7EC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C369B2AB-3364-0EDB-5B42-8435ABBD97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564A5D83-6E9A-64AE-DB36-D55607F55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D88C8-6911-4975-A62E-B46C188AEFF3}" type="datetimeFigureOut">
              <a:rPr lang="ko-KR" altLang="en-US" smtClean="0"/>
              <a:t>2025-03-11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8CB0ADCD-E7C8-0534-F8C5-2E9C670A3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939992FB-D572-2319-FDCD-045CDE844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8A4AD-C66D-437B-9A84-975D177E87C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33386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D66F636-15D2-D789-B801-C9A792BFC3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E55A0A5-F3A2-25C0-5411-04536A1CF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D88C8-6911-4975-A62E-B46C188AEFF3}" type="datetimeFigureOut">
              <a:rPr lang="ko-KR" altLang="en-US" smtClean="0"/>
              <a:t>2025-03-11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A301ACD3-6327-CCFA-6DDA-246DB200B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A82B3DC8-5381-FBF4-B14B-D36CA9E49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8A4AD-C66D-437B-9A84-975D177E87C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6733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DEFE33B0-7FA5-4E8F-EF06-A462ADA38B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D88C8-6911-4975-A62E-B46C188AEFF3}" type="datetimeFigureOut">
              <a:rPr lang="ko-KR" altLang="en-US" smtClean="0"/>
              <a:t>2025-03-11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04C43C27-75A3-7200-B678-DDBFCD7EF2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04C3CE8-E433-70ED-C869-D7BE0773F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8A4AD-C66D-437B-9A84-975D177E87C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6630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E4EC3D6-A7AD-63B3-BCEC-C8EC2E0DF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C09682D-D0A5-E1B9-952A-2B375FB230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3F171608-702C-E9D9-AE82-62D511F405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4FD247B-73C8-6F2C-1F99-731C5C762B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D88C8-6911-4975-A62E-B46C188AEFF3}" type="datetimeFigureOut">
              <a:rPr lang="ko-KR" altLang="en-US" smtClean="0"/>
              <a:t>2025-03-11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4702329-3136-7331-58EF-4CA12CD95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73B574D-88BC-DC4E-1256-B610AC8B3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8A4AD-C66D-437B-9A84-975D177E87C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1294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44DE617-4138-0AFF-C060-E916E0D11E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AEFBAB3C-A03B-4C6A-8F42-546CF49658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CEDCABF-9BA9-6FCB-2551-FC9BC37891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3AF0490B-C3C7-36F1-AA00-04F0CF833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D88C8-6911-4975-A62E-B46C188AEFF3}" type="datetimeFigureOut">
              <a:rPr lang="ko-KR" altLang="en-US" smtClean="0"/>
              <a:t>2025-03-11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1F01592-12A8-BBA5-D585-45E23632DB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AEDAC68-D50C-D61C-CC3D-3F685EAD2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8A4AD-C66D-437B-9A84-975D177E87C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28927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A13A02DB-31B4-4139-ED83-2F76293108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55088BE-68DC-0C0D-8719-BF70062B84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AA727E0-FAD9-B1CB-8BB9-3A0448B764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54D88C8-6911-4975-A62E-B46C188AEFF3}" type="datetimeFigureOut">
              <a:rPr lang="ko-KR" altLang="en-US" smtClean="0"/>
              <a:t>2025-03-11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CF8B1A6-8454-EF4D-CEEF-6BCF102F4A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40CD9F3-E324-4653-A44C-973FDEFC0B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D08A4AD-C66D-437B-9A84-975D177E87C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6609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4">
            <a:extLst>
              <a:ext uri="{FF2B5EF4-FFF2-40B4-BE49-F238E27FC236}">
                <a16:creationId xmlns:a16="http://schemas.microsoft.com/office/drawing/2014/main" id="{266080BF-A763-D0FE-A8B0-F73F48B115A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997325" y="0"/>
            <a:ext cx="4197350" cy="6858000"/>
            <a:chOff x="2518" y="0"/>
            <a:chExt cx="2644" cy="4320"/>
          </a:xfrm>
        </p:grpSpPr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4D7BE68F-9C73-DDB1-06B7-EF1802CC4F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9" y="3958"/>
              <a:ext cx="358" cy="210"/>
            </a:xfrm>
            <a:custGeom>
              <a:avLst/>
              <a:gdLst>
                <a:gd name="T0" fmla="*/ 1075 w 1075"/>
                <a:gd name="T1" fmla="*/ 342 h 631"/>
                <a:gd name="T2" fmla="*/ 1048 w 1075"/>
                <a:gd name="T3" fmla="*/ 390 h 631"/>
                <a:gd name="T4" fmla="*/ 1017 w 1075"/>
                <a:gd name="T5" fmla="*/ 433 h 631"/>
                <a:gd name="T6" fmla="*/ 984 w 1075"/>
                <a:gd name="T7" fmla="*/ 471 h 631"/>
                <a:gd name="T8" fmla="*/ 948 w 1075"/>
                <a:gd name="T9" fmla="*/ 505 h 631"/>
                <a:gd name="T10" fmla="*/ 910 w 1075"/>
                <a:gd name="T11" fmla="*/ 535 h 631"/>
                <a:gd name="T12" fmla="*/ 870 w 1075"/>
                <a:gd name="T13" fmla="*/ 561 h 631"/>
                <a:gd name="T14" fmla="*/ 828 w 1075"/>
                <a:gd name="T15" fmla="*/ 583 h 631"/>
                <a:gd name="T16" fmla="*/ 786 w 1075"/>
                <a:gd name="T17" fmla="*/ 600 h 631"/>
                <a:gd name="T18" fmla="*/ 741 w 1075"/>
                <a:gd name="T19" fmla="*/ 614 h 631"/>
                <a:gd name="T20" fmla="*/ 696 w 1075"/>
                <a:gd name="T21" fmla="*/ 623 h 631"/>
                <a:gd name="T22" fmla="*/ 650 w 1075"/>
                <a:gd name="T23" fmla="*/ 630 h 631"/>
                <a:gd name="T24" fmla="*/ 604 w 1075"/>
                <a:gd name="T25" fmla="*/ 631 h 631"/>
                <a:gd name="T26" fmla="*/ 558 w 1075"/>
                <a:gd name="T27" fmla="*/ 630 h 631"/>
                <a:gd name="T28" fmla="*/ 511 w 1075"/>
                <a:gd name="T29" fmla="*/ 626 h 631"/>
                <a:gd name="T30" fmla="*/ 466 w 1075"/>
                <a:gd name="T31" fmla="*/ 618 h 631"/>
                <a:gd name="T32" fmla="*/ 421 w 1075"/>
                <a:gd name="T33" fmla="*/ 606 h 631"/>
                <a:gd name="T34" fmla="*/ 378 w 1075"/>
                <a:gd name="T35" fmla="*/ 591 h 631"/>
                <a:gd name="T36" fmla="*/ 335 w 1075"/>
                <a:gd name="T37" fmla="*/ 572 h 631"/>
                <a:gd name="T38" fmla="*/ 293 w 1075"/>
                <a:gd name="T39" fmla="*/ 552 h 631"/>
                <a:gd name="T40" fmla="*/ 253 w 1075"/>
                <a:gd name="T41" fmla="*/ 528 h 631"/>
                <a:gd name="T42" fmla="*/ 215 w 1075"/>
                <a:gd name="T43" fmla="*/ 501 h 631"/>
                <a:gd name="T44" fmla="*/ 179 w 1075"/>
                <a:gd name="T45" fmla="*/ 471 h 631"/>
                <a:gd name="T46" fmla="*/ 146 w 1075"/>
                <a:gd name="T47" fmla="*/ 438 h 631"/>
                <a:gd name="T48" fmla="*/ 115 w 1075"/>
                <a:gd name="T49" fmla="*/ 403 h 631"/>
                <a:gd name="T50" fmla="*/ 88 w 1075"/>
                <a:gd name="T51" fmla="*/ 366 h 631"/>
                <a:gd name="T52" fmla="*/ 63 w 1075"/>
                <a:gd name="T53" fmla="*/ 327 h 631"/>
                <a:gd name="T54" fmla="*/ 43 w 1075"/>
                <a:gd name="T55" fmla="*/ 284 h 631"/>
                <a:gd name="T56" fmla="*/ 26 w 1075"/>
                <a:gd name="T57" fmla="*/ 238 h 631"/>
                <a:gd name="T58" fmla="*/ 13 w 1075"/>
                <a:gd name="T59" fmla="*/ 191 h 631"/>
                <a:gd name="T60" fmla="*/ 4 w 1075"/>
                <a:gd name="T61" fmla="*/ 142 h 631"/>
                <a:gd name="T62" fmla="*/ 0 w 1075"/>
                <a:gd name="T63" fmla="*/ 91 h 631"/>
                <a:gd name="T64" fmla="*/ 0 w 1075"/>
                <a:gd name="T65" fmla="*/ 38 h 631"/>
                <a:gd name="T66" fmla="*/ 23 w 1075"/>
                <a:gd name="T67" fmla="*/ 0 h 631"/>
                <a:gd name="T68" fmla="*/ 232 w 1075"/>
                <a:gd name="T69" fmla="*/ 232 h 631"/>
                <a:gd name="T70" fmla="*/ 1057 w 1075"/>
                <a:gd name="T71" fmla="*/ 29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75" h="631">
                  <a:moveTo>
                    <a:pt x="1075" y="342"/>
                  </a:moveTo>
                  <a:lnTo>
                    <a:pt x="1075" y="342"/>
                  </a:lnTo>
                  <a:lnTo>
                    <a:pt x="1062" y="367"/>
                  </a:lnTo>
                  <a:lnTo>
                    <a:pt x="1048" y="390"/>
                  </a:lnTo>
                  <a:lnTo>
                    <a:pt x="1032" y="412"/>
                  </a:lnTo>
                  <a:lnTo>
                    <a:pt x="1017" y="433"/>
                  </a:lnTo>
                  <a:lnTo>
                    <a:pt x="1001" y="453"/>
                  </a:lnTo>
                  <a:lnTo>
                    <a:pt x="984" y="471"/>
                  </a:lnTo>
                  <a:lnTo>
                    <a:pt x="966" y="489"/>
                  </a:lnTo>
                  <a:lnTo>
                    <a:pt x="948" y="505"/>
                  </a:lnTo>
                  <a:lnTo>
                    <a:pt x="928" y="520"/>
                  </a:lnTo>
                  <a:lnTo>
                    <a:pt x="910" y="535"/>
                  </a:lnTo>
                  <a:lnTo>
                    <a:pt x="889" y="549"/>
                  </a:lnTo>
                  <a:lnTo>
                    <a:pt x="870" y="561"/>
                  </a:lnTo>
                  <a:lnTo>
                    <a:pt x="849" y="572"/>
                  </a:lnTo>
                  <a:lnTo>
                    <a:pt x="828" y="583"/>
                  </a:lnTo>
                  <a:lnTo>
                    <a:pt x="806" y="592"/>
                  </a:lnTo>
                  <a:lnTo>
                    <a:pt x="786" y="600"/>
                  </a:lnTo>
                  <a:lnTo>
                    <a:pt x="763" y="607"/>
                  </a:lnTo>
                  <a:lnTo>
                    <a:pt x="741" y="614"/>
                  </a:lnTo>
                  <a:lnTo>
                    <a:pt x="718" y="619"/>
                  </a:lnTo>
                  <a:lnTo>
                    <a:pt x="696" y="623"/>
                  </a:lnTo>
                  <a:lnTo>
                    <a:pt x="673" y="627"/>
                  </a:lnTo>
                  <a:lnTo>
                    <a:pt x="650" y="630"/>
                  </a:lnTo>
                  <a:lnTo>
                    <a:pt x="627" y="631"/>
                  </a:lnTo>
                  <a:lnTo>
                    <a:pt x="604" y="631"/>
                  </a:lnTo>
                  <a:lnTo>
                    <a:pt x="580" y="631"/>
                  </a:lnTo>
                  <a:lnTo>
                    <a:pt x="558" y="630"/>
                  </a:lnTo>
                  <a:lnTo>
                    <a:pt x="535" y="628"/>
                  </a:lnTo>
                  <a:lnTo>
                    <a:pt x="511" y="626"/>
                  </a:lnTo>
                  <a:lnTo>
                    <a:pt x="489" y="622"/>
                  </a:lnTo>
                  <a:lnTo>
                    <a:pt x="466" y="618"/>
                  </a:lnTo>
                  <a:lnTo>
                    <a:pt x="444" y="611"/>
                  </a:lnTo>
                  <a:lnTo>
                    <a:pt x="421" y="606"/>
                  </a:lnTo>
                  <a:lnTo>
                    <a:pt x="398" y="598"/>
                  </a:lnTo>
                  <a:lnTo>
                    <a:pt x="378" y="591"/>
                  </a:lnTo>
                  <a:lnTo>
                    <a:pt x="356" y="583"/>
                  </a:lnTo>
                  <a:lnTo>
                    <a:pt x="335" y="572"/>
                  </a:lnTo>
                  <a:lnTo>
                    <a:pt x="313" y="563"/>
                  </a:lnTo>
                  <a:lnTo>
                    <a:pt x="293" y="552"/>
                  </a:lnTo>
                  <a:lnTo>
                    <a:pt x="272" y="540"/>
                  </a:lnTo>
                  <a:lnTo>
                    <a:pt x="253" y="528"/>
                  </a:lnTo>
                  <a:lnTo>
                    <a:pt x="234" y="515"/>
                  </a:lnTo>
                  <a:lnTo>
                    <a:pt x="215" y="501"/>
                  </a:lnTo>
                  <a:lnTo>
                    <a:pt x="197" y="487"/>
                  </a:lnTo>
                  <a:lnTo>
                    <a:pt x="179" y="471"/>
                  </a:lnTo>
                  <a:lnTo>
                    <a:pt x="162" y="455"/>
                  </a:lnTo>
                  <a:lnTo>
                    <a:pt x="146" y="438"/>
                  </a:lnTo>
                  <a:lnTo>
                    <a:pt x="131" y="421"/>
                  </a:lnTo>
                  <a:lnTo>
                    <a:pt x="115" y="403"/>
                  </a:lnTo>
                  <a:lnTo>
                    <a:pt x="101" y="385"/>
                  </a:lnTo>
                  <a:lnTo>
                    <a:pt x="88" y="366"/>
                  </a:lnTo>
                  <a:lnTo>
                    <a:pt x="75" y="346"/>
                  </a:lnTo>
                  <a:lnTo>
                    <a:pt x="63" y="327"/>
                  </a:lnTo>
                  <a:lnTo>
                    <a:pt x="53" y="304"/>
                  </a:lnTo>
                  <a:lnTo>
                    <a:pt x="43" y="284"/>
                  </a:lnTo>
                  <a:lnTo>
                    <a:pt x="35" y="262"/>
                  </a:lnTo>
                  <a:lnTo>
                    <a:pt x="26" y="238"/>
                  </a:lnTo>
                  <a:lnTo>
                    <a:pt x="19" y="216"/>
                  </a:lnTo>
                  <a:lnTo>
                    <a:pt x="13" y="191"/>
                  </a:lnTo>
                  <a:lnTo>
                    <a:pt x="8" y="168"/>
                  </a:lnTo>
                  <a:lnTo>
                    <a:pt x="4" y="142"/>
                  </a:lnTo>
                  <a:lnTo>
                    <a:pt x="1" y="117"/>
                  </a:lnTo>
                  <a:lnTo>
                    <a:pt x="0" y="91"/>
                  </a:lnTo>
                  <a:lnTo>
                    <a:pt x="0" y="65"/>
                  </a:lnTo>
                  <a:lnTo>
                    <a:pt x="0" y="38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31" y="202"/>
                  </a:lnTo>
                  <a:lnTo>
                    <a:pt x="232" y="232"/>
                  </a:lnTo>
                  <a:lnTo>
                    <a:pt x="232" y="232"/>
                  </a:lnTo>
                  <a:lnTo>
                    <a:pt x="1057" y="297"/>
                  </a:lnTo>
                  <a:lnTo>
                    <a:pt x="1075" y="34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CA5771FD-032C-6616-0F52-EC80D34D31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9" y="3958"/>
              <a:ext cx="358" cy="210"/>
            </a:xfrm>
            <a:custGeom>
              <a:avLst/>
              <a:gdLst>
                <a:gd name="T0" fmla="*/ 1075 w 1075"/>
                <a:gd name="T1" fmla="*/ 342 h 631"/>
                <a:gd name="T2" fmla="*/ 1048 w 1075"/>
                <a:gd name="T3" fmla="*/ 390 h 631"/>
                <a:gd name="T4" fmla="*/ 1017 w 1075"/>
                <a:gd name="T5" fmla="*/ 433 h 631"/>
                <a:gd name="T6" fmla="*/ 984 w 1075"/>
                <a:gd name="T7" fmla="*/ 471 h 631"/>
                <a:gd name="T8" fmla="*/ 948 w 1075"/>
                <a:gd name="T9" fmla="*/ 505 h 631"/>
                <a:gd name="T10" fmla="*/ 910 w 1075"/>
                <a:gd name="T11" fmla="*/ 535 h 631"/>
                <a:gd name="T12" fmla="*/ 870 w 1075"/>
                <a:gd name="T13" fmla="*/ 561 h 631"/>
                <a:gd name="T14" fmla="*/ 828 w 1075"/>
                <a:gd name="T15" fmla="*/ 583 h 631"/>
                <a:gd name="T16" fmla="*/ 786 w 1075"/>
                <a:gd name="T17" fmla="*/ 600 h 631"/>
                <a:gd name="T18" fmla="*/ 741 w 1075"/>
                <a:gd name="T19" fmla="*/ 614 h 631"/>
                <a:gd name="T20" fmla="*/ 696 w 1075"/>
                <a:gd name="T21" fmla="*/ 623 h 631"/>
                <a:gd name="T22" fmla="*/ 650 w 1075"/>
                <a:gd name="T23" fmla="*/ 630 h 631"/>
                <a:gd name="T24" fmla="*/ 604 w 1075"/>
                <a:gd name="T25" fmla="*/ 631 h 631"/>
                <a:gd name="T26" fmla="*/ 558 w 1075"/>
                <a:gd name="T27" fmla="*/ 630 h 631"/>
                <a:gd name="T28" fmla="*/ 511 w 1075"/>
                <a:gd name="T29" fmla="*/ 626 h 631"/>
                <a:gd name="T30" fmla="*/ 466 w 1075"/>
                <a:gd name="T31" fmla="*/ 618 h 631"/>
                <a:gd name="T32" fmla="*/ 421 w 1075"/>
                <a:gd name="T33" fmla="*/ 606 h 631"/>
                <a:gd name="T34" fmla="*/ 378 w 1075"/>
                <a:gd name="T35" fmla="*/ 591 h 631"/>
                <a:gd name="T36" fmla="*/ 335 w 1075"/>
                <a:gd name="T37" fmla="*/ 572 h 631"/>
                <a:gd name="T38" fmla="*/ 293 w 1075"/>
                <a:gd name="T39" fmla="*/ 552 h 631"/>
                <a:gd name="T40" fmla="*/ 253 w 1075"/>
                <a:gd name="T41" fmla="*/ 528 h 631"/>
                <a:gd name="T42" fmla="*/ 215 w 1075"/>
                <a:gd name="T43" fmla="*/ 501 h 631"/>
                <a:gd name="T44" fmla="*/ 179 w 1075"/>
                <a:gd name="T45" fmla="*/ 471 h 631"/>
                <a:gd name="T46" fmla="*/ 146 w 1075"/>
                <a:gd name="T47" fmla="*/ 438 h 631"/>
                <a:gd name="T48" fmla="*/ 115 w 1075"/>
                <a:gd name="T49" fmla="*/ 403 h 631"/>
                <a:gd name="T50" fmla="*/ 88 w 1075"/>
                <a:gd name="T51" fmla="*/ 366 h 631"/>
                <a:gd name="T52" fmla="*/ 63 w 1075"/>
                <a:gd name="T53" fmla="*/ 327 h 631"/>
                <a:gd name="T54" fmla="*/ 43 w 1075"/>
                <a:gd name="T55" fmla="*/ 284 h 631"/>
                <a:gd name="T56" fmla="*/ 26 w 1075"/>
                <a:gd name="T57" fmla="*/ 238 h 631"/>
                <a:gd name="T58" fmla="*/ 13 w 1075"/>
                <a:gd name="T59" fmla="*/ 191 h 631"/>
                <a:gd name="T60" fmla="*/ 4 w 1075"/>
                <a:gd name="T61" fmla="*/ 142 h 631"/>
                <a:gd name="T62" fmla="*/ 0 w 1075"/>
                <a:gd name="T63" fmla="*/ 91 h 631"/>
                <a:gd name="T64" fmla="*/ 0 w 1075"/>
                <a:gd name="T65" fmla="*/ 38 h 631"/>
                <a:gd name="T66" fmla="*/ 23 w 1075"/>
                <a:gd name="T67" fmla="*/ 0 h 631"/>
                <a:gd name="T68" fmla="*/ 232 w 1075"/>
                <a:gd name="T69" fmla="*/ 232 h 631"/>
                <a:gd name="T70" fmla="*/ 1057 w 1075"/>
                <a:gd name="T71" fmla="*/ 29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75" h="631">
                  <a:moveTo>
                    <a:pt x="1075" y="342"/>
                  </a:moveTo>
                  <a:lnTo>
                    <a:pt x="1075" y="342"/>
                  </a:lnTo>
                  <a:lnTo>
                    <a:pt x="1062" y="367"/>
                  </a:lnTo>
                  <a:lnTo>
                    <a:pt x="1048" y="390"/>
                  </a:lnTo>
                  <a:lnTo>
                    <a:pt x="1032" y="412"/>
                  </a:lnTo>
                  <a:lnTo>
                    <a:pt x="1017" y="433"/>
                  </a:lnTo>
                  <a:lnTo>
                    <a:pt x="1001" y="453"/>
                  </a:lnTo>
                  <a:lnTo>
                    <a:pt x="984" y="471"/>
                  </a:lnTo>
                  <a:lnTo>
                    <a:pt x="966" y="489"/>
                  </a:lnTo>
                  <a:lnTo>
                    <a:pt x="948" y="505"/>
                  </a:lnTo>
                  <a:lnTo>
                    <a:pt x="928" y="520"/>
                  </a:lnTo>
                  <a:lnTo>
                    <a:pt x="910" y="535"/>
                  </a:lnTo>
                  <a:lnTo>
                    <a:pt x="889" y="549"/>
                  </a:lnTo>
                  <a:lnTo>
                    <a:pt x="870" y="561"/>
                  </a:lnTo>
                  <a:lnTo>
                    <a:pt x="849" y="572"/>
                  </a:lnTo>
                  <a:lnTo>
                    <a:pt x="828" y="583"/>
                  </a:lnTo>
                  <a:lnTo>
                    <a:pt x="806" y="592"/>
                  </a:lnTo>
                  <a:lnTo>
                    <a:pt x="786" y="600"/>
                  </a:lnTo>
                  <a:lnTo>
                    <a:pt x="763" y="607"/>
                  </a:lnTo>
                  <a:lnTo>
                    <a:pt x="741" y="614"/>
                  </a:lnTo>
                  <a:lnTo>
                    <a:pt x="718" y="619"/>
                  </a:lnTo>
                  <a:lnTo>
                    <a:pt x="696" y="623"/>
                  </a:lnTo>
                  <a:lnTo>
                    <a:pt x="673" y="627"/>
                  </a:lnTo>
                  <a:lnTo>
                    <a:pt x="650" y="630"/>
                  </a:lnTo>
                  <a:lnTo>
                    <a:pt x="627" y="631"/>
                  </a:lnTo>
                  <a:lnTo>
                    <a:pt x="604" y="631"/>
                  </a:lnTo>
                  <a:lnTo>
                    <a:pt x="580" y="631"/>
                  </a:lnTo>
                  <a:lnTo>
                    <a:pt x="558" y="630"/>
                  </a:lnTo>
                  <a:lnTo>
                    <a:pt x="535" y="628"/>
                  </a:lnTo>
                  <a:lnTo>
                    <a:pt x="511" y="626"/>
                  </a:lnTo>
                  <a:lnTo>
                    <a:pt x="489" y="622"/>
                  </a:lnTo>
                  <a:lnTo>
                    <a:pt x="466" y="618"/>
                  </a:lnTo>
                  <a:lnTo>
                    <a:pt x="444" y="611"/>
                  </a:lnTo>
                  <a:lnTo>
                    <a:pt x="421" y="606"/>
                  </a:lnTo>
                  <a:lnTo>
                    <a:pt x="398" y="598"/>
                  </a:lnTo>
                  <a:lnTo>
                    <a:pt x="378" y="591"/>
                  </a:lnTo>
                  <a:lnTo>
                    <a:pt x="356" y="583"/>
                  </a:lnTo>
                  <a:lnTo>
                    <a:pt x="335" y="572"/>
                  </a:lnTo>
                  <a:lnTo>
                    <a:pt x="313" y="563"/>
                  </a:lnTo>
                  <a:lnTo>
                    <a:pt x="293" y="552"/>
                  </a:lnTo>
                  <a:lnTo>
                    <a:pt x="272" y="540"/>
                  </a:lnTo>
                  <a:lnTo>
                    <a:pt x="253" y="528"/>
                  </a:lnTo>
                  <a:lnTo>
                    <a:pt x="234" y="515"/>
                  </a:lnTo>
                  <a:lnTo>
                    <a:pt x="215" y="501"/>
                  </a:lnTo>
                  <a:lnTo>
                    <a:pt x="197" y="487"/>
                  </a:lnTo>
                  <a:lnTo>
                    <a:pt x="179" y="471"/>
                  </a:lnTo>
                  <a:lnTo>
                    <a:pt x="162" y="455"/>
                  </a:lnTo>
                  <a:lnTo>
                    <a:pt x="146" y="438"/>
                  </a:lnTo>
                  <a:lnTo>
                    <a:pt x="131" y="421"/>
                  </a:lnTo>
                  <a:lnTo>
                    <a:pt x="115" y="403"/>
                  </a:lnTo>
                  <a:lnTo>
                    <a:pt x="101" y="385"/>
                  </a:lnTo>
                  <a:lnTo>
                    <a:pt x="88" y="366"/>
                  </a:lnTo>
                  <a:lnTo>
                    <a:pt x="75" y="346"/>
                  </a:lnTo>
                  <a:lnTo>
                    <a:pt x="63" y="327"/>
                  </a:lnTo>
                  <a:lnTo>
                    <a:pt x="53" y="304"/>
                  </a:lnTo>
                  <a:lnTo>
                    <a:pt x="43" y="284"/>
                  </a:lnTo>
                  <a:lnTo>
                    <a:pt x="35" y="262"/>
                  </a:lnTo>
                  <a:lnTo>
                    <a:pt x="26" y="238"/>
                  </a:lnTo>
                  <a:lnTo>
                    <a:pt x="19" y="216"/>
                  </a:lnTo>
                  <a:lnTo>
                    <a:pt x="13" y="191"/>
                  </a:lnTo>
                  <a:lnTo>
                    <a:pt x="8" y="168"/>
                  </a:lnTo>
                  <a:lnTo>
                    <a:pt x="4" y="142"/>
                  </a:lnTo>
                  <a:lnTo>
                    <a:pt x="1" y="117"/>
                  </a:lnTo>
                  <a:lnTo>
                    <a:pt x="0" y="91"/>
                  </a:lnTo>
                  <a:lnTo>
                    <a:pt x="0" y="65"/>
                  </a:lnTo>
                  <a:lnTo>
                    <a:pt x="0" y="38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31" y="202"/>
                  </a:lnTo>
                  <a:lnTo>
                    <a:pt x="232" y="232"/>
                  </a:lnTo>
                  <a:lnTo>
                    <a:pt x="232" y="232"/>
                  </a:lnTo>
                  <a:lnTo>
                    <a:pt x="1057" y="297"/>
                  </a:lnTo>
                  <a:lnTo>
                    <a:pt x="1075" y="34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DE4F951D-D623-B3AA-8AFF-7E3620A84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2" y="3615"/>
              <a:ext cx="446" cy="702"/>
            </a:xfrm>
            <a:custGeom>
              <a:avLst/>
              <a:gdLst>
                <a:gd name="T0" fmla="*/ 48 w 1337"/>
                <a:gd name="T1" fmla="*/ 1400 h 2104"/>
                <a:gd name="T2" fmla="*/ 68 w 1337"/>
                <a:gd name="T3" fmla="*/ 1541 h 2104"/>
                <a:gd name="T4" fmla="*/ 109 w 1337"/>
                <a:gd name="T5" fmla="*/ 1684 h 2104"/>
                <a:gd name="T6" fmla="*/ 161 w 1337"/>
                <a:gd name="T7" fmla="*/ 1797 h 2104"/>
                <a:gd name="T8" fmla="*/ 200 w 1337"/>
                <a:gd name="T9" fmla="*/ 1859 h 2104"/>
                <a:gd name="T10" fmla="*/ 243 w 1337"/>
                <a:gd name="T11" fmla="*/ 1916 h 2104"/>
                <a:gd name="T12" fmla="*/ 292 w 1337"/>
                <a:gd name="T13" fmla="*/ 1966 h 2104"/>
                <a:gd name="T14" fmla="*/ 347 w 1337"/>
                <a:gd name="T15" fmla="*/ 2006 h 2104"/>
                <a:gd name="T16" fmla="*/ 391 w 1337"/>
                <a:gd name="T17" fmla="*/ 2031 h 2104"/>
                <a:gd name="T18" fmla="*/ 466 w 1337"/>
                <a:gd name="T19" fmla="*/ 2063 h 2104"/>
                <a:gd name="T20" fmla="*/ 546 w 1337"/>
                <a:gd name="T21" fmla="*/ 2085 h 2104"/>
                <a:gd name="T22" fmla="*/ 626 w 1337"/>
                <a:gd name="T23" fmla="*/ 2100 h 2104"/>
                <a:gd name="T24" fmla="*/ 707 w 1337"/>
                <a:gd name="T25" fmla="*/ 2104 h 2104"/>
                <a:gd name="T26" fmla="*/ 787 w 1337"/>
                <a:gd name="T27" fmla="*/ 2098 h 2104"/>
                <a:gd name="T28" fmla="*/ 866 w 1337"/>
                <a:gd name="T29" fmla="*/ 2081 h 2104"/>
                <a:gd name="T30" fmla="*/ 943 w 1337"/>
                <a:gd name="T31" fmla="*/ 2055 h 2104"/>
                <a:gd name="T32" fmla="*/ 1015 w 1337"/>
                <a:gd name="T33" fmla="*/ 2018 h 2104"/>
                <a:gd name="T34" fmla="*/ 1082 w 1337"/>
                <a:gd name="T35" fmla="*/ 1968 h 2104"/>
                <a:gd name="T36" fmla="*/ 1143 w 1337"/>
                <a:gd name="T37" fmla="*/ 1909 h 2104"/>
                <a:gd name="T38" fmla="*/ 1185 w 1337"/>
                <a:gd name="T39" fmla="*/ 1855 h 2104"/>
                <a:gd name="T40" fmla="*/ 1241 w 1337"/>
                <a:gd name="T41" fmla="*/ 1759 h 2104"/>
                <a:gd name="T42" fmla="*/ 1282 w 1337"/>
                <a:gd name="T43" fmla="*/ 1658 h 2104"/>
                <a:gd name="T44" fmla="*/ 1311 w 1337"/>
                <a:gd name="T45" fmla="*/ 1551 h 2104"/>
                <a:gd name="T46" fmla="*/ 1328 w 1337"/>
                <a:gd name="T47" fmla="*/ 1442 h 2104"/>
                <a:gd name="T48" fmla="*/ 1337 w 1337"/>
                <a:gd name="T49" fmla="*/ 1330 h 2104"/>
                <a:gd name="T50" fmla="*/ 1335 w 1337"/>
                <a:gd name="T51" fmla="*/ 1178 h 2104"/>
                <a:gd name="T52" fmla="*/ 1317 w 1337"/>
                <a:gd name="T53" fmla="*/ 953 h 2104"/>
                <a:gd name="T54" fmla="*/ 1294 w 1337"/>
                <a:gd name="T55" fmla="*/ 738 h 2104"/>
                <a:gd name="T56" fmla="*/ 1272 w 1337"/>
                <a:gd name="T57" fmla="*/ 591 h 2104"/>
                <a:gd name="T58" fmla="*/ 1244 w 1337"/>
                <a:gd name="T59" fmla="*/ 483 h 2104"/>
                <a:gd name="T60" fmla="*/ 1205 w 1337"/>
                <a:gd name="T61" fmla="*/ 379 h 2104"/>
                <a:gd name="T62" fmla="*/ 1154 w 1337"/>
                <a:gd name="T63" fmla="*/ 280 h 2104"/>
                <a:gd name="T64" fmla="*/ 1083 w 1337"/>
                <a:gd name="T65" fmla="*/ 192 h 2104"/>
                <a:gd name="T66" fmla="*/ 1052 w 1337"/>
                <a:gd name="T67" fmla="*/ 163 h 2104"/>
                <a:gd name="T68" fmla="*/ 995 w 1337"/>
                <a:gd name="T69" fmla="*/ 120 h 2104"/>
                <a:gd name="T70" fmla="*/ 930 w 1337"/>
                <a:gd name="T71" fmla="*/ 80 h 2104"/>
                <a:gd name="T72" fmla="*/ 857 w 1337"/>
                <a:gd name="T73" fmla="*/ 46 h 2104"/>
                <a:gd name="T74" fmla="*/ 783 w 1337"/>
                <a:gd name="T75" fmla="*/ 20 h 2104"/>
                <a:gd name="T76" fmla="*/ 707 w 1337"/>
                <a:gd name="T77" fmla="*/ 3 h 2104"/>
                <a:gd name="T78" fmla="*/ 633 w 1337"/>
                <a:gd name="T79" fmla="*/ 0 h 2104"/>
                <a:gd name="T80" fmla="*/ 561 w 1337"/>
                <a:gd name="T81" fmla="*/ 9 h 2104"/>
                <a:gd name="T82" fmla="*/ 498 w 1337"/>
                <a:gd name="T83" fmla="*/ 35 h 2104"/>
                <a:gd name="T84" fmla="*/ 442 w 1337"/>
                <a:gd name="T85" fmla="*/ 80 h 2104"/>
                <a:gd name="T86" fmla="*/ 398 w 1337"/>
                <a:gd name="T87" fmla="*/ 145 h 2104"/>
                <a:gd name="T88" fmla="*/ 292 w 1337"/>
                <a:gd name="T89" fmla="*/ 278 h 2104"/>
                <a:gd name="T90" fmla="*/ 82 w 1337"/>
                <a:gd name="T91" fmla="*/ 1001 h 2104"/>
                <a:gd name="T92" fmla="*/ 47 w 1337"/>
                <a:gd name="T93" fmla="*/ 1355 h 2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37" h="2104">
                  <a:moveTo>
                    <a:pt x="47" y="1355"/>
                  </a:moveTo>
                  <a:lnTo>
                    <a:pt x="47" y="1355"/>
                  </a:lnTo>
                  <a:lnTo>
                    <a:pt x="48" y="1400"/>
                  </a:lnTo>
                  <a:lnTo>
                    <a:pt x="52" y="1446"/>
                  </a:lnTo>
                  <a:lnTo>
                    <a:pt x="59" y="1492"/>
                  </a:lnTo>
                  <a:lnTo>
                    <a:pt x="68" y="1541"/>
                  </a:lnTo>
                  <a:lnTo>
                    <a:pt x="79" y="1589"/>
                  </a:lnTo>
                  <a:lnTo>
                    <a:pt x="92" y="1637"/>
                  </a:lnTo>
                  <a:lnTo>
                    <a:pt x="109" y="1684"/>
                  </a:lnTo>
                  <a:lnTo>
                    <a:pt x="129" y="1730"/>
                  </a:lnTo>
                  <a:lnTo>
                    <a:pt x="150" y="1775"/>
                  </a:lnTo>
                  <a:lnTo>
                    <a:pt x="161" y="1797"/>
                  </a:lnTo>
                  <a:lnTo>
                    <a:pt x="173" y="1819"/>
                  </a:lnTo>
                  <a:lnTo>
                    <a:pt x="186" y="1840"/>
                  </a:lnTo>
                  <a:lnTo>
                    <a:pt x="200" y="1859"/>
                  </a:lnTo>
                  <a:lnTo>
                    <a:pt x="213" y="1879"/>
                  </a:lnTo>
                  <a:lnTo>
                    <a:pt x="229" y="1898"/>
                  </a:lnTo>
                  <a:lnTo>
                    <a:pt x="243" y="1916"/>
                  </a:lnTo>
                  <a:lnTo>
                    <a:pt x="259" y="1933"/>
                  </a:lnTo>
                  <a:lnTo>
                    <a:pt x="276" y="1950"/>
                  </a:lnTo>
                  <a:lnTo>
                    <a:pt x="292" y="1966"/>
                  </a:lnTo>
                  <a:lnTo>
                    <a:pt x="311" y="1980"/>
                  </a:lnTo>
                  <a:lnTo>
                    <a:pt x="329" y="1994"/>
                  </a:lnTo>
                  <a:lnTo>
                    <a:pt x="347" y="2006"/>
                  </a:lnTo>
                  <a:lnTo>
                    <a:pt x="366" y="2018"/>
                  </a:lnTo>
                  <a:lnTo>
                    <a:pt x="366" y="2018"/>
                  </a:lnTo>
                  <a:lnTo>
                    <a:pt x="391" y="2031"/>
                  </a:lnTo>
                  <a:lnTo>
                    <a:pt x="416" y="2042"/>
                  </a:lnTo>
                  <a:lnTo>
                    <a:pt x="442" y="2053"/>
                  </a:lnTo>
                  <a:lnTo>
                    <a:pt x="466" y="2063"/>
                  </a:lnTo>
                  <a:lnTo>
                    <a:pt x="492" y="2071"/>
                  </a:lnTo>
                  <a:lnTo>
                    <a:pt x="518" y="2079"/>
                  </a:lnTo>
                  <a:lnTo>
                    <a:pt x="546" y="2085"/>
                  </a:lnTo>
                  <a:lnTo>
                    <a:pt x="572" y="2092"/>
                  </a:lnTo>
                  <a:lnTo>
                    <a:pt x="599" y="2096"/>
                  </a:lnTo>
                  <a:lnTo>
                    <a:pt x="626" y="2100"/>
                  </a:lnTo>
                  <a:lnTo>
                    <a:pt x="653" y="2102"/>
                  </a:lnTo>
                  <a:lnTo>
                    <a:pt x="679" y="2104"/>
                  </a:lnTo>
                  <a:lnTo>
                    <a:pt x="707" y="2104"/>
                  </a:lnTo>
                  <a:lnTo>
                    <a:pt x="734" y="2104"/>
                  </a:lnTo>
                  <a:lnTo>
                    <a:pt x="761" y="2101"/>
                  </a:lnTo>
                  <a:lnTo>
                    <a:pt x="787" y="2098"/>
                  </a:lnTo>
                  <a:lnTo>
                    <a:pt x="815" y="2093"/>
                  </a:lnTo>
                  <a:lnTo>
                    <a:pt x="841" y="2088"/>
                  </a:lnTo>
                  <a:lnTo>
                    <a:pt x="866" y="2081"/>
                  </a:lnTo>
                  <a:lnTo>
                    <a:pt x="892" y="2074"/>
                  </a:lnTo>
                  <a:lnTo>
                    <a:pt x="918" y="2065"/>
                  </a:lnTo>
                  <a:lnTo>
                    <a:pt x="943" y="2055"/>
                  </a:lnTo>
                  <a:lnTo>
                    <a:pt x="968" y="2044"/>
                  </a:lnTo>
                  <a:lnTo>
                    <a:pt x="991" y="2031"/>
                  </a:lnTo>
                  <a:lnTo>
                    <a:pt x="1015" y="2018"/>
                  </a:lnTo>
                  <a:lnTo>
                    <a:pt x="1038" y="2002"/>
                  </a:lnTo>
                  <a:lnTo>
                    <a:pt x="1060" y="1987"/>
                  </a:lnTo>
                  <a:lnTo>
                    <a:pt x="1082" y="1968"/>
                  </a:lnTo>
                  <a:lnTo>
                    <a:pt x="1103" y="1950"/>
                  </a:lnTo>
                  <a:lnTo>
                    <a:pt x="1124" y="1929"/>
                  </a:lnTo>
                  <a:lnTo>
                    <a:pt x="1143" y="1909"/>
                  </a:lnTo>
                  <a:lnTo>
                    <a:pt x="1161" y="1885"/>
                  </a:lnTo>
                  <a:lnTo>
                    <a:pt x="1161" y="1885"/>
                  </a:lnTo>
                  <a:lnTo>
                    <a:pt x="1185" y="1855"/>
                  </a:lnTo>
                  <a:lnTo>
                    <a:pt x="1204" y="1824"/>
                  </a:lnTo>
                  <a:lnTo>
                    <a:pt x="1224" y="1791"/>
                  </a:lnTo>
                  <a:lnTo>
                    <a:pt x="1241" y="1759"/>
                  </a:lnTo>
                  <a:lnTo>
                    <a:pt x="1256" y="1726"/>
                  </a:lnTo>
                  <a:lnTo>
                    <a:pt x="1270" y="1693"/>
                  </a:lnTo>
                  <a:lnTo>
                    <a:pt x="1282" y="1658"/>
                  </a:lnTo>
                  <a:lnTo>
                    <a:pt x="1293" y="1622"/>
                  </a:lnTo>
                  <a:lnTo>
                    <a:pt x="1303" y="1587"/>
                  </a:lnTo>
                  <a:lnTo>
                    <a:pt x="1311" y="1551"/>
                  </a:lnTo>
                  <a:lnTo>
                    <a:pt x="1317" y="1515"/>
                  </a:lnTo>
                  <a:lnTo>
                    <a:pt x="1324" y="1478"/>
                  </a:lnTo>
                  <a:lnTo>
                    <a:pt x="1328" y="1442"/>
                  </a:lnTo>
                  <a:lnTo>
                    <a:pt x="1331" y="1404"/>
                  </a:lnTo>
                  <a:lnTo>
                    <a:pt x="1334" y="1368"/>
                  </a:lnTo>
                  <a:lnTo>
                    <a:pt x="1337" y="1330"/>
                  </a:lnTo>
                  <a:lnTo>
                    <a:pt x="1337" y="1292"/>
                  </a:lnTo>
                  <a:lnTo>
                    <a:pt x="1337" y="1254"/>
                  </a:lnTo>
                  <a:lnTo>
                    <a:pt x="1335" y="1178"/>
                  </a:lnTo>
                  <a:lnTo>
                    <a:pt x="1331" y="1102"/>
                  </a:lnTo>
                  <a:lnTo>
                    <a:pt x="1325" y="1027"/>
                  </a:lnTo>
                  <a:lnTo>
                    <a:pt x="1317" y="953"/>
                  </a:lnTo>
                  <a:lnTo>
                    <a:pt x="1309" y="880"/>
                  </a:lnTo>
                  <a:lnTo>
                    <a:pt x="1294" y="738"/>
                  </a:lnTo>
                  <a:lnTo>
                    <a:pt x="1294" y="738"/>
                  </a:lnTo>
                  <a:lnTo>
                    <a:pt x="1285" y="665"/>
                  </a:lnTo>
                  <a:lnTo>
                    <a:pt x="1278" y="628"/>
                  </a:lnTo>
                  <a:lnTo>
                    <a:pt x="1272" y="591"/>
                  </a:lnTo>
                  <a:lnTo>
                    <a:pt x="1264" y="555"/>
                  </a:lnTo>
                  <a:lnTo>
                    <a:pt x="1255" y="518"/>
                  </a:lnTo>
                  <a:lnTo>
                    <a:pt x="1244" y="483"/>
                  </a:lnTo>
                  <a:lnTo>
                    <a:pt x="1233" y="448"/>
                  </a:lnTo>
                  <a:lnTo>
                    <a:pt x="1220" y="413"/>
                  </a:lnTo>
                  <a:lnTo>
                    <a:pt x="1205" y="379"/>
                  </a:lnTo>
                  <a:lnTo>
                    <a:pt x="1190" y="345"/>
                  </a:lnTo>
                  <a:lnTo>
                    <a:pt x="1173" y="313"/>
                  </a:lnTo>
                  <a:lnTo>
                    <a:pt x="1154" y="280"/>
                  </a:lnTo>
                  <a:lnTo>
                    <a:pt x="1133" y="250"/>
                  </a:lnTo>
                  <a:lnTo>
                    <a:pt x="1109" y="221"/>
                  </a:lnTo>
                  <a:lnTo>
                    <a:pt x="1083" y="192"/>
                  </a:lnTo>
                  <a:lnTo>
                    <a:pt x="1083" y="192"/>
                  </a:lnTo>
                  <a:lnTo>
                    <a:pt x="1069" y="178"/>
                  </a:lnTo>
                  <a:lnTo>
                    <a:pt x="1052" y="163"/>
                  </a:lnTo>
                  <a:lnTo>
                    <a:pt x="1034" y="149"/>
                  </a:lnTo>
                  <a:lnTo>
                    <a:pt x="1015" y="135"/>
                  </a:lnTo>
                  <a:lnTo>
                    <a:pt x="995" y="120"/>
                  </a:lnTo>
                  <a:lnTo>
                    <a:pt x="974" y="106"/>
                  </a:lnTo>
                  <a:lnTo>
                    <a:pt x="952" y="93"/>
                  </a:lnTo>
                  <a:lnTo>
                    <a:pt x="930" y="80"/>
                  </a:lnTo>
                  <a:lnTo>
                    <a:pt x="907" y="68"/>
                  </a:lnTo>
                  <a:lnTo>
                    <a:pt x="882" y="57"/>
                  </a:lnTo>
                  <a:lnTo>
                    <a:pt x="857" y="46"/>
                  </a:lnTo>
                  <a:lnTo>
                    <a:pt x="833" y="37"/>
                  </a:lnTo>
                  <a:lnTo>
                    <a:pt x="808" y="28"/>
                  </a:lnTo>
                  <a:lnTo>
                    <a:pt x="783" y="20"/>
                  </a:lnTo>
                  <a:lnTo>
                    <a:pt x="757" y="14"/>
                  </a:lnTo>
                  <a:lnTo>
                    <a:pt x="733" y="7"/>
                  </a:lnTo>
                  <a:lnTo>
                    <a:pt x="707" y="3"/>
                  </a:lnTo>
                  <a:lnTo>
                    <a:pt x="682" y="1"/>
                  </a:lnTo>
                  <a:lnTo>
                    <a:pt x="657" y="0"/>
                  </a:lnTo>
                  <a:lnTo>
                    <a:pt x="633" y="0"/>
                  </a:lnTo>
                  <a:lnTo>
                    <a:pt x="608" y="1"/>
                  </a:lnTo>
                  <a:lnTo>
                    <a:pt x="585" y="3"/>
                  </a:lnTo>
                  <a:lnTo>
                    <a:pt x="561" y="9"/>
                  </a:lnTo>
                  <a:lnTo>
                    <a:pt x="539" y="15"/>
                  </a:lnTo>
                  <a:lnTo>
                    <a:pt x="517" y="24"/>
                  </a:lnTo>
                  <a:lnTo>
                    <a:pt x="498" y="35"/>
                  </a:lnTo>
                  <a:lnTo>
                    <a:pt x="478" y="48"/>
                  </a:lnTo>
                  <a:lnTo>
                    <a:pt x="459" y="63"/>
                  </a:lnTo>
                  <a:lnTo>
                    <a:pt x="442" y="80"/>
                  </a:lnTo>
                  <a:lnTo>
                    <a:pt x="426" y="100"/>
                  </a:lnTo>
                  <a:lnTo>
                    <a:pt x="411" y="120"/>
                  </a:lnTo>
                  <a:lnTo>
                    <a:pt x="398" y="145"/>
                  </a:lnTo>
                  <a:lnTo>
                    <a:pt x="333" y="132"/>
                  </a:lnTo>
                  <a:lnTo>
                    <a:pt x="333" y="132"/>
                  </a:lnTo>
                  <a:lnTo>
                    <a:pt x="292" y="278"/>
                  </a:lnTo>
                  <a:lnTo>
                    <a:pt x="251" y="422"/>
                  </a:lnTo>
                  <a:lnTo>
                    <a:pt x="166" y="712"/>
                  </a:lnTo>
                  <a:lnTo>
                    <a:pt x="82" y="1001"/>
                  </a:lnTo>
                  <a:lnTo>
                    <a:pt x="40" y="1146"/>
                  </a:lnTo>
                  <a:lnTo>
                    <a:pt x="0" y="1292"/>
                  </a:lnTo>
                  <a:lnTo>
                    <a:pt x="47" y="1355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AA6DCB86-8EAC-345F-62C6-761C6D6A55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2" y="3615"/>
              <a:ext cx="446" cy="702"/>
            </a:xfrm>
            <a:custGeom>
              <a:avLst/>
              <a:gdLst>
                <a:gd name="T0" fmla="*/ 48 w 1337"/>
                <a:gd name="T1" fmla="*/ 1400 h 2104"/>
                <a:gd name="T2" fmla="*/ 68 w 1337"/>
                <a:gd name="T3" fmla="*/ 1541 h 2104"/>
                <a:gd name="T4" fmla="*/ 109 w 1337"/>
                <a:gd name="T5" fmla="*/ 1684 h 2104"/>
                <a:gd name="T6" fmla="*/ 161 w 1337"/>
                <a:gd name="T7" fmla="*/ 1797 h 2104"/>
                <a:gd name="T8" fmla="*/ 200 w 1337"/>
                <a:gd name="T9" fmla="*/ 1859 h 2104"/>
                <a:gd name="T10" fmla="*/ 243 w 1337"/>
                <a:gd name="T11" fmla="*/ 1916 h 2104"/>
                <a:gd name="T12" fmla="*/ 292 w 1337"/>
                <a:gd name="T13" fmla="*/ 1966 h 2104"/>
                <a:gd name="T14" fmla="*/ 347 w 1337"/>
                <a:gd name="T15" fmla="*/ 2006 h 2104"/>
                <a:gd name="T16" fmla="*/ 391 w 1337"/>
                <a:gd name="T17" fmla="*/ 2031 h 2104"/>
                <a:gd name="T18" fmla="*/ 466 w 1337"/>
                <a:gd name="T19" fmla="*/ 2063 h 2104"/>
                <a:gd name="T20" fmla="*/ 546 w 1337"/>
                <a:gd name="T21" fmla="*/ 2085 h 2104"/>
                <a:gd name="T22" fmla="*/ 626 w 1337"/>
                <a:gd name="T23" fmla="*/ 2100 h 2104"/>
                <a:gd name="T24" fmla="*/ 707 w 1337"/>
                <a:gd name="T25" fmla="*/ 2104 h 2104"/>
                <a:gd name="T26" fmla="*/ 787 w 1337"/>
                <a:gd name="T27" fmla="*/ 2098 h 2104"/>
                <a:gd name="T28" fmla="*/ 866 w 1337"/>
                <a:gd name="T29" fmla="*/ 2081 h 2104"/>
                <a:gd name="T30" fmla="*/ 943 w 1337"/>
                <a:gd name="T31" fmla="*/ 2055 h 2104"/>
                <a:gd name="T32" fmla="*/ 1015 w 1337"/>
                <a:gd name="T33" fmla="*/ 2018 h 2104"/>
                <a:gd name="T34" fmla="*/ 1082 w 1337"/>
                <a:gd name="T35" fmla="*/ 1968 h 2104"/>
                <a:gd name="T36" fmla="*/ 1143 w 1337"/>
                <a:gd name="T37" fmla="*/ 1909 h 2104"/>
                <a:gd name="T38" fmla="*/ 1185 w 1337"/>
                <a:gd name="T39" fmla="*/ 1855 h 2104"/>
                <a:gd name="T40" fmla="*/ 1241 w 1337"/>
                <a:gd name="T41" fmla="*/ 1759 h 2104"/>
                <a:gd name="T42" fmla="*/ 1282 w 1337"/>
                <a:gd name="T43" fmla="*/ 1658 h 2104"/>
                <a:gd name="T44" fmla="*/ 1311 w 1337"/>
                <a:gd name="T45" fmla="*/ 1551 h 2104"/>
                <a:gd name="T46" fmla="*/ 1328 w 1337"/>
                <a:gd name="T47" fmla="*/ 1442 h 2104"/>
                <a:gd name="T48" fmla="*/ 1337 w 1337"/>
                <a:gd name="T49" fmla="*/ 1330 h 2104"/>
                <a:gd name="T50" fmla="*/ 1335 w 1337"/>
                <a:gd name="T51" fmla="*/ 1178 h 2104"/>
                <a:gd name="T52" fmla="*/ 1317 w 1337"/>
                <a:gd name="T53" fmla="*/ 953 h 2104"/>
                <a:gd name="T54" fmla="*/ 1294 w 1337"/>
                <a:gd name="T55" fmla="*/ 738 h 2104"/>
                <a:gd name="T56" fmla="*/ 1272 w 1337"/>
                <a:gd name="T57" fmla="*/ 591 h 2104"/>
                <a:gd name="T58" fmla="*/ 1244 w 1337"/>
                <a:gd name="T59" fmla="*/ 483 h 2104"/>
                <a:gd name="T60" fmla="*/ 1205 w 1337"/>
                <a:gd name="T61" fmla="*/ 379 h 2104"/>
                <a:gd name="T62" fmla="*/ 1154 w 1337"/>
                <a:gd name="T63" fmla="*/ 280 h 2104"/>
                <a:gd name="T64" fmla="*/ 1083 w 1337"/>
                <a:gd name="T65" fmla="*/ 192 h 2104"/>
                <a:gd name="T66" fmla="*/ 1052 w 1337"/>
                <a:gd name="T67" fmla="*/ 163 h 2104"/>
                <a:gd name="T68" fmla="*/ 995 w 1337"/>
                <a:gd name="T69" fmla="*/ 120 h 2104"/>
                <a:gd name="T70" fmla="*/ 930 w 1337"/>
                <a:gd name="T71" fmla="*/ 80 h 2104"/>
                <a:gd name="T72" fmla="*/ 857 w 1337"/>
                <a:gd name="T73" fmla="*/ 46 h 2104"/>
                <a:gd name="T74" fmla="*/ 783 w 1337"/>
                <a:gd name="T75" fmla="*/ 20 h 2104"/>
                <a:gd name="T76" fmla="*/ 707 w 1337"/>
                <a:gd name="T77" fmla="*/ 3 h 2104"/>
                <a:gd name="T78" fmla="*/ 633 w 1337"/>
                <a:gd name="T79" fmla="*/ 0 h 2104"/>
                <a:gd name="T80" fmla="*/ 561 w 1337"/>
                <a:gd name="T81" fmla="*/ 9 h 2104"/>
                <a:gd name="T82" fmla="*/ 498 w 1337"/>
                <a:gd name="T83" fmla="*/ 35 h 2104"/>
                <a:gd name="T84" fmla="*/ 442 w 1337"/>
                <a:gd name="T85" fmla="*/ 80 h 2104"/>
                <a:gd name="T86" fmla="*/ 398 w 1337"/>
                <a:gd name="T87" fmla="*/ 145 h 2104"/>
                <a:gd name="T88" fmla="*/ 292 w 1337"/>
                <a:gd name="T89" fmla="*/ 278 h 2104"/>
                <a:gd name="T90" fmla="*/ 82 w 1337"/>
                <a:gd name="T91" fmla="*/ 1001 h 2104"/>
                <a:gd name="T92" fmla="*/ 47 w 1337"/>
                <a:gd name="T93" fmla="*/ 1355 h 2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37" h="2104">
                  <a:moveTo>
                    <a:pt x="47" y="1355"/>
                  </a:moveTo>
                  <a:lnTo>
                    <a:pt x="47" y="1355"/>
                  </a:lnTo>
                  <a:lnTo>
                    <a:pt x="48" y="1400"/>
                  </a:lnTo>
                  <a:lnTo>
                    <a:pt x="52" y="1446"/>
                  </a:lnTo>
                  <a:lnTo>
                    <a:pt x="59" y="1492"/>
                  </a:lnTo>
                  <a:lnTo>
                    <a:pt x="68" y="1541"/>
                  </a:lnTo>
                  <a:lnTo>
                    <a:pt x="79" y="1589"/>
                  </a:lnTo>
                  <a:lnTo>
                    <a:pt x="92" y="1637"/>
                  </a:lnTo>
                  <a:lnTo>
                    <a:pt x="109" y="1684"/>
                  </a:lnTo>
                  <a:lnTo>
                    <a:pt x="129" y="1730"/>
                  </a:lnTo>
                  <a:lnTo>
                    <a:pt x="150" y="1775"/>
                  </a:lnTo>
                  <a:lnTo>
                    <a:pt x="161" y="1797"/>
                  </a:lnTo>
                  <a:lnTo>
                    <a:pt x="173" y="1819"/>
                  </a:lnTo>
                  <a:lnTo>
                    <a:pt x="186" y="1840"/>
                  </a:lnTo>
                  <a:lnTo>
                    <a:pt x="200" y="1859"/>
                  </a:lnTo>
                  <a:lnTo>
                    <a:pt x="213" y="1879"/>
                  </a:lnTo>
                  <a:lnTo>
                    <a:pt x="229" y="1898"/>
                  </a:lnTo>
                  <a:lnTo>
                    <a:pt x="243" y="1916"/>
                  </a:lnTo>
                  <a:lnTo>
                    <a:pt x="259" y="1933"/>
                  </a:lnTo>
                  <a:lnTo>
                    <a:pt x="276" y="1950"/>
                  </a:lnTo>
                  <a:lnTo>
                    <a:pt x="292" y="1966"/>
                  </a:lnTo>
                  <a:lnTo>
                    <a:pt x="311" y="1980"/>
                  </a:lnTo>
                  <a:lnTo>
                    <a:pt x="329" y="1994"/>
                  </a:lnTo>
                  <a:lnTo>
                    <a:pt x="347" y="2006"/>
                  </a:lnTo>
                  <a:lnTo>
                    <a:pt x="366" y="2018"/>
                  </a:lnTo>
                  <a:lnTo>
                    <a:pt x="366" y="2018"/>
                  </a:lnTo>
                  <a:lnTo>
                    <a:pt x="391" y="2031"/>
                  </a:lnTo>
                  <a:lnTo>
                    <a:pt x="416" y="2042"/>
                  </a:lnTo>
                  <a:lnTo>
                    <a:pt x="442" y="2053"/>
                  </a:lnTo>
                  <a:lnTo>
                    <a:pt x="466" y="2063"/>
                  </a:lnTo>
                  <a:lnTo>
                    <a:pt x="492" y="2071"/>
                  </a:lnTo>
                  <a:lnTo>
                    <a:pt x="518" y="2079"/>
                  </a:lnTo>
                  <a:lnTo>
                    <a:pt x="546" y="2085"/>
                  </a:lnTo>
                  <a:lnTo>
                    <a:pt x="572" y="2092"/>
                  </a:lnTo>
                  <a:lnTo>
                    <a:pt x="599" y="2096"/>
                  </a:lnTo>
                  <a:lnTo>
                    <a:pt x="626" y="2100"/>
                  </a:lnTo>
                  <a:lnTo>
                    <a:pt x="653" y="2102"/>
                  </a:lnTo>
                  <a:lnTo>
                    <a:pt x="679" y="2104"/>
                  </a:lnTo>
                  <a:lnTo>
                    <a:pt x="707" y="2104"/>
                  </a:lnTo>
                  <a:lnTo>
                    <a:pt x="734" y="2104"/>
                  </a:lnTo>
                  <a:lnTo>
                    <a:pt x="761" y="2101"/>
                  </a:lnTo>
                  <a:lnTo>
                    <a:pt x="787" y="2098"/>
                  </a:lnTo>
                  <a:lnTo>
                    <a:pt x="815" y="2093"/>
                  </a:lnTo>
                  <a:lnTo>
                    <a:pt x="841" y="2088"/>
                  </a:lnTo>
                  <a:lnTo>
                    <a:pt x="866" y="2081"/>
                  </a:lnTo>
                  <a:lnTo>
                    <a:pt x="892" y="2074"/>
                  </a:lnTo>
                  <a:lnTo>
                    <a:pt x="918" y="2065"/>
                  </a:lnTo>
                  <a:lnTo>
                    <a:pt x="943" y="2055"/>
                  </a:lnTo>
                  <a:lnTo>
                    <a:pt x="968" y="2044"/>
                  </a:lnTo>
                  <a:lnTo>
                    <a:pt x="991" y="2031"/>
                  </a:lnTo>
                  <a:lnTo>
                    <a:pt x="1015" y="2018"/>
                  </a:lnTo>
                  <a:lnTo>
                    <a:pt x="1038" y="2002"/>
                  </a:lnTo>
                  <a:lnTo>
                    <a:pt x="1060" y="1987"/>
                  </a:lnTo>
                  <a:lnTo>
                    <a:pt x="1082" y="1968"/>
                  </a:lnTo>
                  <a:lnTo>
                    <a:pt x="1103" y="1950"/>
                  </a:lnTo>
                  <a:lnTo>
                    <a:pt x="1124" y="1929"/>
                  </a:lnTo>
                  <a:lnTo>
                    <a:pt x="1143" y="1909"/>
                  </a:lnTo>
                  <a:lnTo>
                    <a:pt x="1161" y="1885"/>
                  </a:lnTo>
                  <a:lnTo>
                    <a:pt x="1161" y="1885"/>
                  </a:lnTo>
                  <a:lnTo>
                    <a:pt x="1185" y="1855"/>
                  </a:lnTo>
                  <a:lnTo>
                    <a:pt x="1204" y="1824"/>
                  </a:lnTo>
                  <a:lnTo>
                    <a:pt x="1224" y="1791"/>
                  </a:lnTo>
                  <a:lnTo>
                    <a:pt x="1241" y="1759"/>
                  </a:lnTo>
                  <a:lnTo>
                    <a:pt x="1256" y="1726"/>
                  </a:lnTo>
                  <a:lnTo>
                    <a:pt x="1270" y="1693"/>
                  </a:lnTo>
                  <a:lnTo>
                    <a:pt x="1282" y="1658"/>
                  </a:lnTo>
                  <a:lnTo>
                    <a:pt x="1293" y="1622"/>
                  </a:lnTo>
                  <a:lnTo>
                    <a:pt x="1303" y="1587"/>
                  </a:lnTo>
                  <a:lnTo>
                    <a:pt x="1311" y="1551"/>
                  </a:lnTo>
                  <a:lnTo>
                    <a:pt x="1317" y="1515"/>
                  </a:lnTo>
                  <a:lnTo>
                    <a:pt x="1324" y="1478"/>
                  </a:lnTo>
                  <a:lnTo>
                    <a:pt x="1328" y="1442"/>
                  </a:lnTo>
                  <a:lnTo>
                    <a:pt x="1331" y="1404"/>
                  </a:lnTo>
                  <a:lnTo>
                    <a:pt x="1334" y="1368"/>
                  </a:lnTo>
                  <a:lnTo>
                    <a:pt x="1337" y="1330"/>
                  </a:lnTo>
                  <a:lnTo>
                    <a:pt x="1337" y="1292"/>
                  </a:lnTo>
                  <a:lnTo>
                    <a:pt x="1337" y="1254"/>
                  </a:lnTo>
                  <a:lnTo>
                    <a:pt x="1335" y="1178"/>
                  </a:lnTo>
                  <a:lnTo>
                    <a:pt x="1331" y="1102"/>
                  </a:lnTo>
                  <a:lnTo>
                    <a:pt x="1325" y="1027"/>
                  </a:lnTo>
                  <a:lnTo>
                    <a:pt x="1317" y="953"/>
                  </a:lnTo>
                  <a:lnTo>
                    <a:pt x="1309" y="880"/>
                  </a:lnTo>
                  <a:lnTo>
                    <a:pt x="1294" y="738"/>
                  </a:lnTo>
                  <a:lnTo>
                    <a:pt x="1294" y="738"/>
                  </a:lnTo>
                  <a:lnTo>
                    <a:pt x="1285" y="665"/>
                  </a:lnTo>
                  <a:lnTo>
                    <a:pt x="1278" y="628"/>
                  </a:lnTo>
                  <a:lnTo>
                    <a:pt x="1272" y="591"/>
                  </a:lnTo>
                  <a:lnTo>
                    <a:pt x="1264" y="555"/>
                  </a:lnTo>
                  <a:lnTo>
                    <a:pt x="1255" y="518"/>
                  </a:lnTo>
                  <a:lnTo>
                    <a:pt x="1244" y="483"/>
                  </a:lnTo>
                  <a:lnTo>
                    <a:pt x="1233" y="448"/>
                  </a:lnTo>
                  <a:lnTo>
                    <a:pt x="1220" y="413"/>
                  </a:lnTo>
                  <a:lnTo>
                    <a:pt x="1205" y="379"/>
                  </a:lnTo>
                  <a:lnTo>
                    <a:pt x="1190" y="345"/>
                  </a:lnTo>
                  <a:lnTo>
                    <a:pt x="1173" y="313"/>
                  </a:lnTo>
                  <a:lnTo>
                    <a:pt x="1154" y="280"/>
                  </a:lnTo>
                  <a:lnTo>
                    <a:pt x="1133" y="250"/>
                  </a:lnTo>
                  <a:lnTo>
                    <a:pt x="1109" y="221"/>
                  </a:lnTo>
                  <a:lnTo>
                    <a:pt x="1083" y="192"/>
                  </a:lnTo>
                  <a:lnTo>
                    <a:pt x="1083" y="192"/>
                  </a:lnTo>
                  <a:lnTo>
                    <a:pt x="1069" y="178"/>
                  </a:lnTo>
                  <a:lnTo>
                    <a:pt x="1052" y="163"/>
                  </a:lnTo>
                  <a:lnTo>
                    <a:pt x="1034" y="149"/>
                  </a:lnTo>
                  <a:lnTo>
                    <a:pt x="1015" y="135"/>
                  </a:lnTo>
                  <a:lnTo>
                    <a:pt x="995" y="120"/>
                  </a:lnTo>
                  <a:lnTo>
                    <a:pt x="974" y="106"/>
                  </a:lnTo>
                  <a:lnTo>
                    <a:pt x="952" y="93"/>
                  </a:lnTo>
                  <a:lnTo>
                    <a:pt x="930" y="80"/>
                  </a:lnTo>
                  <a:lnTo>
                    <a:pt x="907" y="68"/>
                  </a:lnTo>
                  <a:lnTo>
                    <a:pt x="882" y="57"/>
                  </a:lnTo>
                  <a:lnTo>
                    <a:pt x="857" y="46"/>
                  </a:lnTo>
                  <a:lnTo>
                    <a:pt x="833" y="37"/>
                  </a:lnTo>
                  <a:lnTo>
                    <a:pt x="808" y="28"/>
                  </a:lnTo>
                  <a:lnTo>
                    <a:pt x="783" y="20"/>
                  </a:lnTo>
                  <a:lnTo>
                    <a:pt x="757" y="14"/>
                  </a:lnTo>
                  <a:lnTo>
                    <a:pt x="733" y="7"/>
                  </a:lnTo>
                  <a:lnTo>
                    <a:pt x="707" y="3"/>
                  </a:lnTo>
                  <a:lnTo>
                    <a:pt x="682" y="1"/>
                  </a:lnTo>
                  <a:lnTo>
                    <a:pt x="657" y="0"/>
                  </a:lnTo>
                  <a:lnTo>
                    <a:pt x="633" y="0"/>
                  </a:lnTo>
                  <a:lnTo>
                    <a:pt x="608" y="1"/>
                  </a:lnTo>
                  <a:lnTo>
                    <a:pt x="585" y="3"/>
                  </a:lnTo>
                  <a:lnTo>
                    <a:pt x="561" y="9"/>
                  </a:lnTo>
                  <a:lnTo>
                    <a:pt x="539" y="15"/>
                  </a:lnTo>
                  <a:lnTo>
                    <a:pt x="517" y="24"/>
                  </a:lnTo>
                  <a:lnTo>
                    <a:pt x="498" y="35"/>
                  </a:lnTo>
                  <a:lnTo>
                    <a:pt x="478" y="48"/>
                  </a:lnTo>
                  <a:lnTo>
                    <a:pt x="459" y="63"/>
                  </a:lnTo>
                  <a:lnTo>
                    <a:pt x="442" y="80"/>
                  </a:lnTo>
                  <a:lnTo>
                    <a:pt x="426" y="100"/>
                  </a:lnTo>
                  <a:lnTo>
                    <a:pt x="411" y="120"/>
                  </a:lnTo>
                  <a:lnTo>
                    <a:pt x="398" y="145"/>
                  </a:lnTo>
                  <a:lnTo>
                    <a:pt x="333" y="132"/>
                  </a:lnTo>
                  <a:lnTo>
                    <a:pt x="333" y="132"/>
                  </a:lnTo>
                  <a:lnTo>
                    <a:pt x="292" y="278"/>
                  </a:lnTo>
                  <a:lnTo>
                    <a:pt x="251" y="422"/>
                  </a:lnTo>
                  <a:lnTo>
                    <a:pt x="166" y="712"/>
                  </a:lnTo>
                  <a:lnTo>
                    <a:pt x="82" y="1001"/>
                  </a:lnTo>
                  <a:lnTo>
                    <a:pt x="40" y="1146"/>
                  </a:lnTo>
                  <a:lnTo>
                    <a:pt x="0" y="1292"/>
                  </a:lnTo>
                  <a:lnTo>
                    <a:pt x="47" y="135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4B3668A5-924C-EA3A-F212-646DBE203E1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9" y="3958"/>
              <a:ext cx="358" cy="210"/>
            </a:xfrm>
            <a:custGeom>
              <a:avLst/>
              <a:gdLst>
                <a:gd name="T0" fmla="*/ 23 w 1075"/>
                <a:gd name="T1" fmla="*/ 0 h 631"/>
                <a:gd name="T2" fmla="*/ 0 w 1075"/>
                <a:gd name="T3" fmla="*/ 38 h 631"/>
                <a:gd name="T4" fmla="*/ 0 w 1075"/>
                <a:gd name="T5" fmla="*/ 38 h 631"/>
                <a:gd name="T6" fmla="*/ 0 w 1075"/>
                <a:gd name="T7" fmla="*/ 69 h 631"/>
                <a:gd name="T8" fmla="*/ 0 w 1075"/>
                <a:gd name="T9" fmla="*/ 69 h 631"/>
                <a:gd name="T10" fmla="*/ 0 w 1075"/>
                <a:gd name="T11" fmla="*/ 100 h 631"/>
                <a:gd name="T12" fmla="*/ 2 w 1075"/>
                <a:gd name="T13" fmla="*/ 131 h 631"/>
                <a:gd name="T14" fmla="*/ 8 w 1075"/>
                <a:gd name="T15" fmla="*/ 161 h 631"/>
                <a:gd name="T16" fmla="*/ 13 w 1075"/>
                <a:gd name="T17" fmla="*/ 191 h 631"/>
                <a:gd name="T18" fmla="*/ 21 w 1075"/>
                <a:gd name="T19" fmla="*/ 220 h 631"/>
                <a:gd name="T20" fmla="*/ 30 w 1075"/>
                <a:gd name="T21" fmla="*/ 247 h 631"/>
                <a:gd name="T22" fmla="*/ 40 w 1075"/>
                <a:gd name="T23" fmla="*/ 275 h 631"/>
                <a:gd name="T24" fmla="*/ 52 w 1075"/>
                <a:gd name="T25" fmla="*/ 301 h 631"/>
                <a:gd name="T26" fmla="*/ 65 w 1075"/>
                <a:gd name="T27" fmla="*/ 327 h 631"/>
                <a:gd name="T28" fmla="*/ 78 w 1075"/>
                <a:gd name="T29" fmla="*/ 351 h 631"/>
                <a:gd name="T30" fmla="*/ 93 w 1075"/>
                <a:gd name="T31" fmla="*/ 375 h 631"/>
                <a:gd name="T32" fmla="*/ 110 w 1075"/>
                <a:gd name="T33" fmla="*/ 397 h 631"/>
                <a:gd name="T34" fmla="*/ 128 w 1075"/>
                <a:gd name="T35" fmla="*/ 419 h 631"/>
                <a:gd name="T36" fmla="*/ 146 w 1075"/>
                <a:gd name="T37" fmla="*/ 440 h 631"/>
                <a:gd name="T38" fmla="*/ 166 w 1075"/>
                <a:gd name="T39" fmla="*/ 459 h 631"/>
                <a:gd name="T40" fmla="*/ 187 w 1075"/>
                <a:gd name="T41" fmla="*/ 479 h 631"/>
                <a:gd name="T42" fmla="*/ 209 w 1075"/>
                <a:gd name="T43" fmla="*/ 496 h 631"/>
                <a:gd name="T44" fmla="*/ 231 w 1075"/>
                <a:gd name="T45" fmla="*/ 513 h 631"/>
                <a:gd name="T46" fmla="*/ 254 w 1075"/>
                <a:gd name="T47" fmla="*/ 528 h 631"/>
                <a:gd name="T48" fmla="*/ 278 w 1075"/>
                <a:gd name="T49" fmla="*/ 544 h 631"/>
                <a:gd name="T50" fmla="*/ 302 w 1075"/>
                <a:gd name="T51" fmla="*/ 557 h 631"/>
                <a:gd name="T52" fmla="*/ 327 w 1075"/>
                <a:gd name="T53" fmla="*/ 570 h 631"/>
                <a:gd name="T54" fmla="*/ 353 w 1075"/>
                <a:gd name="T55" fmla="*/ 581 h 631"/>
                <a:gd name="T56" fmla="*/ 379 w 1075"/>
                <a:gd name="T57" fmla="*/ 592 h 631"/>
                <a:gd name="T58" fmla="*/ 405 w 1075"/>
                <a:gd name="T59" fmla="*/ 601 h 631"/>
                <a:gd name="T60" fmla="*/ 432 w 1075"/>
                <a:gd name="T61" fmla="*/ 609 h 631"/>
                <a:gd name="T62" fmla="*/ 460 w 1075"/>
                <a:gd name="T63" fmla="*/ 615 h 631"/>
                <a:gd name="T64" fmla="*/ 487 w 1075"/>
                <a:gd name="T65" fmla="*/ 622 h 631"/>
                <a:gd name="T66" fmla="*/ 514 w 1075"/>
                <a:gd name="T67" fmla="*/ 626 h 631"/>
                <a:gd name="T68" fmla="*/ 541 w 1075"/>
                <a:gd name="T69" fmla="*/ 630 h 631"/>
                <a:gd name="T70" fmla="*/ 570 w 1075"/>
                <a:gd name="T71" fmla="*/ 631 h 631"/>
                <a:gd name="T72" fmla="*/ 597 w 1075"/>
                <a:gd name="T73" fmla="*/ 631 h 631"/>
                <a:gd name="T74" fmla="*/ 597 w 1075"/>
                <a:gd name="T75" fmla="*/ 631 h 631"/>
                <a:gd name="T76" fmla="*/ 632 w 1075"/>
                <a:gd name="T77" fmla="*/ 631 h 631"/>
                <a:gd name="T78" fmla="*/ 667 w 1075"/>
                <a:gd name="T79" fmla="*/ 627 h 631"/>
                <a:gd name="T80" fmla="*/ 702 w 1075"/>
                <a:gd name="T81" fmla="*/ 622 h 631"/>
                <a:gd name="T82" fmla="*/ 736 w 1075"/>
                <a:gd name="T83" fmla="*/ 615 h 631"/>
                <a:gd name="T84" fmla="*/ 770 w 1075"/>
                <a:gd name="T85" fmla="*/ 605 h 631"/>
                <a:gd name="T86" fmla="*/ 802 w 1075"/>
                <a:gd name="T87" fmla="*/ 593 h 631"/>
                <a:gd name="T88" fmla="*/ 835 w 1075"/>
                <a:gd name="T89" fmla="*/ 579 h 631"/>
                <a:gd name="T90" fmla="*/ 867 w 1075"/>
                <a:gd name="T91" fmla="*/ 562 h 631"/>
                <a:gd name="T92" fmla="*/ 897 w 1075"/>
                <a:gd name="T93" fmla="*/ 544 h 631"/>
                <a:gd name="T94" fmla="*/ 927 w 1075"/>
                <a:gd name="T95" fmla="*/ 523 h 631"/>
                <a:gd name="T96" fmla="*/ 956 w 1075"/>
                <a:gd name="T97" fmla="*/ 498 h 631"/>
                <a:gd name="T98" fmla="*/ 983 w 1075"/>
                <a:gd name="T99" fmla="*/ 472 h 631"/>
                <a:gd name="T100" fmla="*/ 1008 w 1075"/>
                <a:gd name="T101" fmla="*/ 444 h 631"/>
                <a:gd name="T102" fmla="*/ 1032 w 1075"/>
                <a:gd name="T103" fmla="*/ 412 h 631"/>
                <a:gd name="T104" fmla="*/ 1054 w 1075"/>
                <a:gd name="T105" fmla="*/ 379 h 631"/>
                <a:gd name="T106" fmla="*/ 1075 w 1075"/>
                <a:gd name="T107" fmla="*/ 342 h 631"/>
                <a:gd name="T108" fmla="*/ 1057 w 1075"/>
                <a:gd name="T109" fmla="*/ 297 h 631"/>
                <a:gd name="T110" fmla="*/ 1057 w 1075"/>
                <a:gd name="T111" fmla="*/ 297 h 631"/>
                <a:gd name="T112" fmla="*/ 232 w 1075"/>
                <a:gd name="T113" fmla="*/ 232 h 631"/>
                <a:gd name="T114" fmla="*/ 231 w 1075"/>
                <a:gd name="T115" fmla="*/ 216 h 631"/>
                <a:gd name="T116" fmla="*/ 231 w 1075"/>
                <a:gd name="T117" fmla="*/ 216 h 631"/>
                <a:gd name="T118" fmla="*/ 217 w 1075"/>
                <a:gd name="T119" fmla="*/ 216 h 631"/>
                <a:gd name="T120" fmla="*/ 215 w 1075"/>
                <a:gd name="T121" fmla="*/ 186 h 631"/>
                <a:gd name="T122" fmla="*/ 215 w 1075"/>
                <a:gd name="T123" fmla="*/ 186 h 631"/>
                <a:gd name="T124" fmla="*/ 23 w 1075"/>
                <a:gd name="T125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75" h="631">
                  <a:moveTo>
                    <a:pt x="23" y="0"/>
                  </a:moveTo>
                  <a:lnTo>
                    <a:pt x="0" y="38"/>
                  </a:lnTo>
                  <a:lnTo>
                    <a:pt x="0" y="38"/>
                  </a:lnTo>
                  <a:lnTo>
                    <a:pt x="0" y="69"/>
                  </a:lnTo>
                  <a:lnTo>
                    <a:pt x="0" y="69"/>
                  </a:lnTo>
                  <a:lnTo>
                    <a:pt x="0" y="100"/>
                  </a:lnTo>
                  <a:lnTo>
                    <a:pt x="2" y="131"/>
                  </a:lnTo>
                  <a:lnTo>
                    <a:pt x="8" y="161"/>
                  </a:lnTo>
                  <a:lnTo>
                    <a:pt x="13" y="191"/>
                  </a:lnTo>
                  <a:lnTo>
                    <a:pt x="21" y="220"/>
                  </a:lnTo>
                  <a:lnTo>
                    <a:pt x="30" y="247"/>
                  </a:lnTo>
                  <a:lnTo>
                    <a:pt x="40" y="275"/>
                  </a:lnTo>
                  <a:lnTo>
                    <a:pt x="52" y="301"/>
                  </a:lnTo>
                  <a:lnTo>
                    <a:pt x="65" y="327"/>
                  </a:lnTo>
                  <a:lnTo>
                    <a:pt x="78" y="351"/>
                  </a:lnTo>
                  <a:lnTo>
                    <a:pt x="93" y="375"/>
                  </a:lnTo>
                  <a:lnTo>
                    <a:pt x="110" y="397"/>
                  </a:lnTo>
                  <a:lnTo>
                    <a:pt x="128" y="419"/>
                  </a:lnTo>
                  <a:lnTo>
                    <a:pt x="146" y="440"/>
                  </a:lnTo>
                  <a:lnTo>
                    <a:pt x="166" y="459"/>
                  </a:lnTo>
                  <a:lnTo>
                    <a:pt x="187" y="479"/>
                  </a:lnTo>
                  <a:lnTo>
                    <a:pt x="209" y="496"/>
                  </a:lnTo>
                  <a:lnTo>
                    <a:pt x="231" y="513"/>
                  </a:lnTo>
                  <a:lnTo>
                    <a:pt x="254" y="528"/>
                  </a:lnTo>
                  <a:lnTo>
                    <a:pt x="278" y="544"/>
                  </a:lnTo>
                  <a:lnTo>
                    <a:pt x="302" y="557"/>
                  </a:lnTo>
                  <a:lnTo>
                    <a:pt x="327" y="570"/>
                  </a:lnTo>
                  <a:lnTo>
                    <a:pt x="353" y="581"/>
                  </a:lnTo>
                  <a:lnTo>
                    <a:pt x="379" y="592"/>
                  </a:lnTo>
                  <a:lnTo>
                    <a:pt x="405" y="601"/>
                  </a:lnTo>
                  <a:lnTo>
                    <a:pt x="432" y="609"/>
                  </a:lnTo>
                  <a:lnTo>
                    <a:pt x="460" y="615"/>
                  </a:lnTo>
                  <a:lnTo>
                    <a:pt x="487" y="622"/>
                  </a:lnTo>
                  <a:lnTo>
                    <a:pt x="514" y="626"/>
                  </a:lnTo>
                  <a:lnTo>
                    <a:pt x="541" y="630"/>
                  </a:lnTo>
                  <a:lnTo>
                    <a:pt x="570" y="631"/>
                  </a:lnTo>
                  <a:lnTo>
                    <a:pt x="597" y="631"/>
                  </a:lnTo>
                  <a:lnTo>
                    <a:pt x="597" y="631"/>
                  </a:lnTo>
                  <a:lnTo>
                    <a:pt x="632" y="631"/>
                  </a:lnTo>
                  <a:lnTo>
                    <a:pt x="667" y="627"/>
                  </a:lnTo>
                  <a:lnTo>
                    <a:pt x="702" y="622"/>
                  </a:lnTo>
                  <a:lnTo>
                    <a:pt x="736" y="615"/>
                  </a:lnTo>
                  <a:lnTo>
                    <a:pt x="770" y="605"/>
                  </a:lnTo>
                  <a:lnTo>
                    <a:pt x="802" y="593"/>
                  </a:lnTo>
                  <a:lnTo>
                    <a:pt x="835" y="579"/>
                  </a:lnTo>
                  <a:lnTo>
                    <a:pt x="867" y="562"/>
                  </a:lnTo>
                  <a:lnTo>
                    <a:pt x="897" y="544"/>
                  </a:lnTo>
                  <a:lnTo>
                    <a:pt x="927" y="523"/>
                  </a:lnTo>
                  <a:lnTo>
                    <a:pt x="956" y="498"/>
                  </a:lnTo>
                  <a:lnTo>
                    <a:pt x="983" y="472"/>
                  </a:lnTo>
                  <a:lnTo>
                    <a:pt x="1008" y="444"/>
                  </a:lnTo>
                  <a:lnTo>
                    <a:pt x="1032" y="412"/>
                  </a:lnTo>
                  <a:lnTo>
                    <a:pt x="1054" y="379"/>
                  </a:lnTo>
                  <a:lnTo>
                    <a:pt x="1075" y="342"/>
                  </a:lnTo>
                  <a:lnTo>
                    <a:pt x="1057" y="297"/>
                  </a:lnTo>
                  <a:lnTo>
                    <a:pt x="1057" y="297"/>
                  </a:lnTo>
                  <a:lnTo>
                    <a:pt x="232" y="232"/>
                  </a:lnTo>
                  <a:lnTo>
                    <a:pt x="231" y="216"/>
                  </a:lnTo>
                  <a:lnTo>
                    <a:pt x="231" y="216"/>
                  </a:lnTo>
                  <a:lnTo>
                    <a:pt x="217" y="216"/>
                  </a:lnTo>
                  <a:lnTo>
                    <a:pt x="215" y="186"/>
                  </a:lnTo>
                  <a:lnTo>
                    <a:pt x="215" y="186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4740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id="{972666D1-B9F2-5FE1-4833-E599ADCE02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9" y="3958"/>
              <a:ext cx="358" cy="210"/>
            </a:xfrm>
            <a:custGeom>
              <a:avLst/>
              <a:gdLst>
                <a:gd name="T0" fmla="*/ 23 w 1075"/>
                <a:gd name="T1" fmla="*/ 0 h 631"/>
                <a:gd name="T2" fmla="*/ 0 w 1075"/>
                <a:gd name="T3" fmla="*/ 38 h 631"/>
                <a:gd name="T4" fmla="*/ 0 w 1075"/>
                <a:gd name="T5" fmla="*/ 38 h 631"/>
                <a:gd name="T6" fmla="*/ 0 w 1075"/>
                <a:gd name="T7" fmla="*/ 69 h 631"/>
                <a:gd name="T8" fmla="*/ 0 w 1075"/>
                <a:gd name="T9" fmla="*/ 69 h 631"/>
                <a:gd name="T10" fmla="*/ 0 w 1075"/>
                <a:gd name="T11" fmla="*/ 100 h 631"/>
                <a:gd name="T12" fmla="*/ 2 w 1075"/>
                <a:gd name="T13" fmla="*/ 131 h 631"/>
                <a:gd name="T14" fmla="*/ 8 w 1075"/>
                <a:gd name="T15" fmla="*/ 161 h 631"/>
                <a:gd name="T16" fmla="*/ 13 w 1075"/>
                <a:gd name="T17" fmla="*/ 191 h 631"/>
                <a:gd name="T18" fmla="*/ 21 w 1075"/>
                <a:gd name="T19" fmla="*/ 220 h 631"/>
                <a:gd name="T20" fmla="*/ 30 w 1075"/>
                <a:gd name="T21" fmla="*/ 247 h 631"/>
                <a:gd name="T22" fmla="*/ 40 w 1075"/>
                <a:gd name="T23" fmla="*/ 275 h 631"/>
                <a:gd name="T24" fmla="*/ 52 w 1075"/>
                <a:gd name="T25" fmla="*/ 301 h 631"/>
                <a:gd name="T26" fmla="*/ 65 w 1075"/>
                <a:gd name="T27" fmla="*/ 327 h 631"/>
                <a:gd name="T28" fmla="*/ 78 w 1075"/>
                <a:gd name="T29" fmla="*/ 351 h 631"/>
                <a:gd name="T30" fmla="*/ 93 w 1075"/>
                <a:gd name="T31" fmla="*/ 375 h 631"/>
                <a:gd name="T32" fmla="*/ 110 w 1075"/>
                <a:gd name="T33" fmla="*/ 397 h 631"/>
                <a:gd name="T34" fmla="*/ 128 w 1075"/>
                <a:gd name="T35" fmla="*/ 419 h 631"/>
                <a:gd name="T36" fmla="*/ 146 w 1075"/>
                <a:gd name="T37" fmla="*/ 440 h 631"/>
                <a:gd name="T38" fmla="*/ 166 w 1075"/>
                <a:gd name="T39" fmla="*/ 459 h 631"/>
                <a:gd name="T40" fmla="*/ 187 w 1075"/>
                <a:gd name="T41" fmla="*/ 479 h 631"/>
                <a:gd name="T42" fmla="*/ 209 w 1075"/>
                <a:gd name="T43" fmla="*/ 496 h 631"/>
                <a:gd name="T44" fmla="*/ 231 w 1075"/>
                <a:gd name="T45" fmla="*/ 513 h 631"/>
                <a:gd name="T46" fmla="*/ 254 w 1075"/>
                <a:gd name="T47" fmla="*/ 528 h 631"/>
                <a:gd name="T48" fmla="*/ 278 w 1075"/>
                <a:gd name="T49" fmla="*/ 544 h 631"/>
                <a:gd name="T50" fmla="*/ 302 w 1075"/>
                <a:gd name="T51" fmla="*/ 557 h 631"/>
                <a:gd name="T52" fmla="*/ 327 w 1075"/>
                <a:gd name="T53" fmla="*/ 570 h 631"/>
                <a:gd name="T54" fmla="*/ 353 w 1075"/>
                <a:gd name="T55" fmla="*/ 581 h 631"/>
                <a:gd name="T56" fmla="*/ 379 w 1075"/>
                <a:gd name="T57" fmla="*/ 592 h 631"/>
                <a:gd name="T58" fmla="*/ 405 w 1075"/>
                <a:gd name="T59" fmla="*/ 601 h 631"/>
                <a:gd name="T60" fmla="*/ 432 w 1075"/>
                <a:gd name="T61" fmla="*/ 609 h 631"/>
                <a:gd name="T62" fmla="*/ 460 w 1075"/>
                <a:gd name="T63" fmla="*/ 615 h 631"/>
                <a:gd name="T64" fmla="*/ 487 w 1075"/>
                <a:gd name="T65" fmla="*/ 622 h 631"/>
                <a:gd name="T66" fmla="*/ 514 w 1075"/>
                <a:gd name="T67" fmla="*/ 626 h 631"/>
                <a:gd name="T68" fmla="*/ 541 w 1075"/>
                <a:gd name="T69" fmla="*/ 630 h 631"/>
                <a:gd name="T70" fmla="*/ 570 w 1075"/>
                <a:gd name="T71" fmla="*/ 631 h 631"/>
                <a:gd name="T72" fmla="*/ 597 w 1075"/>
                <a:gd name="T73" fmla="*/ 631 h 631"/>
                <a:gd name="T74" fmla="*/ 597 w 1075"/>
                <a:gd name="T75" fmla="*/ 631 h 631"/>
                <a:gd name="T76" fmla="*/ 632 w 1075"/>
                <a:gd name="T77" fmla="*/ 631 h 631"/>
                <a:gd name="T78" fmla="*/ 667 w 1075"/>
                <a:gd name="T79" fmla="*/ 627 h 631"/>
                <a:gd name="T80" fmla="*/ 702 w 1075"/>
                <a:gd name="T81" fmla="*/ 622 h 631"/>
                <a:gd name="T82" fmla="*/ 736 w 1075"/>
                <a:gd name="T83" fmla="*/ 615 h 631"/>
                <a:gd name="T84" fmla="*/ 770 w 1075"/>
                <a:gd name="T85" fmla="*/ 605 h 631"/>
                <a:gd name="T86" fmla="*/ 802 w 1075"/>
                <a:gd name="T87" fmla="*/ 593 h 631"/>
                <a:gd name="T88" fmla="*/ 835 w 1075"/>
                <a:gd name="T89" fmla="*/ 579 h 631"/>
                <a:gd name="T90" fmla="*/ 867 w 1075"/>
                <a:gd name="T91" fmla="*/ 562 h 631"/>
                <a:gd name="T92" fmla="*/ 897 w 1075"/>
                <a:gd name="T93" fmla="*/ 544 h 631"/>
                <a:gd name="T94" fmla="*/ 927 w 1075"/>
                <a:gd name="T95" fmla="*/ 523 h 631"/>
                <a:gd name="T96" fmla="*/ 956 w 1075"/>
                <a:gd name="T97" fmla="*/ 498 h 631"/>
                <a:gd name="T98" fmla="*/ 983 w 1075"/>
                <a:gd name="T99" fmla="*/ 472 h 631"/>
                <a:gd name="T100" fmla="*/ 1008 w 1075"/>
                <a:gd name="T101" fmla="*/ 444 h 631"/>
                <a:gd name="T102" fmla="*/ 1032 w 1075"/>
                <a:gd name="T103" fmla="*/ 412 h 631"/>
                <a:gd name="T104" fmla="*/ 1054 w 1075"/>
                <a:gd name="T105" fmla="*/ 379 h 631"/>
                <a:gd name="T106" fmla="*/ 1075 w 1075"/>
                <a:gd name="T107" fmla="*/ 342 h 631"/>
                <a:gd name="T108" fmla="*/ 1057 w 1075"/>
                <a:gd name="T109" fmla="*/ 297 h 631"/>
                <a:gd name="T110" fmla="*/ 1057 w 1075"/>
                <a:gd name="T111" fmla="*/ 297 h 631"/>
                <a:gd name="T112" fmla="*/ 232 w 1075"/>
                <a:gd name="T113" fmla="*/ 232 h 631"/>
                <a:gd name="T114" fmla="*/ 231 w 1075"/>
                <a:gd name="T115" fmla="*/ 216 h 631"/>
                <a:gd name="T116" fmla="*/ 231 w 1075"/>
                <a:gd name="T117" fmla="*/ 216 h 631"/>
                <a:gd name="T118" fmla="*/ 217 w 1075"/>
                <a:gd name="T119" fmla="*/ 216 h 631"/>
                <a:gd name="T120" fmla="*/ 215 w 1075"/>
                <a:gd name="T121" fmla="*/ 186 h 631"/>
                <a:gd name="T122" fmla="*/ 215 w 1075"/>
                <a:gd name="T123" fmla="*/ 186 h 631"/>
                <a:gd name="T124" fmla="*/ 23 w 1075"/>
                <a:gd name="T125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75" h="631">
                  <a:moveTo>
                    <a:pt x="23" y="0"/>
                  </a:moveTo>
                  <a:lnTo>
                    <a:pt x="0" y="38"/>
                  </a:lnTo>
                  <a:lnTo>
                    <a:pt x="0" y="38"/>
                  </a:lnTo>
                  <a:lnTo>
                    <a:pt x="0" y="69"/>
                  </a:lnTo>
                  <a:lnTo>
                    <a:pt x="0" y="69"/>
                  </a:lnTo>
                  <a:lnTo>
                    <a:pt x="0" y="100"/>
                  </a:lnTo>
                  <a:lnTo>
                    <a:pt x="2" y="131"/>
                  </a:lnTo>
                  <a:lnTo>
                    <a:pt x="8" y="161"/>
                  </a:lnTo>
                  <a:lnTo>
                    <a:pt x="13" y="191"/>
                  </a:lnTo>
                  <a:lnTo>
                    <a:pt x="21" y="220"/>
                  </a:lnTo>
                  <a:lnTo>
                    <a:pt x="30" y="247"/>
                  </a:lnTo>
                  <a:lnTo>
                    <a:pt x="40" y="275"/>
                  </a:lnTo>
                  <a:lnTo>
                    <a:pt x="52" y="301"/>
                  </a:lnTo>
                  <a:lnTo>
                    <a:pt x="65" y="327"/>
                  </a:lnTo>
                  <a:lnTo>
                    <a:pt x="78" y="351"/>
                  </a:lnTo>
                  <a:lnTo>
                    <a:pt x="93" y="375"/>
                  </a:lnTo>
                  <a:lnTo>
                    <a:pt x="110" y="397"/>
                  </a:lnTo>
                  <a:lnTo>
                    <a:pt x="128" y="419"/>
                  </a:lnTo>
                  <a:lnTo>
                    <a:pt x="146" y="440"/>
                  </a:lnTo>
                  <a:lnTo>
                    <a:pt x="166" y="459"/>
                  </a:lnTo>
                  <a:lnTo>
                    <a:pt x="187" y="479"/>
                  </a:lnTo>
                  <a:lnTo>
                    <a:pt x="209" y="496"/>
                  </a:lnTo>
                  <a:lnTo>
                    <a:pt x="231" y="513"/>
                  </a:lnTo>
                  <a:lnTo>
                    <a:pt x="254" y="528"/>
                  </a:lnTo>
                  <a:lnTo>
                    <a:pt x="278" y="544"/>
                  </a:lnTo>
                  <a:lnTo>
                    <a:pt x="302" y="557"/>
                  </a:lnTo>
                  <a:lnTo>
                    <a:pt x="327" y="570"/>
                  </a:lnTo>
                  <a:lnTo>
                    <a:pt x="353" y="581"/>
                  </a:lnTo>
                  <a:lnTo>
                    <a:pt x="379" y="592"/>
                  </a:lnTo>
                  <a:lnTo>
                    <a:pt x="405" y="601"/>
                  </a:lnTo>
                  <a:lnTo>
                    <a:pt x="432" y="609"/>
                  </a:lnTo>
                  <a:lnTo>
                    <a:pt x="460" y="615"/>
                  </a:lnTo>
                  <a:lnTo>
                    <a:pt x="487" y="622"/>
                  </a:lnTo>
                  <a:lnTo>
                    <a:pt x="514" y="626"/>
                  </a:lnTo>
                  <a:lnTo>
                    <a:pt x="541" y="630"/>
                  </a:lnTo>
                  <a:lnTo>
                    <a:pt x="570" y="631"/>
                  </a:lnTo>
                  <a:lnTo>
                    <a:pt x="597" y="631"/>
                  </a:lnTo>
                  <a:lnTo>
                    <a:pt x="597" y="631"/>
                  </a:lnTo>
                  <a:lnTo>
                    <a:pt x="632" y="631"/>
                  </a:lnTo>
                  <a:lnTo>
                    <a:pt x="667" y="627"/>
                  </a:lnTo>
                  <a:lnTo>
                    <a:pt x="702" y="622"/>
                  </a:lnTo>
                  <a:lnTo>
                    <a:pt x="736" y="615"/>
                  </a:lnTo>
                  <a:lnTo>
                    <a:pt x="770" y="605"/>
                  </a:lnTo>
                  <a:lnTo>
                    <a:pt x="802" y="593"/>
                  </a:lnTo>
                  <a:lnTo>
                    <a:pt x="835" y="579"/>
                  </a:lnTo>
                  <a:lnTo>
                    <a:pt x="867" y="562"/>
                  </a:lnTo>
                  <a:lnTo>
                    <a:pt x="897" y="544"/>
                  </a:lnTo>
                  <a:lnTo>
                    <a:pt x="927" y="523"/>
                  </a:lnTo>
                  <a:lnTo>
                    <a:pt x="956" y="498"/>
                  </a:lnTo>
                  <a:lnTo>
                    <a:pt x="983" y="472"/>
                  </a:lnTo>
                  <a:lnTo>
                    <a:pt x="1008" y="444"/>
                  </a:lnTo>
                  <a:lnTo>
                    <a:pt x="1032" y="412"/>
                  </a:lnTo>
                  <a:lnTo>
                    <a:pt x="1054" y="379"/>
                  </a:lnTo>
                  <a:lnTo>
                    <a:pt x="1075" y="342"/>
                  </a:lnTo>
                  <a:lnTo>
                    <a:pt x="1057" y="297"/>
                  </a:lnTo>
                  <a:lnTo>
                    <a:pt x="1057" y="297"/>
                  </a:lnTo>
                  <a:lnTo>
                    <a:pt x="232" y="232"/>
                  </a:lnTo>
                  <a:lnTo>
                    <a:pt x="231" y="216"/>
                  </a:lnTo>
                  <a:lnTo>
                    <a:pt x="231" y="216"/>
                  </a:lnTo>
                  <a:lnTo>
                    <a:pt x="217" y="216"/>
                  </a:lnTo>
                  <a:lnTo>
                    <a:pt x="215" y="186"/>
                  </a:lnTo>
                  <a:lnTo>
                    <a:pt x="215" y="186"/>
                  </a:lnTo>
                  <a:lnTo>
                    <a:pt x="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1">
              <a:extLst>
                <a:ext uri="{FF2B5EF4-FFF2-40B4-BE49-F238E27FC236}">
                  <a16:creationId xmlns:a16="http://schemas.microsoft.com/office/drawing/2014/main" id="{492A7238-40D3-5F92-88BC-4B6DDF4AA2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42" y="3615"/>
              <a:ext cx="446" cy="702"/>
            </a:xfrm>
            <a:custGeom>
              <a:avLst/>
              <a:gdLst>
                <a:gd name="T0" fmla="*/ 917 w 1337"/>
                <a:gd name="T1" fmla="*/ 1469 h 2104"/>
                <a:gd name="T2" fmla="*/ 855 w 1337"/>
                <a:gd name="T3" fmla="*/ 1457 h 2104"/>
                <a:gd name="T4" fmla="*/ 802 w 1337"/>
                <a:gd name="T5" fmla="*/ 1431 h 2104"/>
                <a:gd name="T6" fmla="*/ 756 w 1337"/>
                <a:gd name="T7" fmla="*/ 1391 h 2104"/>
                <a:gd name="T8" fmla="*/ 707 w 1337"/>
                <a:gd name="T9" fmla="*/ 1312 h 2104"/>
                <a:gd name="T10" fmla="*/ 668 w 1337"/>
                <a:gd name="T11" fmla="*/ 1176 h 2104"/>
                <a:gd name="T12" fmla="*/ 661 w 1337"/>
                <a:gd name="T13" fmla="*/ 1026 h 2104"/>
                <a:gd name="T14" fmla="*/ 685 w 1337"/>
                <a:gd name="T15" fmla="*/ 876 h 2104"/>
                <a:gd name="T16" fmla="*/ 735 w 1337"/>
                <a:gd name="T17" fmla="*/ 741 h 2104"/>
                <a:gd name="T18" fmla="*/ 802 w 1337"/>
                <a:gd name="T19" fmla="*/ 650 h 2104"/>
                <a:gd name="T20" fmla="*/ 847 w 1337"/>
                <a:gd name="T21" fmla="*/ 613 h 2104"/>
                <a:gd name="T22" fmla="*/ 886 w 1337"/>
                <a:gd name="T23" fmla="*/ 572 h 2104"/>
                <a:gd name="T24" fmla="*/ 926 w 1337"/>
                <a:gd name="T25" fmla="*/ 566 h 2104"/>
                <a:gd name="T26" fmla="*/ 978 w 1337"/>
                <a:gd name="T27" fmla="*/ 577 h 2104"/>
                <a:gd name="T28" fmla="*/ 1024 w 1337"/>
                <a:gd name="T29" fmla="*/ 606 h 2104"/>
                <a:gd name="T30" fmla="*/ 1063 w 1337"/>
                <a:gd name="T31" fmla="*/ 650 h 2104"/>
                <a:gd name="T32" fmla="*/ 1107 w 1337"/>
                <a:gd name="T33" fmla="*/ 741 h 2104"/>
                <a:gd name="T34" fmla="*/ 1143 w 1337"/>
                <a:gd name="T35" fmla="*/ 893 h 2104"/>
                <a:gd name="T36" fmla="*/ 1151 w 1337"/>
                <a:gd name="T37" fmla="*/ 1018 h 2104"/>
                <a:gd name="T38" fmla="*/ 1138 w 1337"/>
                <a:gd name="T39" fmla="*/ 1184 h 2104"/>
                <a:gd name="T40" fmla="*/ 1095 w 1337"/>
                <a:gd name="T41" fmla="*/ 1329 h 2104"/>
                <a:gd name="T42" fmla="*/ 1055 w 1337"/>
                <a:gd name="T43" fmla="*/ 1399 h 2104"/>
                <a:gd name="T44" fmla="*/ 1013 w 1337"/>
                <a:gd name="T45" fmla="*/ 1439 h 2104"/>
                <a:gd name="T46" fmla="*/ 965 w 1337"/>
                <a:gd name="T47" fmla="*/ 1464 h 2104"/>
                <a:gd name="T48" fmla="*/ 644 w 1337"/>
                <a:gd name="T49" fmla="*/ 0 h 2104"/>
                <a:gd name="T50" fmla="*/ 587 w 1337"/>
                <a:gd name="T51" fmla="*/ 3 h 2104"/>
                <a:gd name="T52" fmla="*/ 518 w 1337"/>
                <a:gd name="T53" fmla="*/ 24 h 2104"/>
                <a:gd name="T54" fmla="*/ 457 w 1337"/>
                <a:gd name="T55" fmla="*/ 65 h 2104"/>
                <a:gd name="T56" fmla="*/ 408 w 1337"/>
                <a:gd name="T57" fmla="*/ 126 h 2104"/>
                <a:gd name="T58" fmla="*/ 292 w 1337"/>
                <a:gd name="T59" fmla="*/ 278 h 2104"/>
                <a:gd name="T60" fmla="*/ 40 w 1337"/>
                <a:gd name="T61" fmla="*/ 1146 h 2104"/>
                <a:gd name="T62" fmla="*/ 48 w 1337"/>
                <a:gd name="T63" fmla="*/ 1400 h 2104"/>
                <a:gd name="T64" fmla="*/ 79 w 1337"/>
                <a:gd name="T65" fmla="*/ 1589 h 2104"/>
                <a:gd name="T66" fmla="*/ 150 w 1337"/>
                <a:gd name="T67" fmla="*/ 1775 h 2104"/>
                <a:gd name="T68" fmla="*/ 200 w 1337"/>
                <a:gd name="T69" fmla="*/ 1859 h 2104"/>
                <a:gd name="T70" fmla="*/ 259 w 1337"/>
                <a:gd name="T71" fmla="*/ 1933 h 2104"/>
                <a:gd name="T72" fmla="*/ 329 w 1337"/>
                <a:gd name="T73" fmla="*/ 1994 h 2104"/>
                <a:gd name="T74" fmla="*/ 405 w 1337"/>
                <a:gd name="T75" fmla="*/ 2037 h 2104"/>
                <a:gd name="T76" fmla="*/ 572 w 1337"/>
                <a:gd name="T77" fmla="*/ 2092 h 2104"/>
                <a:gd name="T78" fmla="*/ 700 w 1337"/>
                <a:gd name="T79" fmla="*/ 2104 h 2104"/>
                <a:gd name="T80" fmla="*/ 829 w 1337"/>
                <a:gd name="T81" fmla="*/ 2091 h 2104"/>
                <a:gd name="T82" fmla="*/ 952 w 1337"/>
                <a:gd name="T83" fmla="*/ 2050 h 2104"/>
                <a:gd name="T84" fmla="*/ 1065 w 1337"/>
                <a:gd name="T85" fmla="*/ 1983 h 2104"/>
                <a:gd name="T86" fmla="*/ 1161 w 1337"/>
                <a:gd name="T87" fmla="*/ 1885 h 2104"/>
                <a:gd name="T88" fmla="*/ 1229 w 1337"/>
                <a:gd name="T89" fmla="*/ 1782 h 2104"/>
                <a:gd name="T90" fmla="*/ 1290 w 1337"/>
                <a:gd name="T91" fmla="*/ 1633 h 2104"/>
                <a:gd name="T92" fmla="*/ 1324 w 1337"/>
                <a:gd name="T93" fmla="*/ 1474 h 2104"/>
                <a:gd name="T94" fmla="*/ 1337 w 1337"/>
                <a:gd name="T95" fmla="*/ 1309 h 2104"/>
                <a:gd name="T96" fmla="*/ 1333 w 1337"/>
                <a:gd name="T97" fmla="*/ 1132 h 2104"/>
                <a:gd name="T98" fmla="*/ 1294 w 1337"/>
                <a:gd name="T99" fmla="*/ 738 h 2104"/>
                <a:gd name="T100" fmla="*/ 1272 w 1337"/>
                <a:gd name="T101" fmla="*/ 591 h 2104"/>
                <a:gd name="T102" fmla="*/ 1233 w 1337"/>
                <a:gd name="T103" fmla="*/ 448 h 2104"/>
                <a:gd name="T104" fmla="*/ 1173 w 1337"/>
                <a:gd name="T105" fmla="*/ 313 h 2104"/>
                <a:gd name="T106" fmla="*/ 1083 w 1337"/>
                <a:gd name="T107" fmla="*/ 192 h 2104"/>
                <a:gd name="T108" fmla="*/ 1021 w 1337"/>
                <a:gd name="T109" fmla="*/ 139 h 2104"/>
                <a:gd name="T110" fmla="*/ 917 w 1337"/>
                <a:gd name="T111" fmla="*/ 74 h 2104"/>
                <a:gd name="T112" fmla="*/ 798 w 1337"/>
                <a:gd name="T113" fmla="*/ 24 h 2104"/>
                <a:gd name="T114" fmla="*/ 674 w 1337"/>
                <a:gd name="T115" fmla="*/ 0 h 2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37" h="2104">
                  <a:moveTo>
                    <a:pt x="925" y="1469"/>
                  </a:moveTo>
                  <a:lnTo>
                    <a:pt x="925" y="1469"/>
                  </a:lnTo>
                  <a:lnTo>
                    <a:pt x="917" y="1469"/>
                  </a:lnTo>
                  <a:lnTo>
                    <a:pt x="917" y="1469"/>
                  </a:lnTo>
                  <a:lnTo>
                    <a:pt x="900" y="1468"/>
                  </a:lnTo>
                  <a:lnTo>
                    <a:pt x="885" y="1465"/>
                  </a:lnTo>
                  <a:lnTo>
                    <a:pt x="869" y="1462"/>
                  </a:lnTo>
                  <a:lnTo>
                    <a:pt x="855" y="1457"/>
                  </a:lnTo>
                  <a:lnTo>
                    <a:pt x="841" y="1452"/>
                  </a:lnTo>
                  <a:lnTo>
                    <a:pt x="826" y="1447"/>
                  </a:lnTo>
                  <a:lnTo>
                    <a:pt x="813" y="1439"/>
                  </a:lnTo>
                  <a:lnTo>
                    <a:pt x="802" y="1431"/>
                  </a:lnTo>
                  <a:lnTo>
                    <a:pt x="790" y="1422"/>
                  </a:lnTo>
                  <a:lnTo>
                    <a:pt x="778" y="1413"/>
                  </a:lnTo>
                  <a:lnTo>
                    <a:pt x="766" y="1403"/>
                  </a:lnTo>
                  <a:lnTo>
                    <a:pt x="756" y="1391"/>
                  </a:lnTo>
                  <a:lnTo>
                    <a:pt x="747" y="1379"/>
                  </a:lnTo>
                  <a:lnTo>
                    <a:pt x="738" y="1368"/>
                  </a:lnTo>
                  <a:lnTo>
                    <a:pt x="721" y="1340"/>
                  </a:lnTo>
                  <a:lnTo>
                    <a:pt x="707" y="1312"/>
                  </a:lnTo>
                  <a:lnTo>
                    <a:pt x="694" y="1280"/>
                  </a:lnTo>
                  <a:lnTo>
                    <a:pt x="683" y="1247"/>
                  </a:lnTo>
                  <a:lnTo>
                    <a:pt x="674" y="1213"/>
                  </a:lnTo>
                  <a:lnTo>
                    <a:pt x="668" y="1176"/>
                  </a:lnTo>
                  <a:lnTo>
                    <a:pt x="664" y="1140"/>
                  </a:lnTo>
                  <a:lnTo>
                    <a:pt x="661" y="1102"/>
                  </a:lnTo>
                  <a:lnTo>
                    <a:pt x="660" y="1065"/>
                  </a:lnTo>
                  <a:lnTo>
                    <a:pt x="661" y="1026"/>
                  </a:lnTo>
                  <a:lnTo>
                    <a:pt x="664" y="988"/>
                  </a:lnTo>
                  <a:lnTo>
                    <a:pt x="669" y="950"/>
                  </a:lnTo>
                  <a:lnTo>
                    <a:pt x="676" y="912"/>
                  </a:lnTo>
                  <a:lnTo>
                    <a:pt x="685" y="876"/>
                  </a:lnTo>
                  <a:lnTo>
                    <a:pt x="694" y="840"/>
                  </a:lnTo>
                  <a:lnTo>
                    <a:pt x="707" y="806"/>
                  </a:lnTo>
                  <a:lnTo>
                    <a:pt x="720" y="772"/>
                  </a:lnTo>
                  <a:lnTo>
                    <a:pt x="735" y="741"/>
                  </a:lnTo>
                  <a:lnTo>
                    <a:pt x="752" y="712"/>
                  </a:lnTo>
                  <a:lnTo>
                    <a:pt x="770" y="686"/>
                  </a:lnTo>
                  <a:lnTo>
                    <a:pt x="791" y="661"/>
                  </a:lnTo>
                  <a:lnTo>
                    <a:pt x="802" y="650"/>
                  </a:lnTo>
                  <a:lnTo>
                    <a:pt x="812" y="641"/>
                  </a:lnTo>
                  <a:lnTo>
                    <a:pt x="824" y="630"/>
                  </a:lnTo>
                  <a:lnTo>
                    <a:pt x="835" y="621"/>
                  </a:lnTo>
                  <a:lnTo>
                    <a:pt x="847" y="613"/>
                  </a:lnTo>
                  <a:lnTo>
                    <a:pt x="860" y="607"/>
                  </a:lnTo>
                  <a:lnTo>
                    <a:pt x="873" y="600"/>
                  </a:lnTo>
                  <a:lnTo>
                    <a:pt x="886" y="595"/>
                  </a:lnTo>
                  <a:lnTo>
                    <a:pt x="886" y="572"/>
                  </a:lnTo>
                  <a:lnTo>
                    <a:pt x="886" y="572"/>
                  </a:lnTo>
                  <a:lnTo>
                    <a:pt x="907" y="568"/>
                  </a:lnTo>
                  <a:lnTo>
                    <a:pt x="926" y="566"/>
                  </a:lnTo>
                  <a:lnTo>
                    <a:pt x="926" y="566"/>
                  </a:lnTo>
                  <a:lnTo>
                    <a:pt x="939" y="568"/>
                  </a:lnTo>
                  <a:lnTo>
                    <a:pt x="954" y="569"/>
                  </a:lnTo>
                  <a:lnTo>
                    <a:pt x="967" y="573"/>
                  </a:lnTo>
                  <a:lnTo>
                    <a:pt x="978" y="577"/>
                  </a:lnTo>
                  <a:lnTo>
                    <a:pt x="990" y="582"/>
                  </a:lnTo>
                  <a:lnTo>
                    <a:pt x="1002" y="589"/>
                  </a:lnTo>
                  <a:lnTo>
                    <a:pt x="1013" y="596"/>
                  </a:lnTo>
                  <a:lnTo>
                    <a:pt x="1024" y="606"/>
                  </a:lnTo>
                  <a:lnTo>
                    <a:pt x="1034" y="615"/>
                  </a:lnTo>
                  <a:lnTo>
                    <a:pt x="1044" y="626"/>
                  </a:lnTo>
                  <a:lnTo>
                    <a:pt x="1054" y="638"/>
                  </a:lnTo>
                  <a:lnTo>
                    <a:pt x="1063" y="650"/>
                  </a:lnTo>
                  <a:lnTo>
                    <a:pt x="1070" y="663"/>
                  </a:lnTo>
                  <a:lnTo>
                    <a:pt x="1080" y="677"/>
                  </a:lnTo>
                  <a:lnTo>
                    <a:pt x="1094" y="708"/>
                  </a:lnTo>
                  <a:lnTo>
                    <a:pt x="1107" y="741"/>
                  </a:lnTo>
                  <a:lnTo>
                    <a:pt x="1118" y="776"/>
                  </a:lnTo>
                  <a:lnTo>
                    <a:pt x="1129" y="814"/>
                  </a:lnTo>
                  <a:lnTo>
                    <a:pt x="1137" y="853"/>
                  </a:lnTo>
                  <a:lnTo>
                    <a:pt x="1143" y="893"/>
                  </a:lnTo>
                  <a:lnTo>
                    <a:pt x="1147" y="933"/>
                  </a:lnTo>
                  <a:lnTo>
                    <a:pt x="1150" y="976"/>
                  </a:lnTo>
                  <a:lnTo>
                    <a:pt x="1151" y="1018"/>
                  </a:lnTo>
                  <a:lnTo>
                    <a:pt x="1151" y="1018"/>
                  </a:lnTo>
                  <a:lnTo>
                    <a:pt x="1151" y="1061"/>
                  </a:lnTo>
                  <a:lnTo>
                    <a:pt x="1148" y="1102"/>
                  </a:lnTo>
                  <a:lnTo>
                    <a:pt x="1144" y="1144"/>
                  </a:lnTo>
                  <a:lnTo>
                    <a:pt x="1138" y="1184"/>
                  </a:lnTo>
                  <a:lnTo>
                    <a:pt x="1130" y="1223"/>
                  </a:lnTo>
                  <a:lnTo>
                    <a:pt x="1120" y="1260"/>
                  </a:lnTo>
                  <a:lnTo>
                    <a:pt x="1109" y="1295"/>
                  </a:lnTo>
                  <a:lnTo>
                    <a:pt x="1095" y="1329"/>
                  </a:lnTo>
                  <a:lnTo>
                    <a:pt x="1081" y="1358"/>
                  </a:lnTo>
                  <a:lnTo>
                    <a:pt x="1073" y="1373"/>
                  </a:lnTo>
                  <a:lnTo>
                    <a:pt x="1064" y="1386"/>
                  </a:lnTo>
                  <a:lnTo>
                    <a:pt x="1055" y="1399"/>
                  </a:lnTo>
                  <a:lnTo>
                    <a:pt x="1046" y="1410"/>
                  </a:lnTo>
                  <a:lnTo>
                    <a:pt x="1035" y="1421"/>
                  </a:lnTo>
                  <a:lnTo>
                    <a:pt x="1025" y="1430"/>
                  </a:lnTo>
                  <a:lnTo>
                    <a:pt x="1013" y="1439"/>
                  </a:lnTo>
                  <a:lnTo>
                    <a:pt x="1003" y="1447"/>
                  </a:lnTo>
                  <a:lnTo>
                    <a:pt x="991" y="1453"/>
                  </a:lnTo>
                  <a:lnTo>
                    <a:pt x="978" y="1459"/>
                  </a:lnTo>
                  <a:lnTo>
                    <a:pt x="965" y="1464"/>
                  </a:lnTo>
                  <a:lnTo>
                    <a:pt x="952" y="1466"/>
                  </a:lnTo>
                  <a:lnTo>
                    <a:pt x="939" y="1469"/>
                  </a:lnTo>
                  <a:lnTo>
                    <a:pt x="925" y="1469"/>
                  </a:lnTo>
                  <a:close/>
                  <a:moveTo>
                    <a:pt x="644" y="0"/>
                  </a:moveTo>
                  <a:lnTo>
                    <a:pt x="644" y="0"/>
                  </a:lnTo>
                  <a:lnTo>
                    <a:pt x="625" y="0"/>
                  </a:lnTo>
                  <a:lnTo>
                    <a:pt x="605" y="1"/>
                  </a:lnTo>
                  <a:lnTo>
                    <a:pt x="587" y="3"/>
                  </a:lnTo>
                  <a:lnTo>
                    <a:pt x="569" y="7"/>
                  </a:lnTo>
                  <a:lnTo>
                    <a:pt x="552" y="11"/>
                  </a:lnTo>
                  <a:lnTo>
                    <a:pt x="535" y="18"/>
                  </a:lnTo>
                  <a:lnTo>
                    <a:pt x="518" y="24"/>
                  </a:lnTo>
                  <a:lnTo>
                    <a:pt x="502" y="32"/>
                  </a:lnTo>
                  <a:lnTo>
                    <a:pt x="486" y="41"/>
                  </a:lnTo>
                  <a:lnTo>
                    <a:pt x="472" y="53"/>
                  </a:lnTo>
                  <a:lnTo>
                    <a:pt x="457" y="65"/>
                  </a:lnTo>
                  <a:lnTo>
                    <a:pt x="444" y="78"/>
                  </a:lnTo>
                  <a:lnTo>
                    <a:pt x="431" y="92"/>
                  </a:lnTo>
                  <a:lnTo>
                    <a:pt x="420" y="109"/>
                  </a:lnTo>
                  <a:lnTo>
                    <a:pt x="408" y="126"/>
                  </a:lnTo>
                  <a:lnTo>
                    <a:pt x="398" y="145"/>
                  </a:lnTo>
                  <a:lnTo>
                    <a:pt x="333" y="132"/>
                  </a:lnTo>
                  <a:lnTo>
                    <a:pt x="333" y="132"/>
                  </a:lnTo>
                  <a:lnTo>
                    <a:pt x="292" y="278"/>
                  </a:lnTo>
                  <a:lnTo>
                    <a:pt x="251" y="422"/>
                  </a:lnTo>
                  <a:lnTo>
                    <a:pt x="166" y="712"/>
                  </a:lnTo>
                  <a:lnTo>
                    <a:pt x="82" y="1001"/>
                  </a:lnTo>
                  <a:lnTo>
                    <a:pt x="40" y="1146"/>
                  </a:lnTo>
                  <a:lnTo>
                    <a:pt x="0" y="1292"/>
                  </a:lnTo>
                  <a:lnTo>
                    <a:pt x="47" y="1355"/>
                  </a:lnTo>
                  <a:lnTo>
                    <a:pt x="47" y="1355"/>
                  </a:lnTo>
                  <a:lnTo>
                    <a:pt x="48" y="1400"/>
                  </a:lnTo>
                  <a:lnTo>
                    <a:pt x="52" y="1446"/>
                  </a:lnTo>
                  <a:lnTo>
                    <a:pt x="59" y="1492"/>
                  </a:lnTo>
                  <a:lnTo>
                    <a:pt x="68" y="1541"/>
                  </a:lnTo>
                  <a:lnTo>
                    <a:pt x="79" y="1589"/>
                  </a:lnTo>
                  <a:lnTo>
                    <a:pt x="92" y="1637"/>
                  </a:lnTo>
                  <a:lnTo>
                    <a:pt x="109" y="1684"/>
                  </a:lnTo>
                  <a:lnTo>
                    <a:pt x="129" y="1730"/>
                  </a:lnTo>
                  <a:lnTo>
                    <a:pt x="150" y="1775"/>
                  </a:lnTo>
                  <a:lnTo>
                    <a:pt x="161" y="1797"/>
                  </a:lnTo>
                  <a:lnTo>
                    <a:pt x="173" y="1819"/>
                  </a:lnTo>
                  <a:lnTo>
                    <a:pt x="186" y="1840"/>
                  </a:lnTo>
                  <a:lnTo>
                    <a:pt x="200" y="1859"/>
                  </a:lnTo>
                  <a:lnTo>
                    <a:pt x="213" y="1879"/>
                  </a:lnTo>
                  <a:lnTo>
                    <a:pt x="229" y="1898"/>
                  </a:lnTo>
                  <a:lnTo>
                    <a:pt x="243" y="1916"/>
                  </a:lnTo>
                  <a:lnTo>
                    <a:pt x="259" y="1933"/>
                  </a:lnTo>
                  <a:lnTo>
                    <a:pt x="276" y="1950"/>
                  </a:lnTo>
                  <a:lnTo>
                    <a:pt x="292" y="1966"/>
                  </a:lnTo>
                  <a:lnTo>
                    <a:pt x="311" y="1980"/>
                  </a:lnTo>
                  <a:lnTo>
                    <a:pt x="329" y="1994"/>
                  </a:lnTo>
                  <a:lnTo>
                    <a:pt x="347" y="2006"/>
                  </a:lnTo>
                  <a:lnTo>
                    <a:pt x="366" y="2018"/>
                  </a:lnTo>
                  <a:lnTo>
                    <a:pt x="366" y="2018"/>
                  </a:lnTo>
                  <a:lnTo>
                    <a:pt x="405" y="2037"/>
                  </a:lnTo>
                  <a:lnTo>
                    <a:pt x="446" y="2055"/>
                  </a:lnTo>
                  <a:lnTo>
                    <a:pt x="487" y="2070"/>
                  </a:lnTo>
                  <a:lnTo>
                    <a:pt x="529" y="2081"/>
                  </a:lnTo>
                  <a:lnTo>
                    <a:pt x="572" y="2092"/>
                  </a:lnTo>
                  <a:lnTo>
                    <a:pt x="615" y="2098"/>
                  </a:lnTo>
                  <a:lnTo>
                    <a:pt x="657" y="2102"/>
                  </a:lnTo>
                  <a:lnTo>
                    <a:pt x="700" y="2104"/>
                  </a:lnTo>
                  <a:lnTo>
                    <a:pt x="700" y="2104"/>
                  </a:lnTo>
                  <a:lnTo>
                    <a:pt x="733" y="2104"/>
                  </a:lnTo>
                  <a:lnTo>
                    <a:pt x="765" y="2101"/>
                  </a:lnTo>
                  <a:lnTo>
                    <a:pt x="798" y="2097"/>
                  </a:lnTo>
                  <a:lnTo>
                    <a:pt x="829" y="2091"/>
                  </a:lnTo>
                  <a:lnTo>
                    <a:pt x="860" y="2083"/>
                  </a:lnTo>
                  <a:lnTo>
                    <a:pt x="891" y="2074"/>
                  </a:lnTo>
                  <a:lnTo>
                    <a:pt x="922" y="2063"/>
                  </a:lnTo>
                  <a:lnTo>
                    <a:pt x="952" y="2050"/>
                  </a:lnTo>
                  <a:lnTo>
                    <a:pt x="981" y="2036"/>
                  </a:lnTo>
                  <a:lnTo>
                    <a:pt x="1009" y="2020"/>
                  </a:lnTo>
                  <a:lnTo>
                    <a:pt x="1038" y="2002"/>
                  </a:lnTo>
                  <a:lnTo>
                    <a:pt x="1065" y="1983"/>
                  </a:lnTo>
                  <a:lnTo>
                    <a:pt x="1090" y="1962"/>
                  </a:lnTo>
                  <a:lnTo>
                    <a:pt x="1116" y="1938"/>
                  </a:lnTo>
                  <a:lnTo>
                    <a:pt x="1139" y="1912"/>
                  </a:lnTo>
                  <a:lnTo>
                    <a:pt x="1161" y="1885"/>
                  </a:lnTo>
                  <a:lnTo>
                    <a:pt x="1161" y="1885"/>
                  </a:lnTo>
                  <a:lnTo>
                    <a:pt x="1186" y="1851"/>
                  </a:lnTo>
                  <a:lnTo>
                    <a:pt x="1208" y="1818"/>
                  </a:lnTo>
                  <a:lnTo>
                    <a:pt x="1229" y="1782"/>
                  </a:lnTo>
                  <a:lnTo>
                    <a:pt x="1247" y="1746"/>
                  </a:lnTo>
                  <a:lnTo>
                    <a:pt x="1263" y="1708"/>
                  </a:lnTo>
                  <a:lnTo>
                    <a:pt x="1278" y="1671"/>
                  </a:lnTo>
                  <a:lnTo>
                    <a:pt x="1290" y="1633"/>
                  </a:lnTo>
                  <a:lnTo>
                    <a:pt x="1300" y="1594"/>
                  </a:lnTo>
                  <a:lnTo>
                    <a:pt x="1311" y="1555"/>
                  </a:lnTo>
                  <a:lnTo>
                    <a:pt x="1318" y="1515"/>
                  </a:lnTo>
                  <a:lnTo>
                    <a:pt x="1324" y="1474"/>
                  </a:lnTo>
                  <a:lnTo>
                    <a:pt x="1329" y="1434"/>
                  </a:lnTo>
                  <a:lnTo>
                    <a:pt x="1333" y="1392"/>
                  </a:lnTo>
                  <a:lnTo>
                    <a:pt x="1335" y="1351"/>
                  </a:lnTo>
                  <a:lnTo>
                    <a:pt x="1337" y="1309"/>
                  </a:lnTo>
                  <a:lnTo>
                    <a:pt x="1337" y="1267"/>
                  </a:lnTo>
                  <a:lnTo>
                    <a:pt x="1337" y="1267"/>
                  </a:lnTo>
                  <a:lnTo>
                    <a:pt x="1335" y="1200"/>
                  </a:lnTo>
                  <a:lnTo>
                    <a:pt x="1333" y="1132"/>
                  </a:lnTo>
                  <a:lnTo>
                    <a:pt x="1328" y="1065"/>
                  </a:lnTo>
                  <a:lnTo>
                    <a:pt x="1322" y="997"/>
                  </a:lnTo>
                  <a:lnTo>
                    <a:pt x="1308" y="866"/>
                  </a:lnTo>
                  <a:lnTo>
                    <a:pt x="1294" y="738"/>
                  </a:lnTo>
                  <a:lnTo>
                    <a:pt x="1294" y="738"/>
                  </a:lnTo>
                  <a:lnTo>
                    <a:pt x="1285" y="665"/>
                  </a:lnTo>
                  <a:lnTo>
                    <a:pt x="1278" y="628"/>
                  </a:lnTo>
                  <a:lnTo>
                    <a:pt x="1272" y="591"/>
                  </a:lnTo>
                  <a:lnTo>
                    <a:pt x="1264" y="555"/>
                  </a:lnTo>
                  <a:lnTo>
                    <a:pt x="1255" y="518"/>
                  </a:lnTo>
                  <a:lnTo>
                    <a:pt x="1244" y="483"/>
                  </a:lnTo>
                  <a:lnTo>
                    <a:pt x="1233" y="448"/>
                  </a:lnTo>
                  <a:lnTo>
                    <a:pt x="1220" y="413"/>
                  </a:lnTo>
                  <a:lnTo>
                    <a:pt x="1205" y="379"/>
                  </a:lnTo>
                  <a:lnTo>
                    <a:pt x="1190" y="345"/>
                  </a:lnTo>
                  <a:lnTo>
                    <a:pt x="1173" y="313"/>
                  </a:lnTo>
                  <a:lnTo>
                    <a:pt x="1154" y="280"/>
                  </a:lnTo>
                  <a:lnTo>
                    <a:pt x="1133" y="250"/>
                  </a:lnTo>
                  <a:lnTo>
                    <a:pt x="1109" y="221"/>
                  </a:lnTo>
                  <a:lnTo>
                    <a:pt x="1083" y="192"/>
                  </a:lnTo>
                  <a:lnTo>
                    <a:pt x="1083" y="192"/>
                  </a:lnTo>
                  <a:lnTo>
                    <a:pt x="1065" y="174"/>
                  </a:lnTo>
                  <a:lnTo>
                    <a:pt x="1044" y="157"/>
                  </a:lnTo>
                  <a:lnTo>
                    <a:pt x="1021" y="139"/>
                  </a:lnTo>
                  <a:lnTo>
                    <a:pt x="998" y="122"/>
                  </a:lnTo>
                  <a:lnTo>
                    <a:pt x="972" y="105"/>
                  </a:lnTo>
                  <a:lnTo>
                    <a:pt x="944" y="89"/>
                  </a:lnTo>
                  <a:lnTo>
                    <a:pt x="917" y="74"/>
                  </a:lnTo>
                  <a:lnTo>
                    <a:pt x="889" y="59"/>
                  </a:lnTo>
                  <a:lnTo>
                    <a:pt x="859" y="46"/>
                  </a:lnTo>
                  <a:lnTo>
                    <a:pt x="829" y="35"/>
                  </a:lnTo>
                  <a:lnTo>
                    <a:pt x="798" y="24"/>
                  </a:lnTo>
                  <a:lnTo>
                    <a:pt x="766" y="15"/>
                  </a:lnTo>
                  <a:lnTo>
                    <a:pt x="735" y="9"/>
                  </a:lnTo>
                  <a:lnTo>
                    <a:pt x="704" y="3"/>
                  </a:lnTo>
                  <a:lnTo>
                    <a:pt x="674" y="0"/>
                  </a:lnTo>
                  <a:lnTo>
                    <a:pt x="644" y="0"/>
                  </a:lnTo>
                  <a:close/>
                </a:path>
              </a:pathLst>
            </a:custGeom>
            <a:solidFill>
              <a:srgbClr val="4740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2">
              <a:extLst>
                <a:ext uri="{FF2B5EF4-FFF2-40B4-BE49-F238E27FC236}">
                  <a16:creationId xmlns:a16="http://schemas.microsoft.com/office/drawing/2014/main" id="{28C9B274-09F2-8BA9-32CC-072860421DA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2" y="3804"/>
              <a:ext cx="164" cy="301"/>
            </a:xfrm>
            <a:custGeom>
              <a:avLst/>
              <a:gdLst>
                <a:gd name="T0" fmla="*/ 265 w 491"/>
                <a:gd name="T1" fmla="*/ 903 h 903"/>
                <a:gd name="T2" fmla="*/ 257 w 491"/>
                <a:gd name="T3" fmla="*/ 903 h 903"/>
                <a:gd name="T4" fmla="*/ 225 w 491"/>
                <a:gd name="T5" fmla="*/ 899 h 903"/>
                <a:gd name="T6" fmla="*/ 195 w 491"/>
                <a:gd name="T7" fmla="*/ 891 h 903"/>
                <a:gd name="T8" fmla="*/ 166 w 491"/>
                <a:gd name="T9" fmla="*/ 881 h 903"/>
                <a:gd name="T10" fmla="*/ 142 w 491"/>
                <a:gd name="T11" fmla="*/ 865 h 903"/>
                <a:gd name="T12" fmla="*/ 118 w 491"/>
                <a:gd name="T13" fmla="*/ 847 h 903"/>
                <a:gd name="T14" fmla="*/ 96 w 491"/>
                <a:gd name="T15" fmla="*/ 825 h 903"/>
                <a:gd name="T16" fmla="*/ 78 w 491"/>
                <a:gd name="T17" fmla="*/ 802 h 903"/>
                <a:gd name="T18" fmla="*/ 47 w 491"/>
                <a:gd name="T19" fmla="*/ 746 h 903"/>
                <a:gd name="T20" fmla="*/ 23 w 491"/>
                <a:gd name="T21" fmla="*/ 681 h 903"/>
                <a:gd name="T22" fmla="*/ 8 w 491"/>
                <a:gd name="T23" fmla="*/ 610 h 903"/>
                <a:gd name="T24" fmla="*/ 1 w 491"/>
                <a:gd name="T25" fmla="*/ 536 h 903"/>
                <a:gd name="T26" fmla="*/ 1 w 491"/>
                <a:gd name="T27" fmla="*/ 460 h 903"/>
                <a:gd name="T28" fmla="*/ 9 w 491"/>
                <a:gd name="T29" fmla="*/ 384 h 903"/>
                <a:gd name="T30" fmla="*/ 25 w 491"/>
                <a:gd name="T31" fmla="*/ 310 h 903"/>
                <a:gd name="T32" fmla="*/ 47 w 491"/>
                <a:gd name="T33" fmla="*/ 240 h 903"/>
                <a:gd name="T34" fmla="*/ 75 w 491"/>
                <a:gd name="T35" fmla="*/ 175 h 903"/>
                <a:gd name="T36" fmla="*/ 110 w 491"/>
                <a:gd name="T37" fmla="*/ 120 h 903"/>
                <a:gd name="T38" fmla="*/ 142 w 491"/>
                <a:gd name="T39" fmla="*/ 84 h 903"/>
                <a:gd name="T40" fmla="*/ 164 w 491"/>
                <a:gd name="T41" fmla="*/ 64 h 903"/>
                <a:gd name="T42" fmla="*/ 187 w 491"/>
                <a:gd name="T43" fmla="*/ 47 h 903"/>
                <a:gd name="T44" fmla="*/ 213 w 491"/>
                <a:gd name="T45" fmla="*/ 34 h 903"/>
                <a:gd name="T46" fmla="*/ 226 w 491"/>
                <a:gd name="T47" fmla="*/ 6 h 903"/>
                <a:gd name="T48" fmla="*/ 247 w 491"/>
                <a:gd name="T49" fmla="*/ 2 h 903"/>
                <a:gd name="T50" fmla="*/ 266 w 491"/>
                <a:gd name="T51" fmla="*/ 0 h 903"/>
                <a:gd name="T52" fmla="*/ 294 w 491"/>
                <a:gd name="T53" fmla="*/ 3 h 903"/>
                <a:gd name="T54" fmla="*/ 318 w 491"/>
                <a:gd name="T55" fmla="*/ 11 h 903"/>
                <a:gd name="T56" fmla="*/ 342 w 491"/>
                <a:gd name="T57" fmla="*/ 23 h 903"/>
                <a:gd name="T58" fmla="*/ 364 w 491"/>
                <a:gd name="T59" fmla="*/ 40 h 903"/>
                <a:gd name="T60" fmla="*/ 384 w 491"/>
                <a:gd name="T61" fmla="*/ 60 h 903"/>
                <a:gd name="T62" fmla="*/ 403 w 491"/>
                <a:gd name="T63" fmla="*/ 84 h 903"/>
                <a:gd name="T64" fmla="*/ 420 w 491"/>
                <a:gd name="T65" fmla="*/ 111 h 903"/>
                <a:gd name="T66" fmla="*/ 447 w 491"/>
                <a:gd name="T67" fmla="*/ 175 h 903"/>
                <a:gd name="T68" fmla="*/ 469 w 491"/>
                <a:gd name="T69" fmla="*/ 248 h 903"/>
                <a:gd name="T70" fmla="*/ 483 w 491"/>
                <a:gd name="T71" fmla="*/ 327 h 903"/>
                <a:gd name="T72" fmla="*/ 490 w 491"/>
                <a:gd name="T73" fmla="*/ 410 h 903"/>
                <a:gd name="T74" fmla="*/ 491 w 491"/>
                <a:gd name="T75" fmla="*/ 452 h 903"/>
                <a:gd name="T76" fmla="*/ 488 w 491"/>
                <a:gd name="T77" fmla="*/ 536 h 903"/>
                <a:gd name="T78" fmla="*/ 478 w 491"/>
                <a:gd name="T79" fmla="*/ 618 h 903"/>
                <a:gd name="T80" fmla="*/ 460 w 491"/>
                <a:gd name="T81" fmla="*/ 694 h 903"/>
                <a:gd name="T82" fmla="*/ 435 w 491"/>
                <a:gd name="T83" fmla="*/ 763 h 903"/>
                <a:gd name="T84" fmla="*/ 413 w 491"/>
                <a:gd name="T85" fmla="*/ 807 h 903"/>
                <a:gd name="T86" fmla="*/ 395 w 491"/>
                <a:gd name="T87" fmla="*/ 833 h 903"/>
                <a:gd name="T88" fmla="*/ 375 w 491"/>
                <a:gd name="T89" fmla="*/ 855 h 903"/>
                <a:gd name="T90" fmla="*/ 353 w 491"/>
                <a:gd name="T91" fmla="*/ 873 h 903"/>
                <a:gd name="T92" fmla="*/ 331 w 491"/>
                <a:gd name="T93" fmla="*/ 887 h 903"/>
                <a:gd name="T94" fmla="*/ 305 w 491"/>
                <a:gd name="T95" fmla="*/ 898 h 903"/>
                <a:gd name="T96" fmla="*/ 279 w 491"/>
                <a:gd name="T97" fmla="*/ 903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91" h="903">
                  <a:moveTo>
                    <a:pt x="265" y="903"/>
                  </a:moveTo>
                  <a:lnTo>
                    <a:pt x="265" y="903"/>
                  </a:lnTo>
                  <a:lnTo>
                    <a:pt x="257" y="903"/>
                  </a:lnTo>
                  <a:lnTo>
                    <a:pt x="257" y="903"/>
                  </a:lnTo>
                  <a:lnTo>
                    <a:pt x="240" y="902"/>
                  </a:lnTo>
                  <a:lnTo>
                    <a:pt x="225" y="899"/>
                  </a:lnTo>
                  <a:lnTo>
                    <a:pt x="209" y="896"/>
                  </a:lnTo>
                  <a:lnTo>
                    <a:pt x="195" y="891"/>
                  </a:lnTo>
                  <a:lnTo>
                    <a:pt x="181" y="886"/>
                  </a:lnTo>
                  <a:lnTo>
                    <a:pt x="166" y="881"/>
                  </a:lnTo>
                  <a:lnTo>
                    <a:pt x="153" y="873"/>
                  </a:lnTo>
                  <a:lnTo>
                    <a:pt x="142" y="865"/>
                  </a:lnTo>
                  <a:lnTo>
                    <a:pt x="130" y="856"/>
                  </a:lnTo>
                  <a:lnTo>
                    <a:pt x="118" y="847"/>
                  </a:lnTo>
                  <a:lnTo>
                    <a:pt x="106" y="837"/>
                  </a:lnTo>
                  <a:lnTo>
                    <a:pt x="96" y="825"/>
                  </a:lnTo>
                  <a:lnTo>
                    <a:pt x="87" y="813"/>
                  </a:lnTo>
                  <a:lnTo>
                    <a:pt x="78" y="802"/>
                  </a:lnTo>
                  <a:lnTo>
                    <a:pt x="61" y="774"/>
                  </a:lnTo>
                  <a:lnTo>
                    <a:pt x="47" y="746"/>
                  </a:lnTo>
                  <a:lnTo>
                    <a:pt x="34" y="714"/>
                  </a:lnTo>
                  <a:lnTo>
                    <a:pt x="23" y="681"/>
                  </a:lnTo>
                  <a:lnTo>
                    <a:pt x="14" y="647"/>
                  </a:lnTo>
                  <a:lnTo>
                    <a:pt x="8" y="610"/>
                  </a:lnTo>
                  <a:lnTo>
                    <a:pt x="4" y="574"/>
                  </a:lnTo>
                  <a:lnTo>
                    <a:pt x="1" y="536"/>
                  </a:lnTo>
                  <a:lnTo>
                    <a:pt x="0" y="499"/>
                  </a:lnTo>
                  <a:lnTo>
                    <a:pt x="1" y="460"/>
                  </a:lnTo>
                  <a:lnTo>
                    <a:pt x="4" y="422"/>
                  </a:lnTo>
                  <a:lnTo>
                    <a:pt x="9" y="384"/>
                  </a:lnTo>
                  <a:lnTo>
                    <a:pt x="16" y="346"/>
                  </a:lnTo>
                  <a:lnTo>
                    <a:pt x="25" y="310"/>
                  </a:lnTo>
                  <a:lnTo>
                    <a:pt x="34" y="274"/>
                  </a:lnTo>
                  <a:lnTo>
                    <a:pt x="47" y="240"/>
                  </a:lnTo>
                  <a:lnTo>
                    <a:pt x="60" y="206"/>
                  </a:lnTo>
                  <a:lnTo>
                    <a:pt x="75" y="175"/>
                  </a:lnTo>
                  <a:lnTo>
                    <a:pt x="92" y="146"/>
                  </a:lnTo>
                  <a:lnTo>
                    <a:pt x="110" y="120"/>
                  </a:lnTo>
                  <a:lnTo>
                    <a:pt x="131" y="95"/>
                  </a:lnTo>
                  <a:lnTo>
                    <a:pt x="142" y="84"/>
                  </a:lnTo>
                  <a:lnTo>
                    <a:pt x="152" y="75"/>
                  </a:lnTo>
                  <a:lnTo>
                    <a:pt x="164" y="64"/>
                  </a:lnTo>
                  <a:lnTo>
                    <a:pt x="175" y="55"/>
                  </a:lnTo>
                  <a:lnTo>
                    <a:pt x="187" y="47"/>
                  </a:lnTo>
                  <a:lnTo>
                    <a:pt x="200" y="41"/>
                  </a:lnTo>
                  <a:lnTo>
                    <a:pt x="213" y="34"/>
                  </a:lnTo>
                  <a:lnTo>
                    <a:pt x="226" y="29"/>
                  </a:lnTo>
                  <a:lnTo>
                    <a:pt x="226" y="6"/>
                  </a:lnTo>
                  <a:lnTo>
                    <a:pt x="226" y="6"/>
                  </a:lnTo>
                  <a:lnTo>
                    <a:pt x="247" y="2"/>
                  </a:lnTo>
                  <a:lnTo>
                    <a:pt x="266" y="0"/>
                  </a:lnTo>
                  <a:lnTo>
                    <a:pt x="266" y="0"/>
                  </a:lnTo>
                  <a:lnTo>
                    <a:pt x="279" y="2"/>
                  </a:lnTo>
                  <a:lnTo>
                    <a:pt x="294" y="3"/>
                  </a:lnTo>
                  <a:lnTo>
                    <a:pt x="307" y="7"/>
                  </a:lnTo>
                  <a:lnTo>
                    <a:pt x="318" y="11"/>
                  </a:lnTo>
                  <a:lnTo>
                    <a:pt x="330" y="16"/>
                  </a:lnTo>
                  <a:lnTo>
                    <a:pt x="342" y="23"/>
                  </a:lnTo>
                  <a:lnTo>
                    <a:pt x="353" y="30"/>
                  </a:lnTo>
                  <a:lnTo>
                    <a:pt x="364" y="40"/>
                  </a:lnTo>
                  <a:lnTo>
                    <a:pt x="374" y="49"/>
                  </a:lnTo>
                  <a:lnTo>
                    <a:pt x="384" y="60"/>
                  </a:lnTo>
                  <a:lnTo>
                    <a:pt x="394" y="72"/>
                  </a:lnTo>
                  <a:lnTo>
                    <a:pt x="403" y="84"/>
                  </a:lnTo>
                  <a:lnTo>
                    <a:pt x="410" y="97"/>
                  </a:lnTo>
                  <a:lnTo>
                    <a:pt x="420" y="111"/>
                  </a:lnTo>
                  <a:lnTo>
                    <a:pt x="434" y="142"/>
                  </a:lnTo>
                  <a:lnTo>
                    <a:pt x="447" y="175"/>
                  </a:lnTo>
                  <a:lnTo>
                    <a:pt x="458" y="210"/>
                  </a:lnTo>
                  <a:lnTo>
                    <a:pt x="469" y="248"/>
                  </a:lnTo>
                  <a:lnTo>
                    <a:pt x="477" y="287"/>
                  </a:lnTo>
                  <a:lnTo>
                    <a:pt x="483" y="327"/>
                  </a:lnTo>
                  <a:lnTo>
                    <a:pt x="487" y="367"/>
                  </a:lnTo>
                  <a:lnTo>
                    <a:pt x="490" y="410"/>
                  </a:lnTo>
                  <a:lnTo>
                    <a:pt x="491" y="452"/>
                  </a:lnTo>
                  <a:lnTo>
                    <a:pt x="491" y="452"/>
                  </a:lnTo>
                  <a:lnTo>
                    <a:pt x="491" y="495"/>
                  </a:lnTo>
                  <a:lnTo>
                    <a:pt x="488" y="536"/>
                  </a:lnTo>
                  <a:lnTo>
                    <a:pt x="484" y="578"/>
                  </a:lnTo>
                  <a:lnTo>
                    <a:pt x="478" y="618"/>
                  </a:lnTo>
                  <a:lnTo>
                    <a:pt x="470" y="657"/>
                  </a:lnTo>
                  <a:lnTo>
                    <a:pt x="460" y="694"/>
                  </a:lnTo>
                  <a:lnTo>
                    <a:pt x="449" y="729"/>
                  </a:lnTo>
                  <a:lnTo>
                    <a:pt x="435" y="763"/>
                  </a:lnTo>
                  <a:lnTo>
                    <a:pt x="421" y="792"/>
                  </a:lnTo>
                  <a:lnTo>
                    <a:pt x="413" y="807"/>
                  </a:lnTo>
                  <a:lnTo>
                    <a:pt x="404" y="820"/>
                  </a:lnTo>
                  <a:lnTo>
                    <a:pt x="395" y="833"/>
                  </a:lnTo>
                  <a:lnTo>
                    <a:pt x="386" y="844"/>
                  </a:lnTo>
                  <a:lnTo>
                    <a:pt x="375" y="855"/>
                  </a:lnTo>
                  <a:lnTo>
                    <a:pt x="365" y="864"/>
                  </a:lnTo>
                  <a:lnTo>
                    <a:pt x="353" y="873"/>
                  </a:lnTo>
                  <a:lnTo>
                    <a:pt x="343" y="881"/>
                  </a:lnTo>
                  <a:lnTo>
                    <a:pt x="331" y="887"/>
                  </a:lnTo>
                  <a:lnTo>
                    <a:pt x="318" y="893"/>
                  </a:lnTo>
                  <a:lnTo>
                    <a:pt x="305" y="898"/>
                  </a:lnTo>
                  <a:lnTo>
                    <a:pt x="292" y="900"/>
                  </a:lnTo>
                  <a:lnTo>
                    <a:pt x="279" y="903"/>
                  </a:lnTo>
                  <a:lnTo>
                    <a:pt x="265" y="90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3">
              <a:extLst>
                <a:ext uri="{FF2B5EF4-FFF2-40B4-BE49-F238E27FC236}">
                  <a16:creationId xmlns:a16="http://schemas.microsoft.com/office/drawing/2014/main" id="{DDB46F3C-24CD-9DF9-60F6-585196E28D8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2" y="3615"/>
              <a:ext cx="446" cy="702"/>
            </a:xfrm>
            <a:custGeom>
              <a:avLst/>
              <a:gdLst>
                <a:gd name="T0" fmla="*/ 625 w 1337"/>
                <a:gd name="T1" fmla="*/ 0 h 2104"/>
                <a:gd name="T2" fmla="*/ 569 w 1337"/>
                <a:gd name="T3" fmla="*/ 7 h 2104"/>
                <a:gd name="T4" fmla="*/ 518 w 1337"/>
                <a:gd name="T5" fmla="*/ 24 h 2104"/>
                <a:gd name="T6" fmla="*/ 472 w 1337"/>
                <a:gd name="T7" fmla="*/ 53 h 2104"/>
                <a:gd name="T8" fmla="*/ 431 w 1337"/>
                <a:gd name="T9" fmla="*/ 92 h 2104"/>
                <a:gd name="T10" fmla="*/ 398 w 1337"/>
                <a:gd name="T11" fmla="*/ 145 h 2104"/>
                <a:gd name="T12" fmla="*/ 292 w 1337"/>
                <a:gd name="T13" fmla="*/ 278 h 2104"/>
                <a:gd name="T14" fmla="*/ 82 w 1337"/>
                <a:gd name="T15" fmla="*/ 1001 h 2104"/>
                <a:gd name="T16" fmla="*/ 47 w 1337"/>
                <a:gd name="T17" fmla="*/ 1355 h 2104"/>
                <a:gd name="T18" fmla="*/ 52 w 1337"/>
                <a:gd name="T19" fmla="*/ 1446 h 2104"/>
                <a:gd name="T20" fmla="*/ 79 w 1337"/>
                <a:gd name="T21" fmla="*/ 1589 h 2104"/>
                <a:gd name="T22" fmla="*/ 129 w 1337"/>
                <a:gd name="T23" fmla="*/ 1730 h 2104"/>
                <a:gd name="T24" fmla="*/ 173 w 1337"/>
                <a:gd name="T25" fmla="*/ 1819 h 2104"/>
                <a:gd name="T26" fmla="*/ 213 w 1337"/>
                <a:gd name="T27" fmla="*/ 1879 h 2104"/>
                <a:gd name="T28" fmla="*/ 259 w 1337"/>
                <a:gd name="T29" fmla="*/ 1933 h 2104"/>
                <a:gd name="T30" fmla="*/ 311 w 1337"/>
                <a:gd name="T31" fmla="*/ 1980 h 2104"/>
                <a:gd name="T32" fmla="*/ 366 w 1337"/>
                <a:gd name="T33" fmla="*/ 2018 h 2104"/>
                <a:gd name="T34" fmla="*/ 446 w 1337"/>
                <a:gd name="T35" fmla="*/ 2055 h 2104"/>
                <a:gd name="T36" fmla="*/ 572 w 1337"/>
                <a:gd name="T37" fmla="*/ 2092 h 2104"/>
                <a:gd name="T38" fmla="*/ 700 w 1337"/>
                <a:gd name="T39" fmla="*/ 2104 h 2104"/>
                <a:gd name="T40" fmla="*/ 765 w 1337"/>
                <a:gd name="T41" fmla="*/ 2101 h 2104"/>
                <a:gd name="T42" fmla="*/ 860 w 1337"/>
                <a:gd name="T43" fmla="*/ 2083 h 2104"/>
                <a:gd name="T44" fmla="*/ 952 w 1337"/>
                <a:gd name="T45" fmla="*/ 2050 h 2104"/>
                <a:gd name="T46" fmla="*/ 1038 w 1337"/>
                <a:gd name="T47" fmla="*/ 2002 h 2104"/>
                <a:gd name="T48" fmla="*/ 1116 w 1337"/>
                <a:gd name="T49" fmla="*/ 1938 h 2104"/>
                <a:gd name="T50" fmla="*/ 1161 w 1337"/>
                <a:gd name="T51" fmla="*/ 1885 h 2104"/>
                <a:gd name="T52" fmla="*/ 1229 w 1337"/>
                <a:gd name="T53" fmla="*/ 1782 h 2104"/>
                <a:gd name="T54" fmla="*/ 1278 w 1337"/>
                <a:gd name="T55" fmla="*/ 1671 h 2104"/>
                <a:gd name="T56" fmla="*/ 1311 w 1337"/>
                <a:gd name="T57" fmla="*/ 1555 h 2104"/>
                <a:gd name="T58" fmla="*/ 1329 w 1337"/>
                <a:gd name="T59" fmla="*/ 1434 h 2104"/>
                <a:gd name="T60" fmla="*/ 1337 w 1337"/>
                <a:gd name="T61" fmla="*/ 1309 h 2104"/>
                <a:gd name="T62" fmla="*/ 1335 w 1337"/>
                <a:gd name="T63" fmla="*/ 1200 h 2104"/>
                <a:gd name="T64" fmla="*/ 1322 w 1337"/>
                <a:gd name="T65" fmla="*/ 997 h 2104"/>
                <a:gd name="T66" fmla="*/ 1294 w 1337"/>
                <a:gd name="T67" fmla="*/ 738 h 2104"/>
                <a:gd name="T68" fmla="*/ 1272 w 1337"/>
                <a:gd name="T69" fmla="*/ 591 h 2104"/>
                <a:gd name="T70" fmla="*/ 1244 w 1337"/>
                <a:gd name="T71" fmla="*/ 483 h 2104"/>
                <a:gd name="T72" fmla="*/ 1205 w 1337"/>
                <a:gd name="T73" fmla="*/ 379 h 2104"/>
                <a:gd name="T74" fmla="*/ 1154 w 1337"/>
                <a:gd name="T75" fmla="*/ 280 h 2104"/>
                <a:gd name="T76" fmla="*/ 1083 w 1337"/>
                <a:gd name="T77" fmla="*/ 192 h 2104"/>
                <a:gd name="T78" fmla="*/ 1044 w 1337"/>
                <a:gd name="T79" fmla="*/ 157 h 2104"/>
                <a:gd name="T80" fmla="*/ 972 w 1337"/>
                <a:gd name="T81" fmla="*/ 105 h 2104"/>
                <a:gd name="T82" fmla="*/ 889 w 1337"/>
                <a:gd name="T83" fmla="*/ 59 h 2104"/>
                <a:gd name="T84" fmla="*/ 798 w 1337"/>
                <a:gd name="T85" fmla="*/ 24 h 2104"/>
                <a:gd name="T86" fmla="*/ 704 w 1337"/>
                <a:gd name="T87" fmla="*/ 3 h 2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37" h="2104">
                  <a:moveTo>
                    <a:pt x="644" y="0"/>
                  </a:moveTo>
                  <a:lnTo>
                    <a:pt x="644" y="0"/>
                  </a:lnTo>
                  <a:lnTo>
                    <a:pt x="625" y="0"/>
                  </a:lnTo>
                  <a:lnTo>
                    <a:pt x="605" y="1"/>
                  </a:lnTo>
                  <a:lnTo>
                    <a:pt x="587" y="3"/>
                  </a:lnTo>
                  <a:lnTo>
                    <a:pt x="569" y="7"/>
                  </a:lnTo>
                  <a:lnTo>
                    <a:pt x="552" y="11"/>
                  </a:lnTo>
                  <a:lnTo>
                    <a:pt x="535" y="18"/>
                  </a:lnTo>
                  <a:lnTo>
                    <a:pt x="518" y="24"/>
                  </a:lnTo>
                  <a:lnTo>
                    <a:pt x="502" y="32"/>
                  </a:lnTo>
                  <a:lnTo>
                    <a:pt x="486" y="41"/>
                  </a:lnTo>
                  <a:lnTo>
                    <a:pt x="472" y="53"/>
                  </a:lnTo>
                  <a:lnTo>
                    <a:pt x="457" y="65"/>
                  </a:lnTo>
                  <a:lnTo>
                    <a:pt x="444" y="78"/>
                  </a:lnTo>
                  <a:lnTo>
                    <a:pt x="431" y="92"/>
                  </a:lnTo>
                  <a:lnTo>
                    <a:pt x="420" y="109"/>
                  </a:lnTo>
                  <a:lnTo>
                    <a:pt x="408" y="126"/>
                  </a:lnTo>
                  <a:lnTo>
                    <a:pt x="398" y="145"/>
                  </a:lnTo>
                  <a:lnTo>
                    <a:pt x="333" y="132"/>
                  </a:lnTo>
                  <a:lnTo>
                    <a:pt x="333" y="132"/>
                  </a:lnTo>
                  <a:lnTo>
                    <a:pt x="292" y="278"/>
                  </a:lnTo>
                  <a:lnTo>
                    <a:pt x="251" y="422"/>
                  </a:lnTo>
                  <a:lnTo>
                    <a:pt x="166" y="712"/>
                  </a:lnTo>
                  <a:lnTo>
                    <a:pt x="82" y="1001"/>
                  </a:lnTo>
                  <a:lnTo>
                    <a:pt x="40" y="1146"/>
                  </a:lnTo>
                  <a:lnTo>
                    <a:pt x="0" y="1292"/>
                  </a:lnTo>
                  <a:lnTo>
                    <a:pt x="47" y="1355"/>
                  </a:lnTo>
                  <a:lnTo>
                    <a:pt x="47" y="1355"/>
                  </a:lnTo>
                  <a:lnTo>
                    <a:pt x="48" y="1400"/>
                  </a:lnTo>
                  <a:lnTo>
                    <a:pt x="52" y="1446"/>
                  </a:lnTo>
                  <a:lnTo>
                    <a:pt x="59" y="1492"/>
                  </a:lnTo>
                  <a:lnTo>
                    <a:pt x="68" y="1541"/>
                  </a:lnTo>
                  <a:lnTo>
                    <a:pt x="79" y="1589"/>
                  </a:lnTo>
                  <a:lnTo>
                    <a:pt x="92" y="1637"/>
                  </a:lnTo>
                  <a:lnTo>
                    <a:pt x="109" y="1684"/>
                  </a:lnTo>
                  <a:lnTo>
                    <a:pt x="129" y="1730"/>
                  </a:lnTo>
                  <a:lnTo>
                    <a:pt x="150" y="1775"/>
                  </a:lnTo>
                  <a:lnTo>
                    <a:pt x="161" y="1797"/>
                  </a:lnTo>
                  <a:lnTo>
                    <a:pt x="173" y="1819"/>
                  </a:lnTo>
                  <a:lnTo>
                    <a:pt x="186" y="1840"/>
                  </a:lnTo>
                  <a:lnTo>
                    <a:pt x="200" y="1859"/>
                  </a:lnTo>
                  <a:lnTo>
                    <a:pt x="213" y="1879"/>
                  </a:lnTo>
                  <a:lnTo>
                    <a:pt x="229" y="1898"/>
                  </a:lnTo>
                  <a:lnTo>
                    <a:pt x="243" y="1916"/>
                  </a:lnTo>
                  <a:lnTo>
                    <a:pt x="259" y="1933"/>
                  </a:lnTo>
                  <a:lnTo>
                    <a:pt x="276" y="1950"/>
                  </a:lnTo>
                  <a:lnTo>
                    <a:pt x="292" y="1966"/>
                  </a:lnTo>
                  <a:lnTo>
                    <a:pt x="311" y="1980"/>
                  </a:lnTo>
                  <a:lnTo>
                    <a:pt x="329" y="1994"/>
                  </a:lnTo>
                  <a:lnTo>
                    <a:pt x="347" y="2006"/>
                  </a:lnTo>
                  <a:lnTo>
                    <a:pt x="366" y="2018"/>
                  </a:lnTo>
                  <a:lnTo>
                    <a:pt x="366" y="2018"/>
                  </a:lnTo>
                  <a:lnTo>
                    <a:pt x="405" y="2037"/>
                  </a:lnTo>
                  <a:lnTo>
                    <a:pt x="446" y="2055"/>
                  </a:lnTo>
                  <a:lnTo>
                    <a:pt x="487" y="2070"/>
                  </a:lnTo>
                  <a:lnTo>
                    <a:pt x="529" y="2081"/>
                  </a:lnTo>
                  <a:lnTo>
                    <a:pt x="572" y="2092"/>
                  </a:lnTo>
                  <a:lnTo>
                    <a:pt x="615" y="2098"/>
                  </a:lnTo>
                  <a:lnTo>
                    <a:pt x="657" y="2102"/>
                  </a:lnTo>
                  <a:lnTo>
                    <a:pt x="700" y="2104"/>
                  </a:lnTo>
                  <a:lnTo>
                    <a:pt x="700" y="2104"/>
                  </a:lnTo>
                  <a:lnTo>
                    <a:pt x="733" y="2104"/>
                  </a:lnTo>
                  <a:lnTo>
                    <a:pt x="765" y="2101"/>
                  </a:lnTo>
                  <a:lnTo>
                    <a:pt x="798" y="2097"/>
                  </a:lnTo>
                  <a:lnTo>
                    <a:pt x="829" y="2091"/>
                  </a:lnTo>
                  <a:lnTo>
                    <a:pt x="860" y="2083"/>
                  </a:lnTo>
                  <a:lnTo>
                    <a:pt x="891" y="2074"/>
                  </a:lnTo>
                  <a:lnTo>
                    <a:pt x="922" y="2063"/>
                  </a:lnTo>
                  <a:lnTo>
                    <a:pt x="952" y="2050"/>
                  </a:lnTo>
                  <a:lnTo>
                    <a:pt x="981" y="2036"/>
                  </a:lnTo>
                  <a:lnTo>
                    <a:pt x="1009" y="2020"/>
                  </a:lnTo>
                  <a:lnTo>
                    <a:pt x="1038" y="2002"/>
                  </a:lnTo>
                  <a:lnTo>
                    <a:pt x="1065" y="1983"/>
                  </a:lnTo>
                  <a:lnTo>
                    <a:pt x="1090" y="1962"/>
                  </a:lnTo>
                  <a:lnTo>
                    <a:pt x="1116" y="1938"/>
                  </a:lnTo>
                  <a:lnTo>
                    <a:pt x="1139" y="1912"/>
                  </a:lnTo>
                  <a:lnTo>
                    <a:pt x="1161" y="1885"/>
                  </a:lnTo>
                  <a:lnTo>
                    <a:pt x="1161" y="1885"/>
                  </a:lnTo>
                  <a:lnTo>
                    <a:pt x="1186" y="1851"/>
                  </a:lnTo>
                  <a:lnTo>
                    <a:pt x="1208" y="1818"/>
                  </a:lnTo>
                  <a:lnTo>
                    <a:pt x="1229" y="1782"/>
                  </a:lnTo>
                  <a:lnTo>
                    <a:pt x="1247" y="1746"/>
                  </a:lnTo>
                  <a:lnTo>
                    <a:pt x="1263" y="1708"/>
                  </a:lnTo>
                  <a:lnTo>
                    <a:pt x="1278" y="1671"/>
                  </a:lnTo>
                  <a:lnTo>
                    <a:pt x="1290" y="1633"/>
                  </a:lnTo>
                  <a:lnTo>
                    <a:pt x="1300" y="1594"/>
                  </a:lnTo>
                  <a:lnTo>
                    <a:pt x="1311" y="1555"/>
                  </a:lnTo>
                  <a:lnTo>
                    <a:pt x="1318" y="1515"/>
                  </a:lnTo>
                  <a:lnTo>
                    <a:pt x="1324" y="1474"/>
                  </a:lnTo>
                  <a:lnTo>
                    <a:pt x="1329" y="1434"/>
                  </a:lnTo>
                  <a:lnTo>
                    <a:pt x="1333" y="1392"/>
                  </a:lnTo>
                  <a:lnTo>
                    <a:pt x="1335" y="1351"/>
                  </a:lnTo>
                  <a:lnTo>
                    <a:pt x="1337" y="1309"/>
                  </a:lnTo>
                  <a:lnTo>
                    <a:pt x="1337" y="1267"/>
                  </a:lnTo>
                  <a:lnTo>
                    <a:pt x="1337" y="1267"/>
                  </a:lnTo>
                  <a:lnTo>
                    <a:pt x="1335" y="1200"/>
                  </a:lnTo>
                  <a:lnTo>
                    <a:pt x="1333" y="1132"/>
                  </a:lnTo>
                  <a:lnTo>
                    <a:pt x="1328" y="1065"/>
                  </a:lnTo>
                  <a:lnTo>
                    <a:pt x="1322" y="997"/>
                  </a:lnTo>
                  <a:lnTo>
                    <a:pt x="1308" y="866"/>
                  </a:lnTo>
                  <a:lnTo>
                    <a:pt x="1294" y="738"/>
                  </a:lnTo>
                  <a:lnTo>
                    <a:pt x="1294" y="738"/>
                  </a:lnTo>
                  <a:lnTo>
                    <a:pt x="1285" y="665"/>
                  </a:lnTo>
                  <a:lnTo>
                    <a:pt x="1278" y="628"/>
                  </a:lnTo>
                  <a:lnTo>
                    <a:pt x="1272" y="591"/>
                  </a:lnTo>
                  <a:lnTo>
                    <a:pt x="1264" y="555"/>
                  </a:lnTo>
                  <a:lnTo>
                    <a:pt x="1255" y="518"/>
                  </a:lnTo>
                  <a:lnTo>
                    <a:pt x="1244" y="483"/>
                  </a:lnTo>
                  <a:lnTo>
                    <a:pt x="1233" y="448"/>
                  </a:lnTo>
                  <a:lnTo>
                    <a:pt x="1220" y="413"/>
                  </a:lnTo>
                  <a:lnTo>
                    <a:pt x="1205" y="379"/>
                  </a:lnTo>
                  <a:lnTo>
                    <a:pt x="1190" y="345"/>
                  </a:lnTo>
                  <a:lnTo>
                    <a:pt x="1173" y="313"/>
                  </a:lnTo>
                  <a:lnTo>
                    <a:pt x="1154" y="280"/>
                  </a:lnTo>
                  <a:lnTo>
                    <a:pt x="1133" y="250"/>
                  </a:lnTo>
                  <a:lnTo>
                    <a:pt x="1109" y="221"/>
                  </a:lnTo>
                  <a:lnTo>
                    <a:pt x="1083" y="192"/>
                  </a:lnTo>
                  <a:lnTo>
                    <a:pt x="1083" y="192"/>
                  </a:lnTo>
                  <a:lnTo>
                    <a:pt x="1065" y="174"/>
                  </a:lnTo>
                  <a:lnTo>
                    <a:pt x="1044" y="157"/>
                  </a:lnTo>
                  <a:lnTo>
                    <a:pt x="1021" y="139"/>
                  </a:lnTo>
                  <a:lnTo>
                    <a:pt x="998" y="122"/>
                  </a:lnTo>
                  <a:lnTo>
                    <a:pt x="972" y="105"/>
                  </a:lnTo>
                  <a:lnTo>
                    <a:pt x="944" y="89"/>
                  </a:lnTo>
                  <a:lnTo>
                    <a:pt x="917" y="74"/>
                  </a:lnTo>
                  <a:lnTo>
                    <a:pt x="889" y="59"/>
                  </a:lnTo>
                  <a:lnTo>
                    <a:pt x="859" y="46"/>
                  </a:lnTo>
                  <a:lnTo>
                    <a:pt x="829" y="35"/>
                  </a:lnTo>
                  <a:lnTo>
                    <a:pt x="798" y="24"/>
                  </a:lnTo>
                  <a:lnTo>
                    <a:pt x="766" y="15"/>
                  </a:lnTo>
                  <a:lnTo>
                    <a:pt x="735" y="9"/>
                  </a:lnTo>
                  <a:lnTo>
                    <a:pt x="704" y="3"/>
                  </a:lnTo>
                  <a:lnTo>
                    <a:pt x="674" y="0"/>
                  </a:lnTo>
                  <a:lnTo>
                    <a:pt x="64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4">
              <a:extLst>
                <a:ext uri="{FF2B5EF4-FFF2-40B4-BE49-F238E27FC236}">
                  <a16:creationId xmlns:a16="http://schemas.microsoft.com/office/drawing/2014/main" id="{B957CE7B-986A-3AEB-E47A-996FD81CA7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2" y="3804"/>
              <a:ext cx="164" cy="301"/>
            </a:xfrm>
            <a:custGeom>
              <a:avLst/>
              <a:gdLst>
                <a:gd name="T0" fmla="*/ 266 w 491"/>
                <a:gd name="T1" fmla="*/ 0 h 903"/>
                <a:gd name="T2" fmla="*/ 226 w 491"/>
                <a:gd name="T3" fmla="*/ 6 h 903"/>
                <a:gd name="T4" fmla="*/ 226 w 491"/>
                <a:gd name="T5" fmla="*/ 29 h 903"/>
                <a:gd name="T6" fmla="*/ 200 w 491"/>
                <a:gd name="T7" fmla="*/ 41 h 903"/>
                <a:gd name="T8" fmla="*/ 175 w 491"/>
                <a:gd name="T9" fmla="*/ 55 h 903"/>
                <a:gd name="T10" fmla="*/ 152 w 491"/>
                <a:gd name="T11" fmla="*/ 75 h 903"/>
                <a:gd name="T12" fmla="*/ 131 w 491"/>
                <a:gd name="T13" fmla="*/ 95 h 903"/>
                <a:gd name="T14" fmla="*/ 92 w 491"/>
                <a:gd name="T15" fmla="*/ 146 h 903"/>
                <a:gd name="T16" fmla="*/ 60 w 491"/>
                <a:gd name="T17" fmla="*/ 206 h 903"/>
                <a:gd name="T18" fmla="*/ 34 w 491"/>
                <a:gd name="T19" fmla="*/ 274 h 903"/>
                <a:gd name="T20" fmla="*/ 16 w 491"/>
                <a:gd name="T21" fmla="*/ 346 h 903"/>
                <a:gd name="T22" fmla="*/ 4 w 491"/>
                <a:gd name="T23" fmla="*/ 422 h 903"/>
                <a:gd name="T24" fmla="*/ 0 w 491"/>
                <a:gd name="T25" fmla="*/ 499 h 903"/>
                <a:gd name="T26" fmla="*/ 4 w 491"/>
                <a:gd name="T27" fmla="*/ 574 h 903"/>
                <a:gd name="T28" fmla="*/ 14 w 491"/>
                <a:gd name="T29" fmla="*/ 647 h 903"/>
                <a:gd name="T30" fmla="*/ 34 w 491"/>
                <a:gd name="T31" fmla="*/ 714 h 903"/>
                <a:gd name="T32" fmla="*/ 61 w 491"/>
                <a:gd name="T33" fmla="*/ 774 h 903"/>
                <a:gd name="T34" fmla="*/ 87 w 491"/>
                <a:gd name="T35" fmla="*/ 813 h 903"/>
                <a:gd name="T36" fmla="*/ 106 w 491"/>
                <a:gd name="T37" fmla="*/ 837 h 903"/>
                <a:gd name="T38" fmla="*/ 130 w 491"/>
                <a:gd name="T39" fmla="*/ 856 h 903"/>
                <a:gd name="T40" fmla="*/ 153 w 491"/>
                <a:gd name="T41" fmla="*/ 873 h 903"/>
                <a:gd name="T42" fmla="*/ 181 w 491"/>
                <a:gd name="T43" fmla="*/ 886 h 903"/>
                <a:gd name="T44" fmla="*/ 209 w 491"/>
                <a:gd name="T45" fmla="*/ 896 h 903"/>
                <a:gd name="T46" fmla="*/ 240 w 491"/>
                <a:gd name="T47" fmla="*/ 902 h 903"/>
                <a:gd name="T48" fmla="*/ 257 w 491"/>
                <a:gd name="T49" fmla="*/ 903 h 903"/>
                <a:gd name="T50" fmla="*/ 265 w 491"/>
                <a:gd name="T51" fmla="*/ 903 h 903"/>
                <a:gd name="T52" fmla="*/ 292 w 491"/>
                <a:gd name="T53" fmla="*/ 900 h 903"/>
                <a:gd name="T54" fmla="*/ 318 w 491"/>
                <a:gd name="T55" fmla="*/ 893 h 903"/>
                <a:gd name="T56" fmla="*/ 343 w 491"/>
                <a:gd name="T57" fmla="*/ 881 h 903"/>
                <a:gd name="T58" fmla="*/ 365 w 491"/>
                <a:gd name="T59" fmla="*/ 864 h 903"/>
                <a:gd name="T60" fmla="*/ 386 w 491"/>
                <a:gd name="T61" fmla="*/ 844 h 903"/>
                <a:gd name="T62" fmla="*/ 404 w 491"/>
                <a:gd name="T63" fmla="*/ 820 h 903"/>
                <a:gd name="T64" fmla="*/ 421 w 491"/>
                <a:gd name="T65" fmla="*/ 792 h 903"/>
                <a:gd name="T66" fmla="*/ 449 w 491"/>
                <a:gd name="T67" fmla="*/ 729 h 903"/>
                <a:gd name="T68" fmla="*/ 470 w 491"/>
                <a:gd name="T69" fmla="*/ 657 h 903"/>
                <a:gd name="T70" fmla="*/ 484 w 491"/>
                <a:gd name="T71" fmla="*/ 578 h 903"/>
                <a:gd name="T72" fmla="*/ 491 w 491"/>
                <a:gd name="T73" fmla="*/ 495 h 903"/>
                <a:gd name="T74" fmla="*/ 491 w 491"/>
                <a:gd name="T75" fmla="*/ 452 h 903"/>
                <a:gd name="T76" fmla="*/ 487 w 491"/>
                <a:gd name="T77" fmla="*/ 367 h 903"/>
                <a:gd name="T78" fmla="*/ 477 w 491"/>
                <a:gd name="T79" fmla="*/ 287 h 903"/>
                <a:gd name="T80" fmla="*/ 458 w 491"/>
                <a:gd name="T81" fmla="*/ 210 h 903"/>
                <a:gd name="T82" fmla="*/ 434 w 491"/>
                <a:gd name="T83" fmla="*/ 142 h 903"/>
                <a:gd name="T84" fmla="*/ 410 w 491"/>
                <a:gd name="T85" fmla="*/ 97 h 903"/>
                <a:gd name="T86" fmla="*/ 394 w 491"/>
                <a:gd name="T87" fmla="*/ 72 h 903"/>
                <a:gd name="T88" fmla="*/ 374 w 491"/>
                <a:gd name="T89" fmla="*/ 49 h 903"/>
                <a:gd name="T90" fmla="*/ 353 w 491"/>
                <a:gd name="T91" fmla="*/ 30 h 903"/>
                <a:gd name="T92" fmla="*/ 330 w 491"/>
                <a:gd name="T93" fmla="*/ 16 h 903"/>
                <a:gd name="T94" fmla="*/ 307 w 491"/>
                <a:gd name="T95" fmla="*/ 7 h 903"/>
                <a:gd name="T96" fmla="*/ 279 w 491"/>
                <a:gd name="T97" fmla="*/ 2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91" h="903">
                  <a:moveTo>
                    <a:pt x="266" y="0"/>
                  </a:moveTo>
                  <a:lnTo>
                    <a:pt x="266" y="0"/>
                  </a:lnTo>
                  <a:lnTo>
                    <a:pt x="247" y="2"/>
                  </a:lnTo>
                  <a:lnTo>
                    <a:pt x="226" y="6"/>
                  </a:lnTo>
                  <a:lnTo>
                    <a:pt x="226" y="29"/>
                  </a:lnTo>
                  <a:lnTo>
                    <a:pt x="226" y="29"/>
                  </a:lnTo>
                  <a:lnTo>
                    <a:pt x="213" y="34"/>
                  </a:lnTo>
                  <a:lnTo>
                    <a:pt x="200" y="41"/>
                  </a:lnTo>
                  <a:lnTo>
                    <a:pt x="187" y="47"/>
                  </a:lnTo>
                  <a:lnTo>
                    <a:pt x="175" y="55"/>
                  </a:lnTo>
                  <a:lnTo>
                    <a:pt x="164" y="64"/>
                  </a:lnTo>
                  <a:lnTo>
                    <a:pt x="152" y="75"/>
                  </a:lnTo>
                  <a:lnTo>
                    <a:pt x="142" y="84"/>
                  </a:lnTo>
                  <a:lnTo>
                    <a:pt x="131" y="95"/>
                  </a:lnTo>
                  <a:lnTo>
                    <a:pt x="110" y="120"/>
                  </a:lnTo>
                  <a:lnTo>
                    <a:pt x="92" y="146"/>
                  </a:lnTo>
                  <a:lnTo>
                    <a:pt x="75" y="175"/>
                  </a:lnTo>
                  <a:lnTo>
                    <a:pt x="60" y="206"/>
                  </a:lnTo>
                  <a:lnTo>
                    <a:pt x="47" y="240"/>
                  </a:lnTo>
                  <a:lnTo>
                    <a:pt x="34" y="274"/>
                  </a:lnTo>
                  <a:lnTo>
                    <a:pt x="25" y="310"/>
                  </a:lnTo>
                  <a:lnTo>
                    <a:pt x="16" y="346"/>
                  </a:lnTo>
                  <a:lnTo>
                    <a:pt x="9" y="384"/>
                  </a:lnTo>
                  <a:lnTo>
                    <a:pt x="4" y="422"/>
                  </a:lnTo>
                  <a:lnTo>
                    <a:pt x="1" y="460"/>
                  </a:lnTo>
                  <a:lnTo>
                    <a:pt x="0" y="499"/>
                  </a:lnTo>
                  <a:lnTo>
                    <a:pt x="1" y="536"/>
                  </a:lnTo>
                  <a:lnTo>
                    <a:pt x="4" y="574"/>
                  </a:lnTo>
                  <a:lnTo>
                    <a:pt x="8" y="610"/>
                  </a:lnTo>
                  <a:lnTo>
                    <a:pt x="14" y="647"/>
                  </a:lnTo>
                  <a:lnTo>
                    <a:pt x="23" y="681"/>
                  </a:lnTo>
                  <a:lnTo>
                    <a:pt x="34" y="714"/>
                  </a:lnTo>
                  <a:lnTo>
                    <a:pt x="47" y="746"/>
                  </a:lnTo>
                  <a:lnTo>
                    <a:pt x="61" y="774"/>
                  </a:lnTo>
                  <a:lnTo>
                    <a:pt x="78" y="802"/>
                  </a:lnTo>
                  <a:lnTo>
                    <a:pt x="87" y="813"/>
                  </a:lnTo>
                  <a:lnTo>
                    <a:pt x="96" y="825"/>
                  </a:lnTo>
                  <a:lnTo>
                    <a:pt x="106" y="837"/>
                  </a:lnTo>
                  <a:lnTo>
                    <a:pt x="118" y="847"/>
                  </a:lnTo>
                  <a:lnTo>
                    <a:pt x="130" y="856"/>
                  </a:lnTo>
                  <a:lnTo>
                    <a:pt x="142" y="865"/>
                  </a:lnTo>
                  <a:lnTo>
                    <a:pt x="153" y="873"/>
                  </a:lnTo>
                  <a:lnTo>
                    <a:pt x="166" y="881"/>
                  </a:lnTo>
                  <a:lnTo>
                    <a:pt x="181" y="886"/>
                  </a:lnTo>
                  <a:lnTo>
                    <a:pt x="195" y="891"/>
                  </a:lnTo>
                  <a:lnTo>
                    <a:pt x="209" y="896"/>
                  </a:lnTo>
                  <a:lnTo>
                    <a:pt x="225" y="899"/>
                  </a:lnTo>
                  <a:lnTo>
                    <a:pt x="240" y="902"/>
                  </a:lnTo>
                  <a:lnTo>
                    <a:pt x="257" y="903"/>
                  </a:lnTo>
                  <a:lnTo>
                    <a:pt x="257" y="903"/>
                  </a:lnTo>
                  <a:lnTo>
                    <a:pt x="265" y="903"/>
                  </a:lnTo>
                  <a:lnTo>
                    <a:pt x="265" y="903"/>
                  </a:lnTo>
                  <a:lnTo>
                    <a:pt x="279" y="903"/>
                  </a:lnTo>
                  <a:lnTo>
                    <a:pt x="292" y="900"/>
                  </a:lnTo>
                  <a:lnTo>
                    <a:pt x="305" y="898"/>
                  </a:lnTo>
                  <a:lnTo>
                    <a:pt x="318" y="893"/>
                  </a:lnTo>
                  <a:lnTo>
                    <a:pt x="331" y="887"/>
                  </a:lnTo>
                  <a:lnTo>
                    <a:pt x="343" y="881"/>
                  </a:lnTo>
                  <a:lnTo>
                    <a:pt x="353" y="873"/>
                  </a:lnTo>
                  <a:lnTo>
                    <a:pt x="365" y="864"/>
                  </a:lnTo>
                  <a:lnTo>
                    <a:pt x="375" y="855"/>
                  </a:lnTo>
                  <a:lnTo>
                    <a:pt x="386" y="844"/>
                  </a:lnTo>
                  <a:lnTo>
                    <a:pt x="395" y="833"/>
                  </a:lnTo>
                  <a:lnTo>
                    <a:pt x="404" y="820"/>
                  </a:lnTo>
                  <a:lnTo>
                    <a:pt x="413" y="807"/>
                  </a:lnTo>
                  <a:lnTo>
                    <a:pt x="421" y="792"/>
                  </a:lnTo>
                  <a:lnTo>
                    <a:pt x="435" y="763"/>
                  </a:lnTo>
                  <a:lnTo>
                    <a:pt x="449" y="729"/>
                  </a:lnTo>
                  <a:lnTo>
                    <a:pt x="460" y="694"/>
                  </a:lnTo>
                  <a:lnTo>
                    <a:pt x="470" y="657"/>
                  </a:lnTo>
                  <a:lnTo>
                    <a:pt x="478" y="618"/>
                  </a:lnTo>
                  <a:lnTo>
                    <a:pt x="484" y="578"/>
                  </a:lnTo>
                  <a:lnTo>
                    <a:pt x="488" y="536"/>
                  </a:lnTo>
                  <a:lnTo>
                    <a:pt x="491" y="495"/>
                  </a:lnTo>
                  <a:lnTo>
                    <a:pt x="491" y="452"/>
                  </a:lnTo>
                  <a:lnTo>
                    <a:pt x="491" y="452"/>
                  </a:lnTo>
                  <a:lnTo>
                    <a:pt x="490" y="410"/>
                  </a:lnTo>
                  <a:lnTo>
                    <a:pt x="487" y="367"/>
                  </a:lnTo>
                  <a:lnTo>
                    <a:pt x="483" y="327"/>
                  </a:lnTo>
                  <a:lnTo>
                    <a:pt x="477" y="287"/>
                  </a:lnTo>
                  <a:lnTo>
                    <a:pt x="469" y="248"/>
                  </a:lnTo>
                  <a:lnTo>
                    <a:pt x="458" y="210"/>
                  </a:lnTo>
                  <a:lnTo>
                    <a:pt x="447" y="175"/>
                  </a:lnTo>
                  <a:lnTo>
                    <a:pt x="434" y="142"/>
                  </a:lnTo>
                  <a:lnTo>
                    <a:pt x="420" y="111"/>
                  </a:lnTo>
                  <a:lnTo>
                    <a:pt x="410" y="97"/>
                  </a:lnTo>
                  <a:lnTo>
                    <a:pt x="403" y="84"/>
                  </a:lnTo>
                  <a:lnTo>
                    <a:pt x="394" y="72"/>
                  </a:lnTo>
                  <a:lnTo>
                    <a:pt x="384" y="60"/>
                  </a:lnTo>
                  <a:lnTo>
                    <a:pt x="374" y="49"/>
                  </a:lnTo>
                  <a:lnTo>
                    <a:pt x="364" y="40"/>
                  </a:lnTo>
                  <a:lnTo>
                    <a:pt x="353" y="30"/>
                  </a:lnTo>
                  <a:lnTo>
                    <a:pt x="342" y="23"/>
                  </a:lnTo>
                  <a:lnTo>
                    <a:pt x="330" y="16"/>
                  </a:lnTo>
                  <a:lnTo>
                    <a:pt x="318" y="11"/>
                  </a:lnTo>
                  <a:lnTo>
                    <a:pt x="307" y="7"/>
                  </a:lnTo>
                  <a:lnTo>
                    <a:pt x="294" y="3"/>
                  </a:lnTo>
                  <a:lnTo>
                    <a:pt x="279" y="2"/>
                  </a:lnTo>
                  <a:lnTo>
                    <a:pt x="266" y="0"/>
                  </a:lnTo>
                  <a:close/>
                </a:path>
              </a:pathLst>
            </a:custGeom>
            <a:solidFill>
              <a:srgbClr val="BBB5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5">
              <a:extLst>
                <a:ext uri="{FF2B5EF4-FFF2-40B4-BE49-F238E27FC236}">
                  <a16:creationId xmlns:a16="http://schemas.microsoft.com/office/drawing/2014/main" id="{C260E6DB-DC5F-741E-A5AA-E50798D010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2" y="3804"/>
              <a:ext cx="164" cy="301"/>
            </a:xfrm>
            <a:custGeom>
              <a:avLst/>
              <a:gdLst>
                <a:gd name="T0" fmla="*/ 266 w 491"/>
                <a:gd name="T1" fmla="*/ 0 h 903"/>
                <a:gd name="T2" fmla="*/ 226 w 491"/>
                <a:gd name="T3" fmla="*/ 6 h 903"/>
                <a:gd name="T4" fmla="*/ 226 w 491"/>
                <a:gd name="T5" fmla="*/ 29 h 903"/>
                <a:gd name="T6" fmla="*/ 200 w 491"/>
                <a:gd name="T7" fmla="*/ 41 h 903"/>
                <a:gd name="T8" fmla="*/ 175 w 491"/>
                <a:gd name="T9" fmla="*/ 55 h 903"/>
                <a:gd name="T10" fmla="*/ 152 w 491"/>
                <a:gd name="T11" fmla="*/ 75 h 903"/>
                <a:gd name="T12" fmla="*/ 131 w 491"/>
                <a:gd name="T13" fmla="*/ 95 h 903"/>
                <a:gd name="T14" fmla="*/ 92 w 491"/>
                <a:gd name="T15" fmla="*/ 146 h 903"/>
                <a:gd name="T16" fmla="*/ 60 w 491"/>
                <a:gd name="T17" fmla="*/ 206 h 903"/>
                <a:gd name="T18" fmla="*/ 34 w 491"/>
                <a:gd name="T19" fmla="*/ 274 h 903"/>
                <a:gd name="T20" fmla="*/ 16 w 491"/>
                <a:gd name="T21" fmla="*/ 346 h 903"/>
                <a:gd name="T22" fmla="*/ 4 w 491"/>
                <a:gd name="T23" fmla="*/ 422 h 903"/>
                <a:gd name="T24" fmla="*/ 0 w 491"/>
                <a:gd name="T25" fmla="*/ 499 h 903"/>
                <a:gd name="T26" fmla="*/ 4 w 491"/>
                <a:gd name="T27" fmla="*/ 574 h 903"/>
                <a:gd name="T28" fmla="*/ 14 w 491"/>
                <a:gd name="T29" fmla="*/ 647 h 903"/>
                <a:gd name="T30" fmla="*/ 34 w 491"/>
                <a:gd name="T31" fmla="*/ 714 h 903"/>
                <a:gd name="T32" fmla="*/ 61 w 491"/>
                <a:gd name="T33" fmla="*/ 774 h 903"/>
                <a:gd name="T34" fmla="*/ 87 w 491"/>
                <a:gd name="T35" fmla="*/ 813 h 903"/>
                <a:gd name="T36" fmla="*/ 106 w 491"/>
                <a:gd name="T37" fmla="*/ 837 h 903"/>
                <a:gd name="T38" fmla="*/ 130 w 491"/>
                <a:gd name="T39" fmla="*/ 856 h 903"/>
                <a:gd name="T40" fmla="*/ 153 w 491"/>
                <a:gd name="T41" fmla="*/ 873 h 903"/>
                <a:gd name="T42" fmla="*/ 181 w 491"/>
                <a:gd name="T43" fmla="*/ 886 h 903"/>
                <a:gd name="T44" fmla="*/ 209 w 491"/>
                <a:gd name="T45" fmla="*/ 896 h 903"/>
                <a:gd name="T46" fmla="*/ 240 w 491"/>
                <a:gd name="T47" fmla="*/ 902 h 903"/>
                <a:gd name="T48" fmla="*/ 257 w 491"/>
                <a:gd name="T49" fmla="*/ 903 h 903"/>
                <a:gd name="T50" fmla="*/ 265 w 491"/>
                <a:gd name="T51" fmla="*/ 903 h 903"/>
                <a:gd name="T52" fmla="*/ 292 w 491"/>
                <a:gd name="T53" fmla="*/ 900 h 903"/>
                <a:gd name="T54" fmla="*/ 318 w 491"/>
                <a:gd name="T55" fmla="*/ 893 h 903"/>
                <a:gd name="T56" fmla="*/ 343 w 491"/>
                <a:gd name="T57" fmla="*/ 881 h 903"/>
                <a:gd name="T58" fmla="*/ 365 w 491"/>
                <a:gd name="T59" fmla="*/ 864 h 903"/>
                <a:gd name="T60" fmla="*/ 386 w 491"/>
                <a:gd name="T61" fmla="*/ 844 h 903"/>
                <a:gd name="T62" fmla="*/ 404 w 491"/>
                <a:gd name="T63" fmla="*/ 820 h 903"/>
                <a:gd name="T64" fmla="*/ 421 w 491"/>
                <a:gd name="T65" fmla="*/ 792 h 903"/>
                <a:gd name="T66" fmla="*/ 449 w 491"/>
                <a:gd name="T67" fmla="*/ 729 h 903"/>
                <a:gd name="T68" fmla="*/ 470 w 491"/>
                <a:gd name="T69" fmla="*/ 657 h 903"/>
                <a:gd name="T70" fmla="*/ 484 w 491"/>
                <a:gd name="T71" fmla="*/ 578 h 903"/>
                <a:gd name="T72" fmla="*/ 491 w 491"/>
                <a:gd name="T73" fmla="*/ 495 h 903"/>
                <a:gd name="T74" fmla="*/ 491 w 491"/>
                <a:gd name="T75" fmla="*/ 452 h 903"/>
                <a:gd name="T76" fmla="*/ 487 w 491"/>
                <a:gd name="T77" fmla="*/ 367 h 903"/>
                <a:gd name="T78" fmla="*/ 477 w 491"/>
                <a:gd name="T79" fmla="*/ 287 h 903"/>
                <a:gd name="T80" fmla="*/ 458 w 491"/>
                <a:gd name="T81" fmla="*/ 210 h 903"/>
                <a:gd name="T82" fmla="*/ 434 w 491"/>
                <a:gd name="T83" fmla="*/ 142 h 903"/>
                <a:gd name="T84" fmla="*/ 410 w 491"/>
                <a:gd name="T85" fmla="*/ 97 h 903"/>
                <a:gd name="T86" fmla="*/ 394 w 491"/>
                <a:gd name="T87" fmla="*/ 72 h 903"/>
                <a:gd name="T88" fmla="*/ 374 w 491"/>
                <a:gd name="T89" fmla="*/ 49 h 903"/>
                <a:gd name="T90" fmla="*/ 353 w 491"/>
                <a:gd name="T91" fmla="*/ 30 h 903"/>
                <a:gd name="T92" fmla="*/ 330 w 491"/>
                <a:gd name="T93" fmla="*/ 16 h 903"/>
                <a:gd name="T94" fmla="*/ 307 w 491"/>
                <a:gd name="T95" fmla="*/ 7 h 903"/>
                <a:gd name="T96" fmla="*/ 279 w 491"/>
                <a:gd name="T97" fmla="*/ 2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91" h="903">
                  <a:moveTo>
                    <a:pt x="266" y="0"/>
                  </a:moveTo>
                  <a:lnTo>
                    <a:pt x="266" y="0"/>
                  </a:lnTo>
                  <a:lnTo>
                    <a:pt x="247" y="2"/>
                  </a:lnTo>
                  <a:lnTo>
                    <a:pt x="226" y="6"/>
                  </a:lnTo>
                  <a:lnTo>
                    <a:pt x="226" y="29"/>
                  </a:lnTo>
                  <a:lnTo>
                    <a:pt x="226" y="29"/>
                  </a:lnTo>
                  <a:lnTo>
                    <a:pt x="213" y="34"/>
                  </a:lnTo>
                  <a:lnTo>
                    <a:pt x="200" y="41"/>
                  </a:lnTo>
                  <a:lnTo>
                    <a:pt x="187" y="47"/>
                  </a:lnTo>
                  <a:lnTo>
                    <a:pt x="175" y="55"/>
                  </a:lnTo>
                  <a:lnTo>
                    <a:pt x="164" y="64"/>
                  </a:lnTo>
                  <a:lnTo>
                    <a:pt x="152" y="75"/>
                  </a:lnTo>
                  <a:lnTo>
                    <a:pt x="142" y="84"/>
                  </a:lnTo>
                  <a:lnTo>
                    <a:pt x="131" y="95"/>
                  </a:lnTo>
                  <a:lnTo>
                    <a:pt x="110" y="120"/>
                  </a:lnTo>
                  <a:lnTo>
                    <a:pt x="92" y="146"/>
                  </a:lnTo>
                  <a:lnTo>
                    <a:pt x="75" y="175"/>
                  </a:lnTo>
                  <a:lnTo>
                    <a:pt x="60" y="206"/>
                  </a:lnTo>
                  <a:lnTo>
                    <a:pt x="47" y="240"/>
                  </a:lnTo>
                  <a:lnTo>
                    <a:pt x="34" y="274"/>
                  </a:lnTo>
                  <a:lnTo>
                    <a:pt x="25" y="310"/>
                  </a:lnTo>
                  <a:lnTo>
                    <a:pt x="16" y="346"/>
                  </a:lnTo>
                  <a:lnTo>
                    <a:pt x="9" y="384"/>
                  </a:lnTo>
                  <a:lnTo>
                    <a:pt x="4" y="422"/>
                  </a:lnTo>
                  <a:lnTo>
                    <a:pt x="1" y="460"/>
                  </a:lnTo>
                  <a:lnTo>
                    <a:pt x="0" y="499"/>
                  </a:lnTo>
                  <a:lnTo>
                    <a:pt x="1" y="536"/>
                  </a:lnTo>
                  <a:lnTo>
                    <a:pt x="4" y="574"/>
                  </a:lnTo>
                  <a:lnTo>
                    <a:pt x="8" y="610"/>
                  </a:lnTo>
                  <a:lnTo>
                    <a:pt x="14" y="647"/>
                  </a:lnTo>
                  <a:lnTo>
                    <a:pt x="23" y="681"/>
                  </a:lnTo>
                  <a:lnTo>
                    <a:pt x="34" y="714"/>
                  </a:lnTo>
                  <a:lnTo>
                    <a:pt x="47" y="746"/>
                  </a:lnTo>
                  <a:lnTo>
                    <a:pt x="61" y="774"/>
                  </a:lnTo>
                  <a:lnTo>
                    <a:pt x="78" y="802"/>
                  </a:lnTo>
                  <a:lnTo>
                    <a:pt x="87" y="813"/>
                  </a:lnTo>
                  <a:lnTo>
                    <a:pt x="96" y="825"/>
                  </a:lnTo>
                  <a:lnTo>
                    <a:pt x="106" y="837"/>
                  </a:lnTo>
                  <a:lnTo>
                    <a:pt x="118" y="847"/>
                  </a:lnTo>
                  <a:lnTo>
                    <a:pt x="130" y="856"/>
                  </a:lnTo>
                  <a:lnTo>
                    <a:pt x="142" y="865"/>
                  </a:lnTo>
                  <a:lnTo>
                    <a:pt x="153" y="873"/>
                  </a:lnTo>
                  <a:lnTo>
                    <a:pt x="166" y="881"/>
                  </a:lnTo>
                  <a:lnTo>
                    <a:pt x="181" y="886"/>
                  </a:lnTo>
                  <a:lnTo>
                    <a:pt x="195" y="891"/>
                  </a:lnTo>
                  <a:lnTo>
                    <a:pt x="209" y="896"/>
                  </a:lnTo>
                  <a:lnTo>
                    <a:pt x="225" y="899"/>
                  </a:lnTo>
                  <a:lnTo>
                    <a:pt x="240" y="902"/>
                  </a:lnTo>
                  <a:lnTo>
                    <a:pt x="257" y="903"/>
                  </a:lnTo>
                  <a:lnTo>
                    <a:pt x="257" y="903"/>
                  </a:lnTo>
                  <a:lnTo>
                    <a:pt x="265" y="903"/>
                  </a:lnTo>
                  <a:lnTo>
                    <a:pt x="265" y="903"/>
                  </a:lnTo>
                  <a:lnTo>
                    <a:pt x="279" y="903"/>
                  </a:lnTo>
                  <a:lnTo>
                    <a:pt x="292" y="900"/>
                  </a:lnTo>
                  <a:lnTo>
                    <a:pt x="305" y="898"/>
                  </a:lnTo>
                  <a:lnTo>
                    <a:pt x="318" y="893"/>
                  </a:lnTo>
                  <a:lnTo>
                    <a:pt x="331" y="887"/>
                  </a:lnTo>
                  <a:lnTo>
                    <a:pt x="343" y="881"/>
                  </a:lnTo>
                  <a:lnTo>
                    <a:pt x="353" y="873"/>
                  </a:lnTo>
                  <a:lnTo>
                    <a:pt x="365" y="864"/>
                  </a:lnTo>
                  <a:lnTo>
                    <a:pt x="375" y="855"/>
                  </a:lnTo>
                  <a:lnTo>
                    <a:pt x="386" y="844"/>
                  </a:lnTo>
                  <a:lnTo>
                    <a:pt x="395" y="833"/>
                  </a:lnTo>
                  <a:lnTo>
                    <a:pt x="404" y="820"/>
                  </a:lnTo>
                  <a:lnTo>
                    <a:pt x="413" y="807"/>
                  </a:lnTo>
                  <a:lnTo>
                    <a:pt x="421" y="792"/>
                  </a:lnTo>
                  <a:lnTo>
                    <a:pt x="435" y="763"/>
                  </a:lnTo>
                  <a:lnTo>
                    <a:pt x="449" y="729"/>
                  </a:lnTo>
                  <a:lnTo>
                    <a:pt x="460" y="694"/>
                  </a:lnTo>
                  <a:lnTo>
                    <a:pt x="470" y="657"/>
                  </a:lnTo>
                  <a:lnTo>
                    <a:pt x="478" y="618"/>
                  </a:lnTo>
                  <a:lnTo>
                    <a:pt x="484" y="578"/>
                  </a:lnTo>
                  <a:lnTo>
                    <a:pt x="488" y="536"/>
                  </a:lnTo>
                  <a:lnTo>
                    <a:pt x="491" y="495"/>
                  </a:lnTo>
                  <a:lnTo>
                    <a:pt x="491" y="452"/>
                  </a:lnTo>
                  <a:lnTo>
                    <a:pt x="491" y="452"/>
                  </a:lnTo>
                  <a:lnTo>
                    <a:pt x="490" y="410"/>
                  </a:lnTo>
                  <a:lnTo>
                    <a:pt x="487" y="367"/>
                  </a:lnTo>
                  <a:lnTo>
                    <a:pt x="483" y="327"/>
                  </a:lnTo>
                  <a:lnTo>
                    <a:pt x="477" y="287"/>
                  </a:lnTo>
                  <a:lnTo>
                    <a:pt x="469" y="248"/>
                  </a:lnTo>
                  <a:lnTo>
                    <a:pt x="458" y="210"/>
                  </a:lnTo>
                  <a:lnTo>
                    <a:pt x="447" y="175"/>
                  </a:lnTo>
                  <a:lnTo>
                    <a:pt x="434" y="142"/>
                  </a:lnTo>
                  <a:lnTo>
                    <a:pt x="420" y="111"/>
                  </a:lnTo>
                  <a:lnTo>
                    <a:pt x="410" y="97"/>
                  </a:lnTo>
                  <a:lnTo>
                    <a:pt x="403" y="84"/>
                  </a:lnTo>
                  <a:lnTo>
                    <a:pt x="394" y="72"/>
                  </a:lnTo>
                  <a:lnTo>
                    <a:pt x="384" y="60"/>
                  </a:lnTo>
                  <a:lnTo>
                    <a:pt x="374" y="49"/>
                  </a:lnTo>
                  <a:lnTo>
                    <a:pt x="364" y="40"/>
                  </a:lnTo>
                  <a:lnTo>
                    <a:pt x="353" y="30"/>
                  </a:lnTo>
                  <a:lnTo>
                    <a:pt x="342" y="23"/>
                  </a:lnTo>
                  <a:lnTo>
                    <a:pt x="330" y="16"/>
                  </a:lnTo>
                  <a:lnTo>
                    <a:pt x="318" y="11"/>
                  </a:lnTo>
                  <a:lnTo>
                    <a:pt x="307" y="7"/>
                  </a:lnTo>
                  <a:lnTo>
                    <a:pt x="294" y="3"/>
                  </a:lnTo>
                  <a:lnTo>
                    <a:pt x="279" y="2"/>
                  </a:lnTo>
                  <a:lnTo>
                    <a:pt x="26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6">
              <a:extLst>
                <a:ext uri="{FF2B5EF4-FFF2-40B4-BE49-F238E27FC236}">
                  <a16:creationId xmlns:a16="http://schemas.microsoft.com/office/drawing/2014/main" id="{AD5E3A53-9431-4F36-9242-74B9DDD558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2" y="559"/>
              <a:ext cx="1339" cy="1436"/>
            </a:xfrm>
            <a:custGeom>
              <a:avLst/>
              <a:gdLst>
                <a:gd name="T0" fmla="*/ 1096 w 4016"/>
                <a:gd name="T1" fmla="*/ 4304 h 4307"/>
                <a:gd name="T2" fmla="*/ 1748 w 4016"/>
                <a:gd name="T3" fmla="*/ 4296 h 4307"/>
                <a:gd name="T4" fmla="*/ 2161 w 4016"/>
                <a:gd name="T5" fmla="*/ 4281 h 4307"/>
                <a:gd name="T6" fmla="*/ 2543 w 4016"/>
                <a:gd name="T7" fmla="*/ 4253 h 4307"/>
                <a:gd name="T8" fmla="*/ 3107 w 4016"/>
                <a:gd name="T9" fmla="*/ 4156 h 4307"/>
                <a:gd name="T10" fmla="*/ 3116 w 4016"/>
                <a:gd name="T11" fmla="*/ 3965 h 4307"/>
                <a:gd name="T12" fmla="*/ 3112 w 4016"/>
                <a:gd name="T13" fmla="*/ 3743 h 4307"/>
                <a:gd name="T14" fmla="*/ 3152 w 4016"/>
                <a:gd name="T15" fmla="*/ 3351 h 4307"/>
                <a:gd name="T16" fmla="*/ 3154 w 4016"/>
                <a:gd name="T17" fmla="*/ 3110 h 4307"/>
                <a:gd name="T18" fmla="*/ 3173 w 4016"/>
                <a:gd name="T19" fmla="*/ 1954 h 4307"/>
                <a:gd name="T20" fmla="*/ 3264 w 4016"/>
                <a:gd name="T21" fmla="*/ 1896 h 4307"/>
                <a:gd name="T22" fmla="*/ 3359 w 4016"/>
                <a:gd name="T23" fmla="*/ 2023 h 4307"/>
                <a:gd name="T24" fmla="*/ 3391 w 4016"/>
                <a:gd name="T25" fmla="*/ 2065 h 4307"/>
                <a:gd name="T26" fmla="*/ 3562 w 4016"/>
                <a:gd name="T27" fmla="*/ 2071 h 4307"/>
                <a:gd name="T28" fmla="*/ 3856 w 4016"/>
                <a:gd name="T29" fmla="*/ 1937 h 4307"/>
                <a:gd name="T30" fmla="*/ 4003 w 4016"/>
                <a:gd name="T31" fmla="*/ 1823 h 4307"/>
                <a:gd name="T32" fmla="*/ 3946 w 4016"/>
                <a:gd name="T33" fmla="*/ 1609 h 4307"/>
                <a:gd name="T34" fmla="*/ 3710 w 4016"/>
                <a:gd name="T35" fmla="*/ 1149 h 4307"/>
                <a:gd name="T36" fmla="*/ 3551 w 4016"/>
                <a:gd name="T37" fmla="*/ 844 h 4307"/>
                <a:gd name="T38" fmla="*/ 3432 w 4016"/>
                <a:gd name="T39" fmla="*/ 665 h 4307"/>
                <a:gd name="T40" fmla="*/ 3284 w 4016"/>
                <a:gd name="T41" fmla="*/ 525 h 4307"/>
                <a:gd name="T42" fmla="*/ 3138 w 4016"/>
                <a:gd name="T43" fmla="*/ 443 h 4307"/>
                <a:gd name="T44" fmla="*/ 2845 w 4016"/>
                <a:gd name="T45" fmla="*/ 340 h 4307"/>
                <a:gd name="T46" fmla="*/ 2591 w 4016"/>
                <a:gd name="T47" fmla="*/ 239 h 4307"/>
                <a:gd name="T48" fmla="*/ 2435 w 4016"/>
                <a:gd name="T49" fmla="*/ 117 h 4307"/>
                <a:gd name="T50" fmla="*/ 2328 w 4016"/>
                <a:gd name="T51" fmla="*/ 20 h 4307"/>
                <a:gd name="T52" fmla="*/ 2278 w 4016"/>
                <a:gd name="T53" fmla="*/ 213 h 4307"/>
                <a:gd name="T54" fmla="*/ 2126 w 4016"/>
                <a:gd name="T55" fmla="*/ 429 h 4307"/>
                <a:gd name="T56" fmla="*/ 2024 w 4016"/>
                <a:gd name="T57" fmla="*/ 530 h 4307"/>
                <a:gd name="T58" fmla="*/ 1964 w 4016"/>
                <a:gd name="T59" fmla="*/ 570 h 4307"/>
                <a:gd name="T60" fmla="*/ 1877 w 4016"/>
                <a:gd name="T61" fmla="*/ 483 h 4307"/>
                <a:gd name="T62" fmla="*/ 1686 w 4016"/>
                <a:gd name="T63" fmla="*/ 345 h 4307"/>
                <a:gd name="T64" fmla="*/ 1581 w 4016"/>
                <a:gd name="T65" fmla="*/ 266 h 4307"/>
                <a:gd name="T66" fmla="*/ 1537 w 4016"/>
                <a:gd name="T67" fmla="*/ 189 h 4307"/>
                <a:gd name="T68" fmla="*/ 1490 w 4016"/>
                <a:gd name="T69" fmla="*/ 94 h 4307"/>
                <a:gd name="T70" fmla="*/ 1457 w 4016"/>
                <a:gd name="T71" fmla="*/ 201 h 4307"/>
                <a:gd name="T72" fmla="*/ 1374 w 4016"/>
                <a:gd name="T73" fmla="*/ 296 h 4307"/>
                <a:gd name="T74" fmla="*/ 1278 w 4016"/>
                <a:gd name="T75" fmla="*/ 357 h 4307"/>
                <a:gd name="T76" fmla="*/ 998 w 4016"/>
                <a:gd name="T77" fmla="*/ 462 h 4307"/>
                <a:gd name="T78" fmla="*/ 763 w 4016"/>
                <a:gd name="T79" fmla="*/ 539 h 4307"/>
                <a:gd name="T80" fmla="*/ 648 w 4016"/>
                <a:gd name="T81" fmla="*/ 625 h 4307"/>
                <a:gd name="T82" fmla="*/ 455 w 4016"/>
                <a:gd name="T83" fmla="*/ 910 h 4307"/>
                <a:gd name="T84" fmla="*/ 264 w 4016"/>
                <a:gd name="T85" fmla="*/ 1195 h 4307"/>
                <a:gd name="T86" fmla="*/ 144 w 4016"/>
                <a:gd name="T87" fmla="*/ 1399 h 4307"/>
                <a:gd name="T88" fmla="*/ 4 w 4016"/>
                <a:gd name="T89" fmla="*/ 1769 h 4307"/>
                <a:gd name="T90" fmla="*/ 88 w 4016"/>
                <a:gd name="T91" fmla="*/ 1793 h 4307"/>
                <a:gd name="T92" fmla="*/ 233 w 4016"/>
                <a:gd name="T93" fmla="*/ 1773 h 4307"/>
                <a:gd name="T94" fmla="*/ 378 w 4016"/>
                <a:gd name="T95" fmla="*/ 1788 h 4307"/>
                <a:gd name="T96" fmla="*/ 509 w 4016"/>
                <a:gd name="T97" fmla="*/ 1855 h 4307"/>
                <a:gd name="T98" fmla="*/ 565 w 4016"/>
                <a:gd name="T99" fmla="*/ 1932 h 4307"/>
                <a:gd name="T100" fmla="*/ 609 w 4016"/>
                <a:gd name="T101" fmla="*/ 2063 h 4307"/>
                <a:gd name="T102" fmla="*/ 638 w 4016"/>
                <a:gd name="T103" fmla="*/ 2054 h 4307"/>
                <a:gd name="T104" fmla="*/ 739 w 4016"/>
                <a:gd name="T105" fmla="*/ 1909 h 4307"/>
                <a:gd name="T106" fmla="*/ 838 w 4016"/>
                <a:gd name="T107" fmla="*/ 1890 h 4307"/>
                <a:gd name="T108" fmla="*/ 838 w 4016"/>
                <a:gd name="T109" fmla="*/ 2373 h 4307"/>
                <a:gd name="T110" fmla="*/ 804 w 4016"/>
                <a:gd name="T111" fmla="*/ 2724 h 4307"/>
                <a:gd name="T112" fmla="*/ 804 w 4016"/>
                <a:gd name="T113" fmla="*/ 2871 h 4307"/>
                <a:gd name="T114" fmla="*/ 814 w 4016"/>
                <a:gd name="T115" fmla="*/ 2983 h 4307"/>
                <a:gd name="T116" fmla="*/ 798 w 4016"/>
                <a:gd name="T117" fmla="*/ 3188 h 4307"/>
                <a:gd name="T118" fmla="*/ 753 w 4016"/>
                <a:gd name="T119" fmla="*/ 3552 h 4307"/>
                <a:gd name="T120" fmla="*/ 740 w 4016"/>
                <a:gd name="T121" fmla="*/ 3849 h 4307"/>
                <a:gd name="T122" fmla="*/ 705 w 4016"/>
                <a:gd name="T123" fmla="*/ 4114 h 4307"/>
                <a:gd name="T124" fmla="*/ 774 w 4016"/>
                <a:gd name="T125" fmla="*/ 4281 h 4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16" h="4307">
                  <a:moveTo>
                    <a:pt x="774" y="4281"/>
                  </a:moveTo>
                  <a:lnTo>
                    <a:pt x="774" y="4281"/>
                  </a:lnTo>
                  <a:lnTo>
                    <a:pt x="855" y="4290"/>
                  </a:lnTo>
                  <a:lnTo>
                    <a:pt x="935" y="4296"/>
                  </a:lnTo>
                  <a:lnTo>
                    <a:pt x="1016" y="4301"/>
                  </a:lnTo>
                  <a:lnTo>
                    <a:pt x="1096" y="4304"/>
                  </a:lnTo>
                  <a:lnTo>
                    <a:pt x="1177" y="4307"/>
                  </a:lnTo>
                  <a:lnTo>
                    <a:pt x="1259" y="4307"/>
                  </a:lnTo>
                  <a:lnTo>
                    <a:pt x="1341" y="4307"/>
                  </a:lnTo>
                  <a:lnTo>
                    <a:pt x="1422" y="4305"/>
                  </a:lnTo>
                  <a:lnTo>
                    <a:pt x="1585" y="4301"/>
                  </a:lnTo>
                  <a:lnTo>
                    <a:pt x="1748" y="4296"/>
                  </a:lnTo>
                  <a:lnTo>
                    <a:pt x="1911" y="4292"/>
                  </a:lnTo>
                  <a:lnTo>
                    <a:pt x="1993" y="4291"/>
                  </a:lnTo>
                  <a:lnTo>
                    <a:pt x="2073" y="4291"/>
                  </a:lnTo>
                  <a:lnTo>
                    <a:pt x="2099" y="4281"/>
                  </a:lnTo>
                  <a:lnTo>
                    <a:pt x="2099" y="4281"/>
                  </a:lnTo>
                  <a:lnTo>
                    <a:pt x="2161" y="4281"/>
                  </a:lnTo>
                  <a:lnTo>
                    <a:pt x="2225" y="4278"/>
                  </a:lnTo>
                  <a:lnTo>
                    <a:pt x="2287" y="4275"/>
                  </a:lnTo>
                  <a:lnTo>
                    <a:pt x="2351" y="4271"/>
                  </a:lnTo>
                  <a:lnTo>
                    <a:pt x="2415" y="4266"/>
                  </a:lnTo>
                  <a:lnTo>
                    <a:pt x="2480" y="4260"/>
                  </a:lnTo>
                  <a:lnTo>
                    <a:pt x="2543" y="4253"/>
                  </a:lnTo>
                  <a:lnTo>
                    <a:pt x="2607" y="4245"/>
                  </a:lnTo>
                  <a:lnTo>
                    <a:pt x="2671" y="4236"/>
                  </a:lnTo>
                  <a:lnTo>
                    <a:pt x="2734" y="4227"/>
                  </a:lnTo>
                  <a:lnTo>
                    <a:pt x="2860" y="4206"/>
                  </a:lnTo>
                  <a:lnTo>
                    <a:pt x="2985" y="4182"/>
                  </a:lnTo>
                  <a:lnTo>
                    <a:pt x="3107" y="4156"/>
                  </a:lnTo>
                  <a:lnTo>
                    <a:pt x="3107" y="4208"/>
                  </a:lnTo>
                  <a:lnTo>
                    <a:pt x="3107" y="4208"/>
                  </a:lnTo>
                  <a:lnTo>
                    <a:pt x="3107" y="4169"/>
                  </a:lnTo>
                  <a:lnTo>
                    <a:pt x="3108" y="4128"/>
                  </a:lnTo>
                  <a:lnTo>
                    <a:pt x="3112" y="4046"/>
                  </a:lnTo>
                  <a:lnTo>
                    <a:pt x="3116" y="3965"/>
                  </a:lnTo>
                  <a:lnTo>
                    <a:pt x="3117" y="3924"/>
                  </a:lnTo>
                  <a:lnTo>
                    <a:pt x="3117" y="3885"/>
                  </a:lnTo>
                  <a:lnTo>
                    <a:pt x="3112" y="3828"/>
                  </a:lnTo>
                  <a:lnTo>
                    <a:pt x="3112" y="3828"/>
                  </a:lnTo>
                  <a:lnTo>
                    <a:pt x="3111" y="3786"/>
                  </a:lnTo>
                  <a:lnTo>
                    <a:pt x="3112" y="3743"/>
                  </a:lnTo>
                  <a:lnTo>
                    <a:pt x="3115" y="3701"/>
                  </a:lnTo>
                  <a:lnTo>
                    <a:pt x="3119" y="3658"/>
                  </a:lnTo>
                  <a:lnTo>
                    <a:pt x="3129" y="3569"/>
                  </a:lnTo>
                  <a:lnTo>
                    <a:pt x="3139" y="3482"/>
                  </a:lnTo>
                  <a:lnTo>
                    <a:pt x="3148" y="3395"/>
                  </a:lnTo>
                  <a:lnTo>
                    <a:pt x="3152" y="3351"/>
                  </a:lnTo>
                  <a:lnTo>
                    <a:pt x="3155" y="3308"/>
                  </a:lnTo>
                  <a:lnTo>
                    <a:pt x="3155" y="3264"/>
                  </a:lnTo>
                  <a:lnTo>
                    <a:pt x="3154" y="3221"/>
                  </a:lnTo>
                  <a:lnTo>
                    <a:pt x="3150" y="3178"/>
                  </a:lnTo>
                  <a:lnTo>
                    <a:pt x="3143" y="3136"/>
                  </a:lnTo>
                  <a:lnTo>
                    <a:pt x="3154" y="3110"/>
                  </a:lnTo>
                  <a:lnTo>
                    <a:pt x="3154" y="3110"/>
                  </a:lnTo>
                  <a:lnTo>
                    <a:pt x="3155" y="2945"/>
                  </a:lnTo>
                  <a:lnTo>
                    <a:pt x="3158" y="2780"/>
                  </a:lnTo>
                  <a:lnTo>
                    <a:pt x="3164" y="2450"/>
                  </a:lnTo>
                  <a:lnTo>
                    <a:pt x="3172" y="2119"/>
                  </a:lnTo>
                  <a:lnTo>
                    <a:pt x="3173" y="1954"/>
                  </a:lnTo>
                  <a:lnTo>
                    <a:pt x="3174" y="1789"/>
                  </a:lnTo>
                  <a:lnTo>
                    <a:pt x="3194" y="1762"/>
                  </a:lnTo>
                  <a:lnTo>
                    <a:pt x="3194" y="1762"/>
                  </a:lnTo>
                  <a:lnTo>
                    <a:pt x="3228" y="1829"/>
                  </a:lnTo>
                  <a:lnTo>
                    <a:pt x="3245" y="1863"/>
                  </a:lnTo>
                  <a:lnTo>
                    <a:pt x="3264" y="1896"/>
                  </a:lnTo>
                  <a:lnTo>
                    <a:pt x="3285" y="1928"/>
                  </a:lnTo>
                  <a:lnTo>
                    <a:pt x="3306" y="1959"/>
                  </a:lnTo>
                  <a:lnTo>
                    <a:pt x="3330" y="1989"/>
                  </a:lnTo>
                  <a:lnTo>
                    <a:pt x="3356" y="2018"/>
                  </a:lnTo>
                  <a:lnTo>
                    <a:pt x="3356" y="2018"/>
                  </a:lnTo>
                  <a:lnTo>
                    <a:pt x="3359" y="2023"/>
                  </a:lnTo>
                  <a:lnTo>
                    <a:pt x="3362" y="2028"/>
                  </a:lnTo>
                  <a:lnTo>
                    <a:pt x="3364" y="2033"/>
                  </a:lnTo>
                  <a:lnTo>
                    <a:pt x="3367" y="2039"/>
                  </a:lnTo>
                  <a:lnTo>
                    <a:pt x="3367" y="2039"/>
                  </a:lnTo>
                  <a:lnTo>
                    <a:pt x="3378" y="2052"/>
                  </a:lnTo>
                  <a:lnTo>
                    <a:pt x="3391" y="2065"/>
                  </a:lnTo>
                  <a:lnTo>
                    <a:pt x="3417" y="2087"/>
                  </a:lnTo>
                  <a:lnTo>
                    <a:pt x="3471" y="2132"/>
                  </a:lnTo>
                  <a:lnTo>
                    <a:pt x="3471" y="2132"/>
                  </a:lnTo>
                  <a:lnTo>
                    <a:pt x="3500" y="2110"/>
                  </a:lnTo>
                  <a:lnTo>
                    <a:pt x="3530" y="2091"/>
                  </a:lnTo>
                  <a:lnTo>
                    <a:pt x="3562" y="2071"/>
                  </a:lnTo>
                  <a:lnTo>
                    <a:pt x="3593" y="2054"/>
                  </a:lnTo>
                  <a:lnTo>
                    <a:pt x="3625" y="2037"/>
                  </a:lnTo>
                  <a:lnTo>
                    <a:pt x="3656" y="2022"/>
                  </a:lnTo>
                  <a:lnTo>
                    <a:pt x="3723" y="1992"/>
                  </a:lnTo>
                  <a:lnTo>
                    <a:pt x="3789" y="1964"/>
                  </a:lnTo>
                  <a:lnTo>
                    <a:pt x="3856" y="1937"/>
                  </a:lnTo>
                  <a:lnTo>
                    <a:pt x="3924" y="1911"/>
                  </a:lnTo>
                  <a:lnTo>
                    <a:pt x="3990" y="1883"/>
                  </a:lnTo>
                  <a:lnTo>
                    <a:pt x="4016" y="1862"/>
                  </a:lnTo>
                  <a:lnTo>
                    <a:pt x="4016" y="1862"/>
                  </a:lnTo>
                  <a:lnTo>
                    <a:pt x="4010" y="1842"/>
                  </a:lnTo>
                  <a:lnTo>
                    <a:pt x="4003" y="1823"/>
                  </a:lnTo>
                  <a:lnTo>
                    <a:pt x="3998" y="1803"/>
                  </a:lnTo>
                  <a:lnTo>
                    <a:pt x="3994" y="1784"/>
                  </a:lnTo>
                  <a:lnTo>
                    <a:pt x="3980" y="1706"/>
                  </a:lnTo>
                  <a:lnTo>
                    <a:pt x="3980" y="1706"/>
                  </a:lnTo>
                  <a:lnTo>
                    <a:pt x="3964" y="1658"/>
                  </a:lnTo>
                  <a:lnTo>
                    <a:pt x="3946" y="1609"/>
                  </a:lnTo>
                  <a:lnTo>
                    <a:pt x="3926" y="1561"/>
                  </a:lnTo>
                  <a:lnTo>
                    <a:pt x="3906" y="1515"/>
                  </a:lnTo>
                  <a:lnTo>
                    <a:pt x="3884" y="1469"/>
                  </a:lnTo>
                  <a:lnTo>
                    <a:pt x="3860" y="1422"/>
                  </a:lnTo>
                  <a:lnTo>
                    <a:pt x="3812" y="1331"/>
                  </a:lnTo>
                  <a:lnTo>
                    <a:pt x="3710" y="1149"/>
                  </a:lnTo>
                  <a:lnTo>
                    <a:pt x="3662" y="1058"/>
                  </a:lnTo>
                  <a:lnTo>
                    <a:pt x="3638" y="1013"/>
                  </a:lnTo>
                  <a:lnTo>
                    <a:pt x="3616" y="967"/>
                  </a:lnTo>
                  <a:lnTo>
                    <a:pt x="3616" y="967"/>
                  </a:lnTo>
                  <a:lnTo>
                    <a:pt x="3585" y="906"/>
                  </a:lnTo>
                  <a:lnTo>
                    <a:pt x="3551" y="844"/>
                  </a:lnTo>
                  <a:lnTo>
                    <a:pt x="3534" y="814"/>
                  </a:lnTo>
                  <a:lnTo>
                    <a:pt x="3515" y="782"/>
                  </a:lnTo>
                  <a:lnTo>
                    <a:pt x="3495" y="752"/>
                  </a:lnTo>
                  <a:lnTo>
                    <a:pt x="3476" y="723"/>
                  </a:lnTo>
                  <a:lnTo>
                    <a:pt x="3454" y="694"/>
                  </a:lnTo>
                  <a:lnTo>
                    <a:pt x="3432" y="665"/>
                  </a:lnTo>
                  <a:lnTo>
                    <a:pt x="3410" y="639"/>
                  </a:lnTo>
                  <a:lnTo>
                    <a:pt x="3386" y="613"/>
                  </a:lnTo>
                  <a:lnTo>
                    <a:pt x="3362" y="589"/>
                  </a:lnTo>
                  <a:lnTo>
                    <a:pt x="3337" y="565"/>
                  </a:lnTo>
                  <a:lnTo>
                    <a:pt x="3311" y="544"/>
                  </a:lnTo>
                  <a:lnTo>
                    <a:pt x="3284" y="525"/>
                  </a:lnTo>
                  <a:lnTo>
                    <a:pt x="3284" y="525"/>
                  </a:lnTo>
                  <a:lnTo>
                    <a:pt x="3256" y="507"/>
                  </a:lnTo>
                  <a:lnTo>
                    <a:pt x="3228" y="489"/>
                  </a:lnTo>
                  <a:lnTo>
                    <a:pt x="3199" y="473"/>
                  </a:lnTo>
                  <a:lnTo>
                    <a:pt x="3169" y="457"/>
                  </a:lnTo>
                  <a:lnTo>
                    <a:pt x="3138" y="443"/>
                  </a:lnTo>
                  <a:lnTo>
                    <a:pt x="3107" y="430"/>
                  </a:lnTo>
                  <a:lnTo>
                    <a:pt x="3074" y="417"/>
                  </a:lnTo>
                  <a:lnTo>
                    <a:pt x="3043" y="405"/>
                  </a:lnTo>
                  <a:lnTo>
                    <a:pt x="2977" y="383"/>
                  </a:lnTo>
                  <a:lnTo>
                    <a:pt x="2911" y="362"/>
                  </a:lnTo>
                  <a:lnTo>
                    <a:pt x="2845" y="340"/>
                  </a:lnTo>
                  <a:lnTo>
                    <a:pt x="2778" y="319"/>
                  </a:lnTo>
                  <a:lnTo>
                    <a:pt x="2713" y="295"/>
                  </a:lnTo>
                  <a:lnTo>
                    <a:pt x="2682" y="282"/>
                  </a:lnTo>
                  <a:lnTo>
                    <a:pt x="2651" y="269"/>
                  </a:lnTo>
                  <a:lnTo>
                    <a:pt x="2621" y="254"/>
                  </a:lnTo>
                  <a:lnTo>
                    <a:pt x="2591" y="239"/>
                  </a:lnTo>
                  <a:lnTo>
                    <a:pt x="2563" y="222"/>
                  </a:lnTo>
                  <a:lnTo>
                    <a:pt x="2535" y="204"/>
                  </a:lnTo>
                  <a:lnTo>
                    <a:pt x="2509" y="184"/>
                  </a:lnTo>
                  <a:lnTo>
                    <a:pt x="2483" y="163"/>
                  </a:lnTo>
                  <a:lnTo>
                    <a:pt x="2459" y="141"/>
                  </a:lnTo>
                  <a:lnTo>
                    <a:pt x="2435" y="117"/>
                  </a:lnTo>
                  <a:lnTo>
                    <a:pt x="2415" y="91"/>
                  </a:lnTo>
                  <a:lnTo>
                    <a:pt x="2394" y="62"/>
                  </a:lnTo>
                  <a:lnTo>
                    <a:pt x="2376" y="32"/>
                  </a:lnTo>
                  <a:lnTo>
                    <a:pt x="2359" y="0"/>
                  </a:lnTo>
                  <a:lnTo>
                    <a:pt x="2328" y="20"/>
                  </a:lnTo>
                  <a:lnTo>
                    <a:pt x="2328" y="20"/>
                  </a:lnTo>
                  <a:lnTo>
                    <a:pt x="2324" y="54"/>
                  </a:lnTo>
                  <a:lnTo>
                    <a:pt x="2319" y="85"/>
                  </a:lnTo>
                  <a:lnTo>
                    <a:pt x="2311" y="118"/>
                  </a:lnTo>
                  <a:lnTo>
                    <a:pt x="2300" y="150"/>
                  </a:lnTo>
                  <a:lnTo>
                    <a:pt x="2290" y="182"/>
                  </a:lnTo>
                  <a:lnTo>
                    <a:pt x="2278" y="213"/>
                  </a:lnTo>
                  <a:lnTo>
                    <a:pt x="2255" y="275"/>
                  </a:lnTo>
                  <a:lnTo>
                    <a:pt x="2255" y="275"/>
                  </a:lnTo>
                  <a:lnTo>
                    <a:pt x="2204" y="338"/>
                  </a:lnTo>
                  <a:lnTo>
                    <a:pt x="2180" y="369"/>
                  </a:lnTo>
                  <a:lnTo>
                    <a:pt x="2154" y="399"/>
                  </a:lnTo>
                  <a:lnTo>
                    <a:pt x="2126" y="429"/>
                  </a:lnTo>
                  <a:lnTo>
                    <a:pt x="2099" y="459"/>
                  </a:lnTo>
                  <a:lnTo>
                    <a:pt x="2069" y="487"/>
                  </a:lnTo>
                  <a:lnTo>
                    <a:pt x="2037" y="515"/>
                  </a:lnTo>
                  <a:lnTo>
                    <a:pt x="2037" y="515"/>
                  </a:lnTo>
                  <a:lnTo>
                    <a:pt x="2030" y="522"/>
                  </a:lnTo>
                  <a:lnTo>
                    <a:pt x="2024" y="530"/>
                  </a:lnTo>
                  <a:lnTo>
                    <a:pt x="2017" y="538"/>
                  </a:lnTo>
                  <a:lnTo>
                    <a:pt x="2011" y="546"/>
                  </a:lnTo>
                  <a:lnTo>
                    <a:pt x="2011" y="546"/>
                  </a:lnTo>
                  <a:lnTo>
                    <a:pt x="1995" y="556"/>
                  </a:lnTo>
                  <a:lnTo>
                    <a:pt x="1980" y="564"/>
                  </a:lnTo>
                  <a:lnTo>
                    <a:pt x="1964" y="570"/>
                  </a:lnTo>
                  <a:lnTo>
                    <a:pt x="1948" y="577"/>
                  </a:lnTo>
                  <a:lnTo>
                    <a:pt x="1948" y="577"/>
                  </a:lnTo>
                  <a:lnTo>
                    <a:pt x="1933" y="551"/>
                  </a:lnTo>
                  <a:lnTo>
                    <a:pt x="1916" y="526"/>
                  </a:lnTo>
                  <a:lnTo>
                    <a:pt x="1896" y="504"/>
                  </a:lnTo>
                  <a:lnTo>
                    <a:pt x="1877" y="483"/>
                  </a:lnTo>
                  <a:lnTo>
                    <a:pt x="1855" y="464"/>
                  </a:lnTo>
                  <a:lnTo>
                    <a:pt x="1833" y="444"/>
                  </a:lnTo>
                  <a:lnTo>
                    <a:pt x="1809" y="427"/>
                  </a:lnTo>
                  <a:lnTo>
                    <a:pt x="1785" y="410"/>
                  </a:lnTo>
                  <a:lnTo>
                    <a:pt x="1735" y="378"/>
                  </a:lnTo>
                  <a:lnTo>
                    <a:pt x="1686" y="345"/>
                  </a:lnTo>
                  <a:lnTo>
                    <a:pt x="1660" y="330"/>
                  </a:lnTo>
                  <a:lnTo>
                    <a:pt x="1637" y="312"/>
                  </a:lnTo>
                  <a:lnTo>
                    <a:pt x="1613" y="295"/>
                  </a:lnTo>
                  <a:lnTo>
                    <a:pt x="1590" y="275"/>
                  </a:lnTo>
                  <a:lnTo>
                    <a:pt x="1590" y="275"/>
                  </a:lnTo>
                  <a:lnTo>
                    <a:pt x="1581" y="266"/>
                  </a:lnTo>
                  <a:lnTo>
                    <a:pt x="1572" y="257"/>
                  </a:lnTo>
                  <a:lnTo>
                    <a:pt x="1564" y="247"/>
                  </a:lnTo>
                  <a:lnTo>
                    <a:pt x="1557" y="236"/>
                  </a:lnTo>
                  <a:lnTo>
                    <a:pt x="1551" y="225"/>
                  </a:lnTo>
                  <a:lnTo>
                    <a:pt x="1546" y="213"/>
                  </a:lnTo>
                  <a:lnTo>
                    <a:pt x="1537" y="189"/>
                  </a:lnTo>
                  <a:lnTo>
                    <a:pt x="1529" y="165"/>
                  </a:lnTo>
                  <a:lnTo>
                    <a:pt x="1524" y="139"/>
                  </a:lnTo>
                  <a:lnTo>
                    <a:pt x="1520" y="114"/>
                  </a:lnTo>
                  <a:lnTo>
                    <a:pt x="1517" y="88"/>
                  </a:lnTo>
                  <a:lnTo>
                    <a:pt x="1490" y="94"/>
                  </a:lnTo>
                  <a:lnTo>
                    <a:pt x="1490" y="94"/>
                  </a:lnTo>
                  <a:lnTo>
                    <a:pt x="1490" y="113"/>
                  </a:lnTo>
                  <a:lnTo>
                    <a:pt x="1487" y="130"/>
                  </a:lnTo>
                  <a:lnTo>
                    <a:pt x="1483" y="148"/>
                  </a:lnTo>
                  <a:lnTo>
                    <a:pt x="1477" y="166"/>
                  </a:lnTo>
                  <a:lnTo>
                    <a:pt x="1468" y="183"/>
                  </a:lnTo>
                  <a:lnTo>
                    <a:pt x="1457" y="201"/>
                  </a:lnTo>
                  <a:lnTo>
                    <a:pt x="1446" y="219"/>
                  </a:lnTo>
                  <a:lnTo>
                    <a:pt x="1433" y="236"/>
                  </a:lnTo>
                  <a:lnTo>
                    <a:pt x="1418" y="252"/>
                  </a:lnTo>
                  <a:lnTo>
                    <a:pt x="1404" y="267"/>
                  </a:lnTo>
                  <a:lnTo>
                    <a:pt x="1390" y="283"/>
                  </a:lnTo>
                  <a:lnTo>
                    <a:pt x="1374" y="296"/>
                  </a:lnTo>
                  <a:lnTo>
                    <a:pt x="1359" y="309"/>
                  </a:lnTo>
                  <a:lnTo>
                    <a:pt x="1344" y="319"/>
                  </a:lnTo>
                  <a:lnTo>
                    <a:pt x="1330" y="330"/>
                  </a:lnTo>
                  <a:lnTo>
                    <a:pt x="1316" y="338"/>
                  </a:lnTo>
                  <a:lnTo>
                    <a:pt x="1316" y="338"/>
                  </a:lnTo>
                  <a:lnTo>
                    <a:pt x="1278" y="357"/>
                  </a:lnTo>
                  <a:lnTo>
                    <a:pt x="1239" y="375"/>
                  </a:lnTo>
                  <a:lnTo>
                    <a:pt x="1200" y="391"/>
                  </a:lnTo>
                  <a:lnTo>
                    <a:pt x="1160" y="407"/>
                  </a:lnTo>
                  <a:lnTo>
                    <a:pt x="1078" y="435"/>
                  </a:lnTo>
                  <a:lnTo>
                    <a:pt x="998" y="462"/>
                  </a:lnTo>
                  <a:lnTo>
                    <a:pt x="998" y="462"/>
                  </a:lnTo>
                  <a:lnTo>
                    <a:pt x="952" y="477"/>
                  </a:lnTo>
                  <a:lnTo>
                    <a:pt x="904" y="491"/>
                  </a:lnTo>
                  <a:lnTo>
                    <a:pt x="856" y="505"/>
                  </a:lnTo>
                  <a:lnTo>
                    <a:pt x="808" y="521"/>
                  </a:lnTo>
                  <a:lnTo>
                    <a:pt x="785" y="529"/>
                  </a:lnTo>
                  <a:lnTo>
                    <a:pt x="763" y="539"/>
                  </a:lnTo>
                  <a:lnTo>
                    <a:pt x="740" y="550"/>
                  </a:lnTo>
                  <a:lnTo>
                    <a:pt x="720" y="563"/>
                  </a:lnTo>
                  <a:lnTo>
                    <a:pt x="700" y="576"/>
                  </a:lnTo>
                  <a:lnTo>
                    <a:pt x="681" y="590"/>
                  </a:lnTo>
                  <a:lnTo>
                    <a:pt x="664" y="607"/>
                  </a:lnTo>
                  <a:lnTo>
                    <a:pt x="648" y="625"/>
                  </a:lnTo>
                  <a:lnTo>
                    <a:pt x="648" y="625"/>
                  </a:lnTo>
                  <a:lnTo>
                    <a:pt x="621" y="660"/>
                  </a:lnTo>
                  <a:lnTo>
                    <a:pt x="596" y="695"/>
                  </a:lnTo>
                  <a:lnTo>
                    <a:pt x="547" y="765"/>
                  </a:lnTo>
                  <a:lnTo>
                    <a:pt x="500" y="838"/>
                  </a:lnTo>
                  <a:lnTo>
                    <a:pt x="455" y="910"/>
                  </a:lnTo>
                  <a:lnTo>
                    <a:pt x="408" y="981"/>
                  </a:lnTo>
                  <a:lnTo>
                    <a:pt x="362" y="1054"/>
                  </a:lnTo>
                  <a:lnTo>
                    <a:pt x="314" y="1124"/>
                  </a:lnTo>
                  <a:lnTo>
                    <a:pt x="288" y="1160"/>
                  </a:lnTo>
                  <a:lnTo>
                    <a:pt x="264" y="1195"/>
                  </a:lnTo>
                  <a:lnTo>
                    <a:pt x="264" y="1195"/>
                  </a:lnTo>
                  <a:lnTo>
                    <a:pt x="240" y="1226"/>
                  </a:lnTo>
                  <a:lnTo>
                    <a:pt x="220" y="1258"/>
                  </a:lnTo>
                  <a:lnTo>
                    <a:pt x="199" y="1292"/>
                  </a:lnTo>
                  <a:lnTo>
                    <a:pt x="179" y="1327"/>
                  </a:lnTo>
                  <a:lnTo>
                    <a:pt x="161" y="1362"/>
                  </a:lnTo>
                  <a:lnTo>
                    <a:pt x="144" y="1399"/>
                  </a:lnTo>
                  <a:lnTo>
                    <a:pt x="127" y="1435"/>
                  </a:lnTo>
                  <a:lnTo>
                    <a:pt x="112" y="1472"/>
                  </a:lnTo>
                  <a:lnTo>
                    <a:pt x="82" y="1546"/>
                  </a:lnTo>
                  <a:lnTo>
                    <a:pt x="55" y="1621"/>
                  </a:lnTo>
                  <a:lnTo>
                    <a:pt x="29" y="1697"/>
                  </a:lnTo>
                  <a:lnTo>
                    <a:pt x="4" y="1769"/>
                  </a:lnTo>
                  <a:lnTo>
                    <a:pt x="0" y="1829"/>
                  </a:lnTo>
                  <a:lnTo>
                    <a:pt x="0" y="1829"/>
                  </a:lnTo>
                  <a:lnTo>
                    <a:pt x="21" y="1818"/>
                  </a:lnTo>
                  <a:lnTo>
                    <a:pt x="43" y="1808"/>
                  </a:lnTo>
                  <a:lnTo>
                    <a:pt x="65" y="1799"/>
                  </a:lnTo>
                  <a:lnTo>
                    <a:pt x="88" y="1793"/>
                  </a:lnTo>
                  <a:lnTo>
                    <a:pt x="112" y="1786"/>
                  </a:lnTo>
                  <a:lnTo>
                    <a:pt x="135" y="1782"/>
                  </a:lnTo>
                  <a:lnTo>
                    <a:pt x="160" y="1779"/>
                  </a:lnTo>
                  <a:lnTo>
                    <a:pt x="183" y="1776"/>
                  </a:lnTo>
                  <a:lnTo>
                    <a:pt x="208" y="1773"/>
                  </a:lnTo>
                  <a:lnTo>
                    <a:pt x="233" y="1773"/>
                  </a:lnTo>
                  <a:lnTo>
                    <a:pt x="257" y="1773"/>
                  </a:lnTo>
                  <a:lnTo>
                    <a:pt x="282" y="1775"/>
                  </a:lnTo>
                  <a:lnTo>
                    <a:pt x="307" y="1777"/>
                  </a:lnTo>
                  <a:lnTo>
                    <a:pt x="330" y="1780"/>
                  </a:lnTo>
                  <a:lnTo>
                    <a:pt x="378" y="1788"/>
                  </a:lnTo>
                  <a:lnTo>
                    <a:pt x="378" y="1788"/>
                  </a:lnTo>
                  <a:lnTo>
                    <a:pt x="405" y="1794"/>
                  </a:lnTo>
                  <a:lnTo>
                    <a:pt x="430" y="1803"/>
                  </a:lnTo>
                  <a:lnTo>
                    <a:pt x="452" y="1812"/>
                  </a:lnTo>
                  <a:lnTo>
                    <a:pt x="473" y="1824"/>
                  </a:lnTo>
                  <a:lnTo>
                    <a:pt x="491" y="1838"/>
                  </a:lnTo>
                  <a:lnTo>
                    <a:pt x="509" y="1855"/>
                  </a:lnTo>
                  <a:lnTo>
                    <a:pt x="527" y="1875"/>
                  </a:lnTo>
                  <a:lnTo>
                    <a:pt x="544" y="1898"/>
                  </a:lnTo>
                  <a:lnTo>
                    <a:pt x="544" y="1898"/>
                  </a:lnTo>
                  <a:lnTo>
                    <a:pt x="552" y="1910"/>
                  </a:lnTo>
                  <a:lnTo>
                    <a:pt x="559" y="1920"/>
                  </a:lnTo>
                  <a:lnTo>
                    <a:pt x="565" y="1932"/>
                  </a:lnTo>
                  <a:lnTo>
                    <a:pt x="570" y="1944"/>
                  </a:lnTo>
                  <a:lnTo>
                    <a:pt x="578" y="1968"/>
                  </a:lnTo>
                  <a:lnTo>
                    <a:pt x="586" y="1992"/>
                  </a:lnTo>
                  <a:lnTo>
                    <a:pt x="592" y="2015"/>
                  </a:lnTo>
                  <a:lnTo>
                    <a:pt x="600" y="2040"/>
                  </a:lnTo>
                  <a:lnTo>
                    <a:pt x="609" y="2063"/>
                  </a:lnTo>
                  <a:lnTo>
                    <a:pt x="614" y="2074"/>
                  </a:lnTo>
                  <a:lnTo>
                    <a:pt x="620" y="2085"/>
                  </a:lnTo>
                  <a:lnTo>
                    <a:pt x="624" y="2096"/>
                  </a:lnTo>
                  <a:lnTo>
                    <a:pt x="624" y="2096"/>
                  </a:lnTo>
                  <a:lnTo>
                    <a:pt x="630" y="2075"/>
                  </a:lnTo>
                  <a:lnTo>
                    <a:pt x="638" y="2054"/>
                  </a:lnTo>
                  <a:lnTo>
                    <a:pt x="647" y="2033"/>
                  </a:lnTo>
                  <a:lnTo>
                    <a:pt x="657" y="2015"/>
                  </a:lnTo>
                  <a:lnTo>
                    <a:pt x="669" y="1996"/>
                  </a:lnTo>
                  <a:lnTo>
                    <a:pt x="682" y="1977"/>
                  </a:lnTo>
                  <a:lnTo>
                    <a:pt x="709" y="1942"/>
                  </a:lnTo>
                  <a:lnTo>
                    <a:pt x="739" y="1909"/>
                  </a:lnTo>
                  <a:lnTo>
                    <a:pt x="768" y="1875"/>
                  </a:lnTo>
                  <a:lnTo>
                    <a:pt x="798" y="1841"/>
                  </a:lnTo>
                  <a:lnTo>
                    <a:pt x="824" y="1806"/>
                  </a:lnTo>
                  <a:lnTo>
                    <a:pt x="834" y="1810"/>
                  </a:lnTo>
                  <a:lnTo>
                    <a:pt x="834" y="1810"/>
                  </a:lnTo>
                  <a:lnTo>
                    <a:pt x="838" y="1890"/>
                  </a:lnTo>
                  <a:lnTo>
                    <a:pt x="842" y="1970"/>
                  </a:lnTo>
                  <a:lnTo>
                    <a:pt x="844" y="2050"/>
                  </a:lnTo>
                  <a:lnTo>
                    <a:pt x="846" y="2131"/>
                  </a:lnTo>
                  <a:lnTo>
                    <a:pt x="844" y="2212"/>
                  </a:lnTo>
                  <a:lnTo>
                    <a:pt x="842" y="2292"/>
                  </a:lnTo>
                  <a:lnTo>
                    <a:pt x="838" y="2373"/>
                  </a:lnTo>
                  <a:lnTo>
                    <a:pt x="831" y="2455"/>
                  </a:lnTo>
                  <a:lnTo>
                    <a:pt x="831" y="2455"/>
                  </a:lnTo>
                  <a:lnTo>
                    <a:pt x="820" y="2544"/>
                  </a:lnTo>
                  <a:lnTo>
                    <a:pt x="811" y="2634"/>
                  </a:lnTo>
                  <a:lnTo>
                    <a:pt x="807" y="2680"/>
                  </a:lnTo>
                  <a:lnTo>
                    <a:pt x="804" y="2724"/>
                  </a:lnTo>
                  <a:lnTo>
                    <a:pt x="803" y="2769"/>
                  </a:lnTo>
                  <a:lnTo>
                    <a:pt x="804" y="2814"/>
                  </a:lnTo>
                  <a:lnTo>
                    <a:pt x="790" y="2845"/>
                  </a:lnTo>
                  <a:lnTo>
                    <a:pt x="790" y="2845"/>
                  </a:lnTo>
                  <a:lnTo>
                    <a:pt x="798" y="2857"/>
                  </a:lnTo>
                  <a:lnTo>
                    <a:pt x="804" y="2871"/>
                  </a:lnTo>
                  <a:lnTo>
                    <a:pt x="808" y="2886"/>
                  </a:lnTo>
                  <a:lnTo>
                    <a:pt x="812" y="2903"/>
                  </a:lnTo>
                  <a:lnTo>
                    <a:pt x="814" y="2922"/>
                  </a:lnTo>
                  <a:lnTo>
                    <a:pt x="814" y="2941"/>
                  </a:lnTo>
                  <a:lnTo>
                    <a:pt x="814" y="2962"/>
                  </a:lnTo>
                  <a:lnTo>
                    <a:pt x="814" y="2983"/>
                  </a:lnTo>
                  <a:lnTo>
                    <a:pt x="812" y="3024"/>
                  </a:lnTo>
                  <a:lnTo>
                    <a:pt x="808" y="3066"/>
                  </a:lnTo>
                  <a:lnTo>
                    <a:pt x="803" y="3104"/>
                  </a:lnTo>
                  <a:lnTo>
                    <a:pt x="800" y="3136"/>
                  </a:lnTo>
                  <a:lnTo>
                    <a:pt x="800" y="3136"/>
                  </a:lnTo>
                  <a:lnTo>
                    <a:pt x="798" y="3188"/>
                  </a:lnTo>
                  <a:lnTo>
                    <a:pt x="794" y="3240"/>
                  </a:lnTo>
                  <a:lnTo>
                    <a:pt x="789" y="3292"/>
                  </a:lnTo>
                  <a:lnTo>
                    <a:pt x="782" y="3344"/>
                  </a:lnTo>
                  <a:lnTo>
                    <a:pt x="769" y="3448"/>
                  </a:lnTo>
                  <a:lnTo>
                    <a:pt x="753" y="3552"/>
                  </a:lnTo>
                  <a:lnTo>
                    <a:pt x="753" y="3552"/>
                  </a:lnTo>
                  <a:lnTo>
                    <a:pt x="748" y="3602"/>
                  </a:lnTo>
                  <a:lnTo>
                    <a:pt x="746" y="3651"/>
                  </a:lnTo>
                  <a:lnTo>
                    <a:pt x="744" y="3701"/>
                  </a:lnTo>
                  <a:lnTo>
                    <a:pt x="743" y="3750"/>
                  </a:lnTo>
                  <a:lnTo>
                    <a:pt x="742" y="3799"/>
                  </a:lnTo>
                  <a:lnTo>
                    <a:pt x="740" y="3849"/>
                  </a:lnTo>
                  <a:lnTo>
                    <a:pt x="738" y="3898"/>
                  </a:lnTo>
                  <a:lnTo>
                    <a:pt x="733" y="3948"/>
                  </a:lnTo>
                  <a:lnTo>
                    <a:pt x="733" y="3948"/>
                  </a:lnTo>
                  <a:lnTo>
                    <a:pt x="727" y="3989"/>
                  </a:lnTo>
                  <a:lnTo>
                    <a:pt x="721" y="4031"/>
                  </a:lnTo>
                  <a:lnTo>
                    <a:pt x="705" y="4114"/>
                  </a:lnTo>
                  <a:lnTo>
                    <a:pt x="698" y="4156"/>
                  </a:lnTo>
                  <a:lnTo>
                    <a:pt x="691" y="4197"/>
                  </a:lnTo>
                  <a:lnTo>
                    <a:pt x="687" y="4239"/>
                  </a:lnTo>
                  <a:lnTo>
                    <a:pt x="686" y="4260"/>
                  </a:lnTo>
                  <a:lnTo>
                    <a:pt x="686" y="4281"/>
                  </a:lnTo>
                  <a:lnTo>
                    <a:pt x="774" y="4281"/>
                  </a:lnTo>
                  <a:close/>
                </a:path>
              </a:pathLst>
            </a:custGeom>
            <a:solidFill>
              <a:srgbClr val="8CC9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EA575F58-3F08-5B5B-C4DD-7D91F0902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2" y="559"/>
              <a:ext cx="1339" cy="1436"/>
            </a:xfrm>
            <a:custGeom>
              <a:avLst/>
              <a:gdLst>
                <a:gd name="T0" fmla="*/ 1096 w 4016"/>
                <a:gd name="T1" fmla="*/ 4304 h 4307"/>
                <a:gd name="T2" fmla="*/ 1748 w 4016"/>
                <a:gd name="T3" fmla="*/ 4296 h 4307"/>
                <a:gd name="T4" fmla="*/ 2161 w 4016"/>
                <a:gd name="T5" fmla="*/ 4281 h 4307"/>
                <a:gd name="T6" fmla="*/ 2543 w 4016"/>
                <a:gd name="T7" fmla="*/ 4253 h 4307"/>
                <a:gd name="T8" fmla="*/ 3107 w 4016"/>
                <a:gd name="T9" fmla="*/ 4156 h 4307"/>
                <a:gd name="T10" fmla="*/ 3116 w 4016"/>
                <a:gd name="T11" fmla="*/ 3965 h 4307"/>
                <a:gd name="T12" fmla="*/ 3112 w 4016"/>
                <a:gd name="T13" fmla="*/ 3743 h 4307"/>
                <a:gd name="T14" fmla="*/ 3152 w 4016"/>
                <a:gd name="T15" fmla="*/ 3351 h 4307"/>
                <a:gd name="T16" fmla="*/ 3154 w 4016"/>
                <a:gd name="T17" fmla="*/ 3110 h 4307"/>
                <a:gd name="T18" fmla="*/ 3173 w 4016"/>
                <a:gd name="T19" fmla="*/ 1954 h 4307"/>
                <a:gd name="T20" fmla="*/ 3264 w 4016"/>
                <a:gd name="T21" fmla="*/ 1896 h 4307"/>
                <a:gd name="T22" fmla="*/ 3359 w 4016"/>
                <a:gd name="T23" fmla="*/ 2023 h 4307"/>
                <a:gd name="T24" fmla="*/ 3391 w 4016"/>
                <a:gd name="T25" fmla="*/ 2065 h 4307"/>
                <a:gd name="T26" fmla="*/ 3562 w 4016"/>
                <a:gd name="T27" fmla="*/ 2071 h 4307"/>
                <a:gd name="T28" fmla="*/ 3856 w 4016"/>
                <a:gd name="T29" fmla="*/ 1937 h 4307"/>
                <a:gd name="T30" fmla="*/ 4003 w 4016"/>
                <a:gd name="T31" fmla="*/ 1823 h 4307"/>
                <a:gd name="T32" fmla="*/ 3946 w 4016"/>
                <a:gd name="T33" fmla="*/ 1609 h 4307"/>
                <a:gd name="T34" fmla="*/ 3710 w 4016"/>
                <a:gd name="T35" fmla="*/ 1149 h 4307"/>
                <a:gd name="T36" fmla="*/ 3551 w 4016"/>
                <a:gd name="T37" fmla="*/ 844 h 4307"/>
                <a:gd name="T38" fmla="*/ 3432 w 4016"/>
                <a:gd name="T39" fmla="*/ 665 h 4307"/>
                <a:gd name="T40" fmla="*/ 3284 w 4016"/>
                <a:gd name="T41" fmla="*/ 525 h 4307"/>
                <a:gd name="T42" fmla="*/ 3138 w 4016"/>
                <a:gd name="T43" fmla="*/ 443 h 4307"/>
                <a:gd name="T44" fmla="*/ 2845 w 4016"/>
                <a:gd name="T45" fmla="*/ 340 h 4307"/>
                <a:gd name="T46" fmla="*/ 2591 w 4016"/>
                <a:gd name="T47" fmla="*/ 239 h 4307"/>
                <a:gd name="T48" fmla="*/ 2435 w 4016"/>
                <a:gd name="T49" fmla="*/ 117 h 4307"/>
                <a:gd name="T50" fmla="*/ 2328 w 4016"/>
                <a:gd name="T51" fmla="*/ 20 h 4307"/>
                <a:gd name="T52" fmla="*/ 2278 w 4016"/>
                <a:gd name="T53" fmla="*/ 213 h 4307"/>
                <a:gd name="T54" fmla="*/ 2126 w 4016"/>
                <a:gd name="T55" fmla="*/ 429 h 4307"/>
                <a:gd name="T56" fmla="*/ 2024 w 4016"/>
                <a:gd name="T57" fmla="*/ 530 h 4307"/>
                <a:gd name="T58" fmla="*/ 1964 w 4016"/>
                <a:gd name="T59" fmla="*/ 570 h 4307"/>
                <a:gd name="T60" fmla="*/ 1877 w 4016"/>
                <a:gd name="T61" fmla="*/ 483 h 4307"/>
                <a:gd name="T62" fmla="*/ 1686 w 4016"/>
                <a:gd name="T63" fmla="*/ 345 h 4307"/>
                <a:gd name="T64" fmla="*/ 1581 w 4016"/>
                <a:gd name="T65" fmla="*/ 266 h 4307"/>
                <a:gd name="T66" fmla="*/ 1537 w 4016"/>
                <a:gd name="T67" fmla="*/ 189 h 4307"/>
                <a:gd name="T68" fmla="*/ 1490 w 4016"/>
                <a:gd name="T69" fmla="*/ 94 h 4307"/>
                <a:gd name="T70" fmla="*/ 1457 w 4016"/>
                <a:gd name="T71" fmla="*/ 201 h 4307"/>
                <a:gd name="T72" fmla="*/ 1374 w 4016"/>
                <a:gd name="T73" fmla="*/ 296 h 4307"/>
                <a:gd name="T74" fmla="*/ 1278 w 4016"/>
                <a:gd name="T75" fmla="*/ 357 h 4307"/>
                <a:gd name="T76" fmla="*/ 998 w 4016"/>
                <a:gd name="T77" fmla="*/ 462 h 4307"/>
                <a:gd name="T78" fmla="*/ 763 w 4016"/>
                <a:gd name="T79" fmla="*/ 539 h 4307"/>
                <a:gd name="T80" fmla="*/ 648 w 4016"/>
                <a:gd name="T81" fmla="*/ 625 h 4307"/>
                <a:gd name="T82" fmla="*/ 455 w 4016"/>
                <a:gd name="T83" fmla="*/ 910 h 4307"/>
                <a:gd name="T84" fmla="*/ 264 w 4016"/>
                <a:gd name="T85" fmla="*/ 1195 h 4307"/>
                <a:gd name="T86" fmla="*/ 144 w 4016"/>
                <a:gd name="T87" fmla="*/ 1399 h 4307"/>
                <a:gd name="T88" fmla="*/ 4 w 4016"/>
                <a:gd name="T89" fmla="*/ 1769 h 4307"/>
                <a:gd name="T90" fmla="*/ 88 w 4016"/>
                <a:gd name="T91" fmla="*/ 1793 h 4307"/>
                <a:gd name="T92" fmla="*/ 233 w 4016"/>
                <a:gd name="T93" fmla="*/ 1773 h 4307"/>
                <a:gd name="T94" fmla="*/ 378 w 4016"/>
                <a:gd name="T95" fmla="*/ 1788 h 4307"/>
                <a:gd name="T96" fmla="*/ 509 w 4016"/>
                <a:gd name="T97" fmla="*/ 1855 h 4307"/>
                <a:gd name="T98" fmla="*/ 565 w 4016"/>
                <a:gd name="T99" fmla="*/ 1932 h 4307"/>
                <a:gd name="T100" fmla="*/ 609 w 4016"/>
                <a:gd name="T101" fmla="*/ 2063 h 4307"/>
                <a:gd name="T102" fmla="*/ 638 w 4016"/>
                <a:gd name="T103" fmla="*/ 2054 h 4307"/>
                <a:gd name="T104" fmla="*/ 739 w 4016"/>
                <a:gd name="T105" fmla="*/ 1909 h 4307"/>
                <a:gd name="T106" fmla="*/ 838 w 4016"/>
                <a:gd name="T107" fmla="*/ 1890 h 4307"/>
                <a:gd name="T108" fmla="*/ 838 w 4016"/>
                <a:gd name="T109" fmla="*/ 2373 h 4307"/>
                <a:gd name="T110" fmla="*/ 804 w 4016"/>
                <a:gd name="T111" fmla="*/ 2724 h 4307"/>
                <a:gd name="T112" fmla="*/ 804 w 4016"/>
                <a:gd name="T113" fmla="*/ 2871 h 4307"/>
                <a:gd name="T114" fmla="*/ 814 w 4016"/>
                <a:gd name="T115" fmla="*/ 2983 h 4307"/>
                <a:gd name="T116" fmla="*/ 798 w 4016"/>
                <a:gd name="T117" fmla="*/ 3188 h 4307"/>
                <a:gd name="T118" fmla="*/ 753 w 4016"/>
                <a:gd name="T119" fmla="*/ 3552 h 4307"/>
                <a:gd name="T120" fmla="*/ 740 w 4016"/>
                <a:gd name="T121" fmla="*/ 3849 h 4307"/>
                <a:gd name="T122" fmla="*/ 705 w 4016"/>
                <a:gd name="T123" fmla="*/ 4114 h 4307"/>
                <a:gd name="T124" fmla="*/ 774 w 4016"/>
                <a:gd name="T125" fmla="*/ 4281 h 4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16" h="4307">
                  <a:moveTo>
                    <a:pt x="774" y="4281"/>
                  </a:moveTo>
                  <a:lnTo>
                    <a:pt x="774" y="4281"/>
                  </a:lnTo>
                  <a:lnTo>
                    <a:pt x="855" y="4290"/>
                  </a:lnTo>
                  <a:lnTo>
                    <a:pt x="935" y="4296"/>
                  </a:lnTo>
                  <a:lnTo>
                    <a:pt x="1016" y="4301"/>
                  </a:lnTo>
                  <a:lnTo>
                    <a:pt x="1096" y="4304"/>
                  </a:lnTo>
                  <a:lnTo>
                    <a:pt x="1177" y="4307"/>
                  </a:lnTo>
                  <a:lnTo>
                    <a:pt x="1259" y="4307"/>
                  </a:lnTo>
                  <a:lnTo>
                    <a:pt x="1341" y="4307"/>
                  </a:lnTo>
                  <a:lnTo>
                    <a:pt x="1422" y="4305"/>
                  </a:lnTo>
                  <a:lnTo>
                    <a:pt x="1585" y="4301"/>
                  </a:lnTo>
                  <a:lnTo>
                    <a:pt x="1748" y="4296"/>
                  </a:lnTo>
                  <a:lnTo>
                    <a:pt x="1911" y="4292"/>
                  </a:lnTo>
                  <a:lnTo>
                    <a:pt x="1993" y="4291"/>
                  </a:lnTo>
                  <a:lnTo>
                    <a:pt x="2073" y="4291"/>
                  </a:lnTo>
                  <a:lnTo>
                    <a:pt x="2099" y="4281"/>
                  </a:lnTo>
                  <a:lnTo>
                    <a:pt x="2099" y="4281"/>
                  </a:lnTo>
                  <a:lnTo>
                    <a:pt x="2161" y="4281"/>
                  </a:lnTo>
                  <a:lnTo>
                    <a:pt x="2225" y="4278"/>
                  </a:lnTo>
                  <a:lnTo>
                    <a:pt x="2287" y="4275"/>
                  </a:lnTo>
                  <a:lnTo>
                    <a:pt x="2351" y="4271"/>
                  </a:lnTo>
                  <a:lnTo>
                    <a:pt x="2415" y="4266"/>
                  </a:lnTo>
                  <a:lnTo>
                    <a:pt x="2480" y="4260"/>
                  </a:lnTo>
                  <a:lnTo>
                    <a:pt x="2543" y="4253"/>
                  </a:lnTo>
                  <a:lnTo>
                    <a:pt x="2607" y="4245"/>
                  </a:lnTo>
                  <a:lnTo>
                    <a:pt x="2671" y="4236"/>
                  </a:lnTo>
                  <a:lnTo>
                    <a:pt x="2734" y="4227"/>
                  </a:lnTo>
                  <a:lnTo>
                    <a:pt x="2860" y="4206"/>
                  </a:lnTo>
                  <a:lnTo>
                    <a:pt x="2985" y="4182"/>
                  </a:lnTo>
                  <a:lnTo>
                    <a:pt x="3107" y="4156"/>
                  </a:lnTo>
                  <a:lnTo>
                    <a:pt x="3107" y="4208"/>
                  </a:lnTo>
                  <a:lnTo>
                    <a:pt x="3107" y="4208"/>
                  </a:lnTo>
                  <a:lnTo>
                    <a:pt x="3107" y="4169"/>
                  </a:lnTo>
                  <a:lnTo>
                    <a:pt x="3108" y="4128"/>
                  </a:lnTo>
                  <a:lnTo>
                    <a:pt x="3112" y="4046"/>
                  </a:lnTo>
                  <a:lnTo>
                    <a:pt x="3116" y="3965"/>
                  </a:lnTo>
                  <a:lnTo>
                    <a:pt x="3117" y="3924"/>
                  </a:lnTo>
                  <a:lnTo>
                    <a:pt x="3117" y="3885"/>
                  </a:lnTo>
                  <a:lnTo>
                    <a:pt x="3112" y="3828"/>
                  </a:lnTo>
                  <a:lnTo>
                    <a:pt x="3112" y="3828"/>
                  </a:lnTo>
                  <a:lnTo>
                    <a:pt x="3111" y="3786"/>
                  </a:lnTo>
                  <a:lnTo>
                    <a:pt x="3112" y="3743"/>
                  </a:lnTo>
                  <a:lnTo>
                    <a:pt x="3115" y="3701"/>
                  </a:lnTo>
                  <a:lnTo>
                    <a:pt x="3119" y="3658"/>
                  </a:lnTo>
                  <a:lnTo>
                    <a:pt x="3129" y="3569"/>
                  </a:lnTo>
                  <a:lnTo>
                    <a:pt x="3139" y="3482"/>
                  </a:lnTo>
                  <a:lnTo>
                    <a:pt x="3148" y="3395"/>
                  </a:lnTo>
                  <a:lnTo>
                    <a:pt x="3152" y="3351"/>
                  </a:lnTo>
                  <a:lnTo>
                    <a:pt x="3155" y="3308"/>
                  </a:lnTo>
                  <a:lnTo>
                    <a:pt x="3155" y="3264"/>
                  </a:lnTo>
                  <a:lnTo>
                    <a:pt x="3154" y="3221"/>
                  </a:lnTo>
                  <a:lnTo>
                    <a:pt x="3150" y="3178"/>
                  </a:lnTo>
                  <a:lnTo>
                    <a:pt x="3143" y="3136"/>
                  </a:lnTo>
                  <a:lnTo>
                    <a:pt x="3154" y="3110"/>
                  </a:lnTo>
                  <a:lnTo>
                    <a:pt x="3154" y="3110"/>
                  </a:lnTo>
                  <a:lnTo>
                    <a:pt x="3155" y="2945"/>
                  </a:lnTo>
                  <a:lnTo>
                    <a:pt x="3158" y="2780"/>
                  </a:lnTo>
                  <a:lnTo>
                    <a:pt x="3164" y="2450"/>
                  </a:lnTo>
                  <a:lnTo>
                    <a:pt x="3172" y="2119"/>
                  </a:lnTo>
                  <a:lnTo>
                    <a:pt x="3173" y="1954"/>
                  </a:lnTo>
                  <a:lnTo>
                    <a:pt x="3174" y="1789"/>
                  </a:lnTo>
                  <a:lnTo>
                    <a:pt x="3194" y="1762"/>
                  </a:lnTo>
                  <a:lnTo>
                    <a:pt x="3194" y="1762"/>
                  </a:lnTo>
                  <a:lnTo>
                    <a:pt x="3228" y="1829"/>
                  </a:lnTo>
                  <a:lnTo>
                    <a:pt x="3245" y="1863"/>
                  </a:lnTo>
                  <a:lnTo>
                    <a:pt x="3264" y="1896"/>
                  </a:lnTo>
                  <a:lnTo>
                    <a:pt x="3285" y="1928"/>
                  </a:lnTo>
                  <a:lnTo>
                    <a:pt x="3306" y="1959"/>
                  </a:lnTo>
                  <a:lnTo>
                    <a:pt x="3330" y="1989"/>
                  </a:lnTo>
                  <a:lnTo>
                    <a:pt x="3356" y="2018"/>
                  </a:lnTo>
                  <a:lnTo>
                    <a:pt x="3356" y="2018"/>
                  </a:lnTo>
                  <a:lnTo>
                    <a:pt x="3359" y="2023"/>
                  </a:lnTo>
                  <a:lnTo>
                    <a:pt x="3362" y="2028"/>
                  </a:lnTo>
                  <a:lnTo>
                    <a:pt x="3364" y="2033"/>
                  </a:lnTo>
                  <a:lnTo>
                    <a:pt x="3367" y="2039"/>
                  </a:lnTo>
                  <a:lnTo>
                    <a:pt x="3367" y="2039"/>
                  </a:lnTo>
                  <a:lnTo>
                    <a:pt x="3378" y="2052"/>
                  </a:lnTo>
                  <a:lnTo>
                    <a:pt x="3391" y="2065"/>
                  </a:lnTo>
                  <a:lnTo>
                    <a:pt x="3417" y="2087"/>
                  </a:lnTo>
                  <a:lnTo>
                    <a:pt x="3471" y="2132"/>
                  </a:lnTo>
                  <a:lnTo>
                    <a:pt x="3471" y="2132"/>
                  </a:lnTo>
                  <a:lnTo>
                    <a:pt x="3500" y="2110"/>
                  </a:lnTo>
                  <a:lnTo>
                    <a:pt x="3530" y="2091"/>
                  </a:lnTo>
                  <a:lnTo>
                    <a:pt x="3562" y="2071"/>
                  </a:lnTo>
                  <a:lnTo>
                    <a:pt x="3593" y="2054"/>
                  </a:lnTo>
                  <a:lnTo>
                    <a:pt x="3625" y="2037"/>
                  </a:lnTo>
                  <a:lnTo>
                    <a:pt x="3656" y="2022"/>
                  </a:lnTo>
                  <a:lnTo>
                    <a:pt x="3723" y="1992"/>
                  </a:lnTo>
                  <a:lnTo>
                    <a:pt x="3789" y="1964"/>
                  </a:lnTo>
                  <a:lnTo>
                    <a:pt x="3856" y="1937"/>
                  </a:lnTo>
                  <a:lnTo>
                    <a:pt x="3924" y="1911"/>
                  </a:lnTo>
                  <a:lnTo>
                    <a:pt x="3990" y="1883"/>
                  </a:lnTo>
                  <a:lnTo>
                    <a:pt x="4016" y="1862"/>
                  </a:lnTo>
                  <a:lnTo>
                    <a:pt x="4016" y="1862"/>
                  </a:lnTo>
                  <a:lnTo>
                    <a:pt x="4010" y="1842"/>
                  </a:lnTo>
                  <a:lnTo>
                    <a:pt x="4003" y="1823"/>
                  </a:lnTo>
                  <a:lnTo>
                    <a:pt x="3998" y="1803"/>
                  </a:lnTo>
                  <a:lnTo>
                    <a:pt x="3994" y="1784"/>
                  </a:lnTo>
                  <a:lnTo>
                    <a:pt x="3980" y="1706"/>
                  </a:lnTo>
                  <a:lnTo>
                    <a:pt x="3980" y="1706"/>
                  </a:lnTo>
                  <a:lnTo>
                    <a:pt x="3964" y="1658"/>
                  </a:lnTo>
                  <a:lnTo>
                    <a:pt x="3946" y="1609"/>
                  </a:lnTo>
                  <a:lnTo>
                    <a:pt x="3926" y="1561"/>
                  </a:lnTo>
                  <a:lnTo>
                    <a:pt x="3906" y="1515"/>
                  </a:lnTo>
                  <a:lnTo>
                    <a:pt x="3884" y="1469"/>
                  </a:lnTo>
                  <a:lnTo>
                    <a:pt x="3860" y="1422"/>
                  </a:lnTo>
                  <a:lnTo>
                    <a:pt x="3812" y="1331"/>
                  </a:lnTo>
                  <a:lnTo>
                    <a:pt x="3710" y="1149"/>
                  </a:lnTo>
                  <a:lnTo>
                    <a:pt x="3662" y="1058"/>
                  </a:lnTo>
                  <a:lnTo>
                    <a:pt x="3638" y="1013"/>
                  </a:lnTo>
                  <a:lnTo>
                    <a:pt x="3616" y="967"/>
                  </a:lnTo>
                  <a:lnTo>
                    <a:pt x="3616" y="967"/>
                  </a:lnTo>
                  <a:lnTo>
                    <a:pt x="3585" y="906"/>
                  </a:lnTo>
                  <a:lnTo>
                    <a:pt x="3551" y="844"/>
                  </a:lnTo>
                  <a:lnTo>
                    <a:pt x="3534" y="814"/>
                  </a:lnTo>
                  <a:lnTo>
                    <a:pt x="3515" y="782"/>
                  </a:lnTo>
                  <a:lnTo>
                    <a:pt x="3495" y="752"/>
                  </a:lnTo>
                  <a:lnTo>
                    <a:pt x="3476" y="723"/>
                  </a:lnTo>
                  <a:lnTo>
                    <a:pt x="3454" y="694"/>
                  </a:lnTo>
                  <a:lnTo>
                    <a:pt x="3432" y="665"/>
                  </a:lnTo>
                  <a:lnTo>
                    <a:pt x="3410" y="639"/>
                  </a:lnTo>
                  <a:lnTo>
                    <a:pt x="3386" y="613"/>
                  </a:lnTo>
                  <a:lnTo>
                    <a:pt x="3362" y="589"/>
                  </a:lnTo>
                  <a:lnTo>
                    <a:pt x="3337" y="565"/>
                  </a:lnTo>
                  <a:lnTo>
                    <a:pt x="3311" y="544"/>
                  </a:lnTo>
                  <a:lnTo>
                    <a:pt x="3284" y="525"/>
                  </a:lnTo>
                  <a:lnTo>
                    <a:pt x="3284" y="525"/>
                  </a:lnTo>
                  <a:lnTo>
                    <a:pt x="3256" y="507"/>
                  </a:lnTo>
                  <a:lnTo>
                    <a:pt x="3228" y="489"/>
                  </a:lnTo>
                  <a:lnTo>
                    <a:pt x="3199" y="473"/>
                  </a:lnTo>
                  <a:lnTo>
                    <a:pt x="3169" y="457"/>
                  </a:lnTo>
                  <a:lnTo>
                    <a:pt x="3138" y="443"/>
                  </a:lnTo>
                  <a:lnTo>
                    <a:pt x="3107" y="430"/>
                  </a:lnTo>
                  <a:lnTo>
                    <a:pt x="3074" y="417"/>
                  </a:lnTo>
                  <a:lnTo>
                    <a:pt x="3043" y="405"/>
                  </a:lnTo>
                  <a:lnTo>
                    <a:pt x="2977" y="383"/>
                  </a:lnTo>
                  <a:lnTo>
                    <a:pt x="2911" y="362"/>
                  </a:lnTo>
                  <a:lnTo>
                    <a:pt x="2845" y="340"/>
                  </a:lnTo>
                  <a:lnTo>
                    <a:pt x="2778" y="319"/>
                  </a:lnTo>
                  <a:lnTo>
                    <a:pt x="2713" y="295"/>
                  </a:lnTo>
                  <a:lnTo>
                    <a:pt x="2682" y="282"/>
                  </a:lnTo>
                  <a:lnTo>
                    <a:pt x="2651" y="269"/>
                  </a:lnTo>
                  <a:lnTo>
                    <a:pt x="2621" y="254"/>
                  </a:lnTo>
                  <a:lnTo>
                    <a:pt x="2591" y="239"/>
                  </a:lnTo>
                  <a:lnTo>
                    <a:pt x="2563" y="222"/>
                  </a:lnTo>
                  <a:lnTo>
                    <a:pt x="2535" y="204"/>
                  </a:lnTo>
                  <a:lnTo>
                    <a:pt x="2509" y="184"/>
                  </a:lnTo>
                  <a:lnTo>
                    <a:pt x="2483" y="163"/>
                  </a:lnTo>
                  <a:lnTo>
                    <a:pt x="2459" y="141"/>
                  </a:lnTo>
                  <a:lnTo>
                    <a:pt x="2435" y="117"/>
                  </a:lnTo>
                  <a:lnTo>
                    <a:pt x="2415" y="91"/>
                  </a:lnTo>
                  <a:lnTo>
                    <a:pt x="2394" y="62"/>
                  </a:lnTo>
                  <a:lnTo>
                    <a:pt x="2376" y="32"/>
                  </a:lnTo>
                  <a:lnTo>
                    <a:pt x="2359" y="0"/>
                  </a:lnTo>
                  <a:lnTo>
                    <a:pt x="2328" y="20"/>
                  </a:lnTo>
                  <a:lnTo>
                    <a:pt x="2328" y="20"/>
                  </a:lnTo>
                  <a:lnTo>
                    <a:pt x="2324" y="54"/>
                  </a:lnTo>
                  <a:lnTo>
                    <a:pt x="2319" y="85"/>
                  </a:lnTo>
                  <a:lnTo>
                    <a:pt x="2311" y="118"/>
                  </a:lnTo>
                  <a:lnTo>
                    <a:pt x="2300" y="150"/>
                  </a:lnTo>
                  <a:lnTo>
                    <a:pt x="2290" y="182"/>
                  </a:lnTo>
                  <a:lnTo>
                    <a:pt x="2278" y="213"/>
                  </a:lnTo>
                  <a:lnTo>
                    <a:pt x="2255" y="275"/>
                  </a:lnTo>
                  <a:lnTo>
                    <a:pt x="2255" y="275"/>
                  </a:lnTo>
                  <a:lnTo>
                    <a:pt x="2204" y="338"/>
                  </a:lnTo>
                  <a:lnTo>
                    <a:pt x="2180" y="369"/>
                  </a:lnTo>
                  <a:lnTo>
                    <a:pt x="2154" y="399"/>
                  </a:lnTo>
                  <a:lnTo>
                    <a:pt x="2126" y="429"/>
                  </a:lnTo>
                  <a:lnTo>
                    <a:pt x="2099" y="459"/>
                  </a:lnTo>
                  <a:lnTo>
                    <a:pt x="2069" y="487"/>
                  </a:lnTo>
                  <a:lnTo>
                    <a:pt x="2037" y="515"/>
                  </a:lnTo>
                  <a:lnTo>
                    <a:pt x="2037" y="515"/>
                  </a:lnTo>
                  <a:lnTo>
                    <a:pt x="2030" y="522"/>
                  </a:lnTo>
                  <a:lnTo>
                    <a:pt x="2024" y="530"/>
                  </a:lnTo>
                  <a:lnTo>
                    <a:pt x="2017" y="538"/>
                  </a:lnTo>
                  <a:lnTo>
                    <a:pt x="2011" y="546"/>
                  </a:lnTo>
                  <a:lnTo>
                    <a:pt x="2011" y="546"/>
                  </a:lnTo>
                  <a:lnTo>
                    <a:pt x="1995" y="556"/>
                  </a:lnTo>
                  <a:lnTo>
                    <a:pt x="1980" y="564"/>
                  </a:lnTo>
                  <a:lnTo>
                    <a:pt x="1964" y="570"/>
                  </a:lnTo>
                  <a:lnTo>
                    <a:pt x="1948" y="577"/>
                  </a:lnTo>
                  <a:lnTo>
                    <a:pt x="1948" y="577"/>
                  </a:lnTo>
                  <a:lnTo>
                    <a:pt x="1933" y="551"/>
                  </a:lnTo>
                  <a:lnTo>
                    <a:pt x="1916" y="526"/>
                  </a:lnTo>
                  <a:lnTo>
                    <a:pt x="1896" y="504"/>
                  </a:lnTo>
                  <a:lnTo>
                    <a:pt x="1877" y="483"/>
                  </a:lnTo>
                  <a:lnTo>
                    <a:pt x="1855" y="464"/>
                  </a:lnTo>
                  <a:lnTo>
                    <a:pt x="1833" y="444"/>
                  </a:lnTo>
                  <a:lnTo>
                    <a:pt x="1809" y="427"/>
                  </a:lnTo>
                  <a:lnTo>
                    <a:pt x="1785" y="410"/>
                  </a:lnTo>
                  <a:lnTo>
                    <a:pt x="1735" y="378"/>
                  </a:lnTo>
                  <a:lnTo>
                    <a:pt x="1686" y="345"/>
                  </a:lnTo>
                  <a:lnTo>
                    <a:pt x="1660" y="330"/>
                  </a:lnTo>
                  <a:lnTo>
                    <a:pt x="1637" y="312"/>
                  </a:lnTo>
                  <a:lnTo>
                    <a:pt x="1613" y="295"/>
                  </a:lnTo>
                  <a:lnTo>
                    <a:pt x="1590" y="275"/>
                  </a:lnTo>
                  <a:lnTo>
                    <a:pt x="1590" y="275"/>
                  </a:lnTo>
                  <a:lnTo>
                    <a:pt x="1581" y="266"/>
                  </a:lnTo>
                  <a:lnTo>
                    <a:pt x="1572" y="257"/>
                  </a:lnTo>
                  <a:lnTo>
                    <a:pt x="1564" y="247"/>
                  </a:lnTo>
                  <a:lnTo>
                    <a:pt x="1557" y="236"/>
                  </a:lnTo>
                  <a:lnTo>
                    <a:pt x="1551" y="225"/>
                  </a:lnTo>
                  <a:lnTo>
                    <a:pt x="1546" y="213"/>
                  </a:lnTo>
                  <a:lnTo>
                    <a:pt x="1537" y="189"/>
                  </a:lnTo>
                  <a:lnTo>
                    <a:pt x="1529" y="165"/>
                  </a:lnTo>
                  <a:lnTo>
                    <a:pt x="1524" y="139"/>
                  </a:lnTo>
                  <a:lnTo>
                    <a:pt x="1520" y="114"/>
                  </a:lnTo>
                  <a:lnTo>
                    <a:pt x="1517" y="88"/>
                  </a:lnTo>
                  <a:lnTo>
                    <a:pt x="1490" y="94"/>
                  </a:lnTo>
                  <a:lnTo>
                    <a:pt x="1490" y="94"/>
                  </a:lnTo>
                  <a:lnTo>
                    <a:pt x="1490" y="113"/>
                  </a:lnTo>
                  <a:lnTo>
                    <a:pt x="1487" y="130"/>
                  </a:lnTo>
                  <a:lnTo>
                    <a:pt x="1483" y="148"/>
                  </a:lnTo>
                  <a:lnTo>
                    <a:pt x="1477" y="166"/>
                  </a:lnTo>
                  <a:lnTo>
                    <a:pt x="1468" y="183"/>
                  </a:lnTo>
                  <a:lnTo>
                    <a:pt x="1457" y="201"/>
                  </a:lnTo>
                  <a:lnTo>
                    <a:pt x="1446" y="219"/>
                  </a:lnTo>
                  <a:lnTo>
                    <a:pt x="1433" y="236"/>
                  </a:lnTo>
                  <a:lnTo>
                    <a:pt x="1418" y="252"/>
                  </a:lnTo>
                  <a:lnTo>
                    <a:pt x="1404" y="267"/>
                  </a:lnTo>
                  <a:lnTo>
                    <a:pt x="1390" y="283"/>
                  </a:lnTo>
                  <a:lnTo>
                    <a:pt x="1374" y="296"/>
                  </a:lnTo>
                  <a:lnTo>
                    <a:pt x="1359" y="309"/>
                  </a:lnTo>
                  <a:lnTo>
                    <a:pt x="1344" y="319"/>
                  </a:lnTo>
                  <a:lnTo>
                    <a:pt x="1330" y="330"/>
                  </a:lnTo>
                  <a:lnTo>
                    <a:pt x="1316" y="338"/>
                  </a:lnTo>
                  <a:lnTo>
                    <a:pt x="1316" y="338"/>
                  </a:lnTo>
                  <a:lnTo>
                    <a:pt x="1278" y="357"/>
                  </a:lnTo>
                  <a:lnTo>
                    <a:pt x="1239" y="375"/>
                  </a:lnTo>
                  <a:lnTo>
                    <a:pt x="1200" y="391"/>
                  </a:lnTo>
                  <a:lnTo>
                    <a:pt x="1160" y="407"/>
                  </a:lnTo>
                  <a:lnTo>
                    <a:pt x="1078" y="435"/>
                  </a:lnTo>
                  <a:lnTo>
                    <a:pt x="998" y="462"/>
                  </a:lnTo>
                  <a:lnTo>
                    <a:pt x="998" y="462"/>
                  </a:lnTo>
                  <a:lnTo>
                    <a:pt x="952" y="477"/>
                  </a:lnTo>
                  <a:lnTo>
                    <a:pt x="904" y="491"/>
                  </a:lnTo>
                  <a:lnTo>
                    <a:pt x="856" y="505"/>
                  </a:lnTo>
                  <a:lnTo>
                    <a:pt x="808" y="521"/>
                  </a:lnTo>
                  <a:lnTo>
                    <a:pt x="785" y="529"/>
                  </a:lnTo>
                  <a:lnTo>
                    <a:pt x="763" y="539"/>
                  </a:lnTo>
                  <a:lnTo>
                    <a:pt x="740" y="550"/>
                  </a:lnTo>
                  <a:lnTo>
                    <a:pt x="720" y="563"/>
                  </a:lnTo>
                  <a:lnTo>
                    <a:pt x="700" y="576"/>
                  </a:lnTo>
                  <a:lnTo>
                    <a:pt x="681" y="590"/>
                  </a:lnTo>
                  <a:lnTo>
                    <a:pt x="664" y="607"/>
                  </a:lnTo>
                  <a:lnTo>
                    <a:pt x="648" y="625"/>
                  </a:lnTo>
                  <a:lnTo>
                    <a:pt x="648" y="625"/>
                  </a:lnTo>
                  <a:lnTo>
                    <a:pt x="621" y="660"/>
                  </a:lnTo>
                  <a:lnTo>
                    <a:pt x="596" y="695"/>
                  </a:lnTo>
                  <a:lnTo>
                    <a:pt x="547" y="765"/>
                  </a:lnTo>
                  <a:lnTo>
                    <a:pt x="500" y="838"/>
                  </a:lnTo>
                  <a:lnTo>
                    <a:pt x="455" y="910"/>
                  </a:lnTo>
                  <a:lnTo>
                    <a:pt x="408" y="981"/>
                  </a:lnTo>
                  <a:lnTo>
                    <a:pt x="362" y="1054"/>
                  </a:lnTo>
                  <a:lnTo>
                    <a:pt x="314" y="1124"/>
                  </a:lnTo>
                  <a:lnTo>
                    <a:pt x="288" y="1160"/>
                  </a:lnTo>
                  <a:lnTo>
                    <a:pt x="264" y="1195"/>
                  </a:lnTo>
                  <a:lnTo>
                    <a:pt x="264" y="1195"/>
                  </a:lnTo>
                  <a:lnTo>
                    <a:pt x="240" y="1226"/>
                  </a:lnTo>
                  <a:lnTo>
                    <a:pt x="220" y="1258"/>
                  </a:lnTo>
                  <a:lnTo>
                    <a:pt x="199" y="1292"/>
                  </a:lnTo>
                  <a:lnTo>
                    <a:pt x="179" y="1327"/>
                  </a:lnTo>
                  <a:lnTo>
                    <a:pt x="161" y="1362"/>
                  </a:lnTo>
                  <a:lnTo>
                    <a:pt x="144" y="1399"/>
                  </a:lnTo>
                  <a:lnTo>
                    <a:pt x="127" y="1435"/>
                  </a:lnTo>
                  <a:lnTo>
                    <a:pt x="112" y="1472"/>
                  </a:lnTo>
                  <a:lnTo>
                    <a:pt x="82" y="1546"/>
                  </a:lnTo>
                  <a:lnTo>
                    <a:pt x="55" y="1621"/>
                  </a:lnTo>
                  <a:lnTo>
                    <a:pt x="29" y="1697"/>
                  </a:lnTo>
                  <a:lnTo>
                    <a:pt x="4" y="1769"/>
                  </a:lnTo>
                  <a:lnTo>
                    <a:pt x="0" y="1829"/>
                  </a:lnTo>
                  <a:lnTo>
                    <a:pt x="0" y="1829"/>
                  </a:lnTo>
                  <a:lnTo>
                    <a:pt x="21" y="1818"/>
                  </a:lnTo>
                  <a:lnTo>
                    <a:pt x="43" y="1808"/>
                  </a:lnTo>
                  <a:lnTo>
                    <a:pt x="65" y="1799"/>
                  </a:lnTo>
                  <a:lnTo>
                    <a:pt x="88" y="1793"/>
                  </a:lnTo>
                  <a:lnTo>
                    <a:pt x="112" y="1786"/>
                  </a:lnTo>
                  <a:lnTo>
                    <a:pt x="135" y="1782"/>
                  </a:lnTo>
                  <a:lnTo>
                    <a:pt x="160" y="1779"/>
                  </a:lnTo>
                  <a:lnTo>
                    <a:pt x="183" y="1776"/>
                  </a:lnTo>
                  <a:lnTo>
                    <a:pt x="208" y="1773"/>
                  </a:lnTo>
                  <a:lnTo>
                    <a:pt x="233" y="1773"/>
                  </a:lnTo>
                  <a:lnTo>
                    <a:pt x="257" y="1773"/>
                  </a:lnTo>
                  <a:lnTo>
                    <a:pt x="282" y="1775"/>
                  </a:lnTo>
                  <a:lnTo>
                    <a:pt x="307" y="1777"/>
                  </a:lnTo>
                  <a:lnTo>
                    <a:pt x="330" y="1780"/>
                  </a:lnTo>
                  <a:lnTo>
                    <a:pt x="378" y="1788"/>
                  </a:lnTo>
                  <a:lnTo>
                    <a:pt x="378" y="1788"/>
                  </a:lnTo>
                  <a:lnTo>
                    <a:pt x="405" y="1794"/>
                  </a:lnTo>
                  <a:lnTo>
                    <a:pt x="430" y="1803"/>
                  </a:lnTo>
                  <a:lnTo>
                    <a:pt x="452" y="1812"/>
                  </a:lnTo>
                  <a:lnTo>
                    <a:pt x="473" y="1824"/>
                  </a:lnTo>
                  <a:lnTo>
                    <a:pt x="491" y="1838"/>
                  </a:lnTo>
                  <a:lnTo>
                    <a:pt x="509" y="1855"/>
                  </a:lnTo>
                  <a:lnTo>
                    <a:pt x="527" y="1875"/>
                  </a:lnTo>
                  <a:lnTo>
                    <a:pt x="544" y="1898"/>
                  </a:lnTo>
                  <a:lnTo>
                    <a:pt x="544" y="1898"/>
                  </a:lnTo>
                  <a:lnTo>
                    <a:pt x="552" y="1910"/>
                  </a:lnTo>
                  <a:lnTo>
                    <a:pt x="559" y="1920"/>
                  </a:lnTo>
                  <a:lnTo>
                    <a:pt x="565" y="1932"/>
                  </a:lnTo>
                  <a:lnTo>
                    <a:pt x="570" y="1944"/>
                  </a:lnTo>
                  <a:lnTo>
                    <a:pt x="578" y="1968"/>
                  </a:lnTo>
                  <a:lnTo>
                    <a:pt x="586" y="1992"/>
                  </a:lnTo>
                  <a:lnTo>
                    <a:pt x="592" y="2015"/>
                  </a:lnTo>
                  <a:lnTo>
                    <a:pt x="600" y="2040"/>
                  </a:lnTo>
                  <a:lnTo>
                    <a:pt x="609" y="2063"/>
                  </a:lnTo>
                  <a:lnTo>
                    <a:pt x="614" y="2074"/>
                  </a:lnTo>
                  <a:lnTo>
                    <a:pt x="620" y="2085"/>
                  </a:lnTo>
                  <a:lnTo>
                    <a:pt x="624" y="2096"/>
                  </a:lnTo>
                  <a:lnTo>
                    <a:pt x="624" y="2096"/>
                  </a:lnTo>
                  <a:lnTo>
                    <a:pt x="630" y="2075"/>
                  </a:lnTo>
                  <a:lnTo>
                    <a:pt x="638" y="2054"/>
                  </a:lnTo>
                  <a:lnTo>
                    <a:pt x="647" y="2033"/>
                  </a:lnTo>
                  <a:lnTo>
                    <a:pt x="657" y="2015"/>
                  </a:lnTo>
                  <a:lnTo>
                    <a:pt x="669" y="1996"/>
                  </a:lnTo>
                  <a:lnTo>
                    <a:pt x="682" y="1977"/>
                  </a:lnTo>
                  <a:lnTo>
                    <a:pt x="709" y="1942"/>
                  </a:lnTo>
                  <a:lnTo>
                    <a:pt x="739" y="1909"/>
                  </a:lnTo>
                  <a:lnTo>
                    <a:pt x="768" y="1875"/>
                  </a:lnTo>
                  <a:lnTo>
                    <a:pt x="798" y="1841"/>
                  </a:lnTo>
                  <a:lnTo>
                    <a:pt x="824" y="1806"/>
                  </a:lnTo>
                  <a:lnTo>
                    <a:pt x="834" y="1810"/>
                  </a:lnTo>
                  <a:lnTo>
                    <a:pt x="834" y="1810"/>
                  </a:lnTo>
                  <a:lnTo>
                    <a:pt x="838" y="1890"/>
                  </a:lnTo>
                  <a:lnTo>
                    <a:pt x="842" y="1970"/>
                  </a:lnTo>
                  <a:lnTo>
                    <a:pt x="844" y="2050"/>
                  </a:lnTo>
                  <a:lnTo>
                    <a:pt x="846" y="2131"/>
                  </a:lnTo>
                  <a:lnTo>
                    <a:pt x="844" y="2212"/>
                  </a:lnTo>
                  <a:lnTo>
                    <a:pt x="842" y="2292"/>
                  </a:lnTo>
                  <a:lnTo>
                    <a:pt x="838" y="2373"/>
                  </a:lnTo>
                  <a:lnTo>
                    <a:pt x="831" y="2455"/>
                  </a:lnTo>
                  <a:lnTo>
                    <a:pt x="831" y="2455"/>
                  </a:lnTo>
                  <a:lnTo>
                    <a:pt x="820" y="2544"/>
                  </a:lnTo>
                  <a:lnTo>
                    <a:pt x="811" y="2634"/>
                  </a:lnTo>
                  <a:lnTo>
                    <a:pt x="807" y="2680"/>
                  </a:lnTo>
                  <a:lnTo>
                    <a:pt x="804" y="2724"/>
                  </a:lnTo>
                  <a:lnTo>
                    <a:pt x="803" y="2769"/>
                  </a:lnTo>
                  <a:lnTo>
                    <a:pt x="804" y="2814"/>
                  </a:lnTo>
                  <a:lnTo>
                    <a:pt x="790" y="2845"/>
                  </a:lnTo>
                  <a:lnTo>
                    <a:pt x="790" y="2845"/>
                  </a:lnTo>
                  <a:lnTo>
                    <a:pt x="798" y="2857"/>
                  </a:lnTo>
                  <a:lnTo>
                    <a:pt x="804" y="2871"/>
                  </a:lnTo>
                  <a:lnTo>
                    <a:pt x="808" y="2886"/>
                  </a:lnTo>
                  <a:lnTo>
                    <a:pt x="812" y="2903"/>
                  </a:lnTo>
                  <a:lnTo>
                    <a:pt x="814" y="2922"/>
                  </a:lnTo>
                  <a:lnTo>
                    <a:pt x="814" y="2941"/>
                  </a:lnTo>
                  <a:lnTo>
                    <a:pt x="814" y="2962"/>
                  </a:lnTo>
                  <a:lnTo>
                    <a:pt x="814" y="2983"/>
                  </a:lnTo>
                  <a:lnTo>
                    <a:pt x="812" y="3024"/>
                  </a:lnTo>
                  <a:lnTo>
                    <a:pt x="808" y="3066"/>
                  </a:lnTo>
                  <a:lnTo>
                    <a:pt x="803" y="3104"/>
                  </a:lnTo>
                  <a:lnTo>
                    <a:pt x="800" y="3136"/>
                  </a:lnTo>
                  <a:lnTo>
                    <a:pt x="800" y="3136"/>
                  </a:lnTo>
                  <a:lnTo>
                    <a:pt x="798" y="3188"/>
                  </a:lnTo>
                  <a:lnTo>
                    <a:pt x="794" y="3240"/>
                  </a:lnTo>
                  <a:lnTo>
                    <a:pt x="789" y="3292"/>
                  </a:lnTo>
                  <a:lnTo>
                    <a:pt x="782" y="3344"/>
                  </a:lnTo>
                  <a:lnTo>
                    <a:pt x="769" y="3448"/>
                  </a:lnTo>
                  <a:lnTo>
                    <a:pt x="753" y="3552"/>
                  </a:lnTo>
                  <a:lnTo>
                    <a:pt x="753" y="3552"/>
                  </a:lnTo>
                  <a:lnTo>
                    <a:pt x="748" y="3602"/>
                  </a:lnTo>
                  <a:lnTo>
                    <a:pt x="746" y="3651"/>
                  </a:lnTo>
                  <a:lnTo>
                    <a:pt x="744" y="3701"/>
                  </a:lnTo>
                  <a:lnTo>
                    <a:pt x="743" y="3750"/>
                  </a:lnTo>
                  <a:lnTo>
                    <a:pt x="742" y="3799"/>
                  </a:lnTo>
                  <a:lnTo>
                    <a:pt x="740" y="3849"/>
                  </a:lnTo>
                  <a:lnTo>
                    <a:pt x="738" y="3898"/>
                  </a:lnTo>
                  <a:lnTo>
                    <a:pt x="733" y="3948"/>
                  </a:lnTo>
                  <a:lnTo>
                    <a:pt x="733" y="3948"/>
                  </a:lnTo>
                  <a:lnTo>
                    <a:pt x="727" y="3989"/>
                  </a:lnTo>
                  <a:lnTo>
                    <a:pt x="721" y="4031"/>
                  </a:lnTo>
                  <a:lnTo>
                    <a:pt x="705" y="4114"/>
                  </a:lnTo>
                  <a:lnTo>
                    <a:pt x="698" y="4156"/>
                  </a:lnTo>
                  <a:lnTo>
                    <a:pt x="691" y="4197"/>
                  </a:lnTo>
                  <a:lnTo>
                    <a:pt x="687" y="4239"/>
                  </a:lnTo>
                  <a:lnTo>
                    <a:pt x="686" y="4260"/>
                  </a:lnTo>
                  <a:lnTo>
                    <a:pt x="686" y="4281"/>
                  </a:lnTo>
                  <a:lnTo>
                    <a:pt x="774" y="428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8">
              <a:extLst>
                <a:ext uri="{FF2B5EF4-FFF2-40B4-BE49-F238E27FC236}">
                  <a16:creationId xmlns:a16="http://schemas.microsoft.com/office/drawing/2014/main" id="{21115941-150E-1146-6C6D-93B4E2364B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8" y="1632"/>
              <a:ext cx="1935" cy="2466"/>
            </a:xfrm>
            <a:custGeom>
              <a:avLst/>
              <a:gdLst>
                <a:gd name="T0" fmla="*/ 5065 w 5805"/>
                <a:gd name="T1" fmla="*/ 0 h 7396"/>
                <a:gd name="T2" fmla="*/ 2998 w 5805"/>
                <a:gd name="T3" fmla="*/ 0 h 7396"/>
                <a:gd name="T4" fmla="*/ 2998 w 5805"/>
                <a:gd name="T5" fmla="*/ 22 h 7396"/>
                <a:gd name="T6" fmla="*/ 2878 w 5805"/>
                <a:gd name="T7" fmla="*/ 361 h 7396"/>
                <a:gd name="T8" fmla="*/ 2634 w 5805"/>
                <a:gd name="T9" fmla="*/ 1034 h 7396"/>
                <a:gd name="T10" fmla="*/ 2516 w 5805"/>
                <a:gd name="T11" fmla="*/ 1372 h 7396"/>
                <a:gd name="T12" fmla="*/ 2466 w 5805"/>
                <a:gd name="T13" fmla="*/ 1384 h 7396"/>
                <a:gd name="T14" fmla="*/ 1678 w 5805"/>
                <a:gd name="T15" fmla="*/ 1401 h 7396"/>
                <a:gd name="T16" fmla="*/ 1585 w 5805"/>
                <a:gd name="T17" fmla="*/ 1636 h 7396"/>
                <a:gd name="T18" fmla="*/ 1298 w 5805"/>
                <a:gd name="T19" fmla="*/ 2340 h 7396"/>
                <a:gd name="T20" fmla="*/ 1107 w 5805"/>
                <a:gd name="T21" fmla="*/ 2808 h 7396"/>
                <a:gd name="T22" fmla="*/ 921 w 5805"/>
                <a:gd name="T23" fmla="*/ 3277 h 7396"/>
                <a:gd name="T24" fmla="*/ 934 w 5805"/>
                <a:gd name="T25" fmla="*/ 3352 h 7396"/>
                <a:gd name="T26" fmla="*/ 703 w 5805"/>
                <a:gd name="T27" fmla="*/ 3920 h 7396"/>
                <a:gd name="T28" fmla="*/ 466 w 5805"/>
                <a:gd name="T29" fmla="*/ 4487 h 7396"/>
                <a:gd name="T30" fmla="*/ 230 w 5805"/>
                <a:gd name="T31" fmla="*/ 5054 h 7396"/>
                <a:gd name="T32" fmla="*/ 0 w 5805"/>
                <a:gd name="T33" fmla="*/ 5622 h 7396"/>
                <a:gd name="T34" fmla="*/ 68 w 5805"/>
                <a:gd name="T35" fmla="*/ 5623 h 7396"/>
                <a:gd name="T36" fmla="*/ 1420 w 5805"/>
                <a:gd name="T37" fmla="*/ 7193 h 7396"/>
                <a:gd name="T38" fmla="*/ 3993 w 5805"/>
                <a:gd name="T39" fmla="*/ 7396 h 7396"/>
                <a:gd name="T40" fmla="*/ 3964 w 5805"/>
                <a:gd name="T41" fmla="*/ 7317 h 7396"/>
                <a:gd name="T42" fmla="*/ 4000 w 5805"/>
                <a:gd name="T43" fmla="*/ 7307 h 7396"/>
                <a:gd name="T44" fmla="*/ 4037 w 5805"/>
                <a:gd name="T45" fmla="*/ 7304 h 7396"/>
                <a:gd name="T46" fmla="*/ 4112 w 5805"/>
                <a:gd name="T47" fmla="*/ 7300 h 7396"/>
                <a:gd name="T48" fmla="*/ 4189 w 5805"/>
                <a:gd name="T49" fmla="*/ 7298 h 7396"/>
                <a:gd name="T50" fmla="*/ 4245 w 5805"/>
                <a:gd name="T51" fmla="*/ 7293 h 7396"/>
                <a:gd name="T52" fmla="*/ 4234 w 5805"/>
                <a:gd name="T53" fmla="*/ 7309 h 7396"/>
                <a:gd name="T54" fmla="*/ 4321 w 5805"/>
                <a:gd name="T55" fmla="*/ 7007 h 7396"/>
                <a:gd name="T56" fmla="*/ 4499 w 5805"/>
                <a:gd name="T57" fmla="*/ 6408 h 7396"/>
                <a:gd name="T58" fmla="*/ 4769 w 5805"/>
                <a:gd name="T59" fmla="*/ 5508 h 7396"/>
                <a:gd name="T60" fmla="*/ 4946 w 5805"/>
                <a:gd name="T61" fmla="*/ 4906 h 7396"/>
                <a:gd name="T62" fmla="*/ 4930 w 5805"/>
                <a:gd name="T63" fmla="*/ 4906 h 7396"/>
                <a:gd name="T64" fmla="*/ 5094 w 5805"/>
                <a:gd name="T65" fmla="*/ 4378 h 7396"/>
                <a:gd name="T66" fmla="*/ 5430 w 5805"/>
                <a:gd name="T67" fmla="*/ 3323 h 7396"/>
                <a:gd name="T68" fmla="*/ 5595 w 5805"/>
                <a:gd name="T69" fmla="*/ 2794 h 7396"/>
                <a:gd name="T70" fmla="*/ 5475 w 5805"/>
                <a:gd name="T71" fmla="*/ 2634 h 7396"/>
                <a:gd name="T72" fmla="*/ 5351 w 5805"/>
                <a:gd name="T73" fmla="*/ 2474 h 7396"/>
                <a:gd name="T74" fmla="*/ 5351 w 5805"/>
                <a:gd name="T75" fmla="*/ 2418 h 7396"/>
                <a:gd name="T76" fmla="*/ 5803 w 5805"/>
                <a:gd name="T77" fmla="*/ 1124 h 7396"/>
                <a:gd name="T78" fmla="*/ 5067 w 5805"/>
                <a:gd name="T79" fmla="*/ 0 h 7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805" h="7396">
                  <a:moveTo>
                    <a:pt x="3460" y="0"/>
                  </a:moveTo>
                  <a:lnTo>
                    <a:pt x="5065" y="0"/>
                  </a:lnTo>
                  <a:lnTo>
                    <a:pt x="5065" y="0"/>
                  </a:lnTo>
                  <a:lnTo>
                    <a:pt x="2998" y="0"/>
                  </a:lnTo>
                  <a:lnTo>
                    <a:pt x="2998" y="22"/>
                  </a:lnTo>
                  <a:lnTo>
                    <a:pt x="2998" y="22"/>
                  </a:lnTo>
                  <a:lnTo>
                    <a:pt x="2938" y="192"/>
                  </a:lnTo>
                  <a:lnTo>
                    <a:pt x="2878" y="361"/>
                  </a:lnTo>
                  <a:lnTo>
                    <a:pt x="2756" y="697"/>
                  </a:lnTo>
                  <a:lnTo>
                    <a:pt x="2634" y="1034"/>
                  </a:lnTo>
                  <a:lnTo>
                    <a:pt x="2574" y="1203"/>
                  </a:lnTo>
                  <a:lnTo>
                    <a:pt x="2516" y="1372"/>
                  </a:lnTo>
                  <a:lnTo>
                    <a:pt x="2466" y="1384"/>
                  </a:lnTo>
                  <a:lnTo>
                    <a:pt x="2466" y="1384"/>
                  </a:lnTo>
                  <a:lnTo>
                    <a:pt x="1678" y="1349"/>
                  </a:lnTo>
                  <a:lnTo>
                    <a:pt x="1678" y="1401"/>
                  </a:lnTo>
                  <a:lnTo>
                    <a:pt x="1678" y="1401"/>
                  </a:lnTo>
                  <a:lnTo>
                    <a:pt x="1585" y="1636"/>
                  </a:lnTo>
                  <a:lnTo>
                    <a:pt x="1488" y="1872"/>
                  </a:lnTo>
                  <a:lnTo>
                    <a:pt x="1298" y="2340"/>
                  </a:lnTo>
                  <a:lnTo>
                    <a:pt x="1201" y="2574"/>
                  </a:lnTo>
                  <a:lnTo>
                    <a:pt x="1107" y="2808"/>
                  </a:lnTo>
                  <a:lnTo>
                    <a:pt x="1013" y="3042"/>
                  </a:lnTo>
                  <a:lnTo>
                    <a:pt x="921" y="3277"/>
                  </a:lnTo>
                  <a:lnTo>
                    <a:pt x="934" y="3352"/>
                  </a:lnTo>
                  <a:lnTo>
                    <a:pt x="934" y="3352"/>
                  </a:lnTo>
                  <a:lnTo>
                    <a:pt x="820" y="3636"/>
                  </a:lnTo>
                  <a:lnTo>
                    <a:pt x="703" y="3920"/>
                  </a:lnTo>
                  <a:lnTo>
                    <a:pt x="584" y="4203"/>
                  </a:lnTo>
                  <a:lnTo>
                    <a:pt x="466" y="4487"/>
                  </a:lnTo>
                  <a:lnTo>
                    <a:pt x="348" y="4770"/>
                  </a:lnTo>
                  <a:lnTo>
                    <a:pt x="230" y="5054"/>
                  </a:lnTo>
                  <a:lnTo>
                    <a:pt x="114" y="5337"/>
                  </a:lnTo>
                  <a:lnTo>
                    <a:pt x="0" y="5622"/>
                  </a:lnTo>
                  <a:lnTo>
                    <a:pt x="68" y="5623"/>
                  </a:lnTo>
                  <a:lnTo>
                    <a:pt x="68" y="5623"/>
                  </a:lnTo>
                  <a:lnTo>
                    <a:pt x="1418" y="7163"/>
                  </a:lnTo>
                  <a:lnTo>
                    <a:pt x="1420" y="7193"/>
                  </a:lnTo>
                  <a:lnTo>
                    <a:pt x="1420" y="7193"/>
                  </a:lnTo>
                  <a:lnTo>
                    <a:pt x="3993" y="7396"/>
                  </a:lnTo>
                  <a:lnTo>
                    <a:pt x="3964" y="7317"/>
                  </a:lnTo>
                  <a:lnTo>
                    <a:pt x="3964" y="7317"/>
                  </a:lnTo>
                  <a:lnTo>
                    <a:pt x="3982" y="7311"/>
                  </a:lnTo>
                  <a:lnTo>
                    <a:pt x="4000" y="7307"/>
                  </a:lnTo>
                  <a:lnTo>
                    <a:pt x="4019" y="7305"/>
                  </a:lnTo>
                  <a:lnTo>
                    <a:pt x="4037" y="7304"/>
                  </a:lnTo>
                  <a:lnTo>
                    <a:pt x="4074" y="7301"/>
                  </a:lnTo>
                  <a:lnTo>
                    <a:pt x="4112" y="7300"/>
                  </a:lnTo>
                  <a:lnTo>
                    <a:pt x="4151" y="7300"/>
                  </a:lnTo>
                  <a:lnTo>
                    <a:pt x="4189" y="7298"/>
                  </a:lnTo>
                  <a:lnTo>
                    <a:pt x="4226" y="7296"/>
                  </a:lnTo>
                  <a:lnTo>
                    <a:pt x="4245" y="7293"/>
                  </a:lnTo>
                  <a:lnTo>
                    <a:pt x="4263" y="7291"/>
                  </a:lnTo>
                  <a:lnTo>
                    <a:pt x="4234" y="7309"/>
                  </a:lnTo>
                  <a:lnTo>
                    <a:pt x="4234" y="7309"/>
                  </a:lnTo>
                  <a:lnTo>
                    <a:pt x="4321" y="7007"/>
                  </a:lnTo>
                  <a:lnTo>
                    <a:pt x="4410" y="6707"/>
                  </a:lnTo>
                  <a:lnTo>
                    <a:pt x="4499" y="6408"/>
                  </a:lnTo>
                  <a:lnTo>
                    <a:pt x="4590" y="6107"/>
                  </a:lnTo>
                  <a:lnTo>
                    <a:pt x="4769" y="5508"/>
                  </a:lnTo>
                  <a:lnTo>
                    <a:pt x="4859" y="5207"/>
                  </a:lnTo>
                  <a:lnTo>
                    <a:pt x="4946" y="4906"/>
                  </a:lnTo>
                  <a:lnTo>
                    <a:pt x="4930" y="4906"/>
                  </a:lnTo>
                  <a:lnTo>
                    <a:pt x="4930" y="4906"/>
                  </a:lnTo>
                  <a:lnTo>
                    <a:pt x="5011" y="4642"/>
                  </a:lnTo>
                  <a:lnTo>
                    <a:pt x="5094" y="4378"/>
                  </a:lnTo>
                  <a:lnTo>
                    <a:pt x="5262" y="3850"/>
                  </a:lnTo>
                  <a:lnTo>
                    <a:pt x="5430" y="3323"/>
                  </a:lnTo>
                  <a:lnTo>
                    <a:pt x="5514" y="3059"/>
                  </a:lnTo>
                  <a:lnTo>
                    <a:pt x="5595" y="2794"/>
                  </a:lnTo>
                  <a:lnTo>
                    <a:pt x="5595" y="2794"/>
                  </a:lnTo>
                  <a:lnTo>
                    <a:pt x="5475" y="2634"/>
                  </a:lnTo>
                  <a:lnTo>
                    <a:pt x="5414" y="2554"/>
                  </a:lnTo>
                  <a:lnTo>
                    <a:pt x="5351" y="2474"/>
                  </a:lnTo>
                  <a:lnTo>
                    <a:pt x="5351" y="2418"/>
                  </a:lnTo>
                  <a:lnTo>
                    <a:pt x="5351" y="2418"/>
                  </a:lnTo>
                  <a:lnTo>
                    <a:pt x="5805" y="1110"/>
                  </a:lnTo>
                  <a:lnTo>
                    <a:pt x="5803" y="1124"/>
                  </a:lnTo>
                  <a:lnTo>
                    <a:pt x="5803" y="1124"/>
                  </a:lnTo>
                  <a:lnTo>
                    <a:pt x="5067" y="0"/>
                  </a:lnTo>
                  <a:lnTo>
                    <a:pt x="3460" y="0"/>
                  </a:lnTo>
                  <a:close/>
                </a:path>
              </a:pathLst>
            </a:custGeom>
            <a:solidFill>
              <a:srgbClr val="F3D1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19">
              <a:extLst>
                <a:ext uri="{FF2B5EF4-FFF2-40B4-BE49-F238E27FC236}">
                  <a16:creationId xmlns:a16="http://schemas.microsoft.com/office/drawing/2014/main" id="{2DB4373D-5AE8-3B00-2C6E-C0005F24E8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8" y="1632"/>
              <a:ext cx="1935" cy="2466"/>
            </a:xfrm>
            <a:custGeom>
              <a:avLst/>
              <a:gdLst>
                <a:gd name="T0" fmla="*/ 5065 w 5805"/>
                <a:gd name="T1" fmla="*/ 0 h 7396"/>
                <a:gd name="T2" fmla="*/ 2998 w 5805"/>
                <a:gd name="T3" fmla="*/ 0 h 7396"/>
                <a:gd name="T4" fmla="*/ 2998 w 5805"/>
                <a:gd name="T5" fmla="*/ 22 h 7396"/>
                <a:gd name="T6" fmla="*/ 2878 w 5805"/>
                <a:gd name="T7" fmla="*/ 361 h 7396"/>
                <a:gd name="T8" fmla="*/ 2634 w 5805"/>
                <a:gd name="T9" fmla="*/ 1034 h 7396"/>
                <a:gd name="T10" fmla="*/ 2516 w 5805"/>
                <a:gd name="T11" fmla="*/ 1372 h 7396"/>
                <a:gd name="T12" fmla="*/ 2466 w 5805"/>
                <a:gd name="T13" fmla="*/ 1384 h 7396"/>
                <a:gd name="T14" fmla="*/ 1678 w 5805"/>
                <a:gd name="T15" fmla="*/ 1401 h 7396"/>
                <a:gd name="T16" fmla="*/ 1585 w 5805"/>
                <a:gd name="T17" fmla="*/ 1636 h 7396"/>
                <a:gd name="T18" fmla="*/ 1298 w 5805"/>
                <a:gd name="T19" fmla="*/ 2340 h 7396"/>
                <a:gd name="T20" fmla="*/ 1107 w 5805"/>
                <a:gd name="T21" fmla="*/ 2808 h 7396"/>
                <a:gd name="T22" fmla="*/ 921 w 5805"/>
                <a:gd name="T23" fmla="*/ 3277 h 7396"/>
                <a:gd name="T24" fmla="*/ 934 w 5805"/>
                <a:gd name="T25" fmla="*/ 3352 h 7396"/>
                <a:gd name="T26" fmla="*/ 703 w 5805"/>
                <a:gd name="T27" fmla="*/ 3920 h 7396"/>
                <a:gd name="T28" fmla="*/ 466 w 5805"/>
                <a:gd name="T29" fmla="*/ 4487 h 7396"/>
                <a:gd name="T30" fmla="*/ 230 w 5805"/>
                <a:gd name="T31" fmla="*/ 5054 h 7396"/>
                <a:gd name="T32" fmla="*/ 0 w 5805"/>
                <a:gd name="T33" fmla="*/ 5622 h 7396"/>
                <a:gd name="T34" fmla="*/ 68 w 5805"/>
                <a:gd name="T35" fmla="*/ 5623 h 7396"/>
                <a:gd name="T36" fmla="*/ 1420 w 5805"/>
                <a:gd name="T37" fmla="*/ 7193 h 7396"/>
                <a:gd name="T38" fmla="*/ 3993 w 5805"/>
                <a:gd name="T39" fmla="*/ 7396 h 7396"/>
                <a:gd name="T40" fmla="*/ 3964 w 5805"/>
                <a:gd name="T41" fmla="*/ 7317 h 7396"/>
                <a:gd name="T42" fmla="*/ 4000 w 5805"/>
                <a:gd name="T43" fmla="*/ 7307 h 7396"/>
                <a:gd name="T44" fmla="*/ 4037 w 5805"/>
                <a:gd name="T45" fmla="*/ 7304 h 7396"/>
                <a:gd name="T46" fmla="*/ 4112 w 5805"/>
                <a:gd name="T47" fmla="*/ 7300 h 7396"/>
                <a:gd name="T48" fmla="*/ 4189 w 5805"/>
                <a:gd name="T49" fmla="*/ 7298 h 7396"/>
                <a:gd name="T50" fmla="*/ 4245 w 5805"/>
                <a:gd name="T51" fmla="*/ 7293 h 7396"/>
                <a:gd name="T52" fmla="*/ 4234 w 5805"/>
                <a:gd name="T53" fmla="*/ 7309 h 7396"/>
                <a:gd name="T54" fmla="*/ 4321 w 5805"/>
                <a:gd name="T55" fmla="*/ 7007 h 7396"/>
                <a:gd name="T56" fmla="*/ 4499 w 5805"/>
                <a:gd name="T57" fmla="*/ 6408 h 7396"/>
                <a:gd name="T58" fmla="*/ 4769 w 5805"/>
                <a:gd name="T59" fmla="*/ 5508 h 7396"/>
                <a:gd name="T60" fmla="*/ 4946 w 5805"/>
                <a:gd name="T61" fmla="*/ 4906 h 7396"/>
                <a:gd name="T62" fmla="*/ 4930 w 5805"/>
                <a:gd name="T63" fmla="*/ 4906 h 7396"/>
                <a:gd name="T64" fmla="*/ 5094 w 5805"/>
                <a:gd name="T65" fmla="*/ 4378 h 7396"/>
                <a:gd name="T66" fmla="*/ 5430 w 5805"/>
                <a:gd name="T67" fmla="*/ 3323 h 7396"/>
                <a:gd name="T68" fmla="*/ 5595 w 5805"/>
                <a:gd name="T69" fmla="*/ 2794 h 7396"/>
                <a:gd name="T70" fmla="*/ 5475 w 5805"/>
                <a:gd name="T71" fmla="*/ 2634 h 7396"/>
                <a:gd name="T72" fmla="*/ 5351 w 5805"/>
                <a:gd name="T73" fmla="*/ 2474 h 7396"/>
                <a:gd name="T74" fmla="*/ 5351 w 5805"/>
                <a:gd name="T75" fmla="*/ 2418 h 7396"/>
                <a:gd name="T76" fmla="*/ 5803 w 5805"/>
                <a:gd name="T77" fmla="*/ 1124 h 7396"/>
                <a:gd name="T78" fmla="*/ 5067 w 5805"/>
                <a:gd name="T79" fmla="*/ 0 h 7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805" h="7396">
                  <a:moveTo>
                    <a:pt x="3460" y="0"/>
                  </a:moveTo>
                  <a:lnTo>
                    <a:pt x="5065" y="0"/>
                  </a:lnTo>
                  <a:lnTo>
                    <a:pt x="5065" y="0"/>
                  </a:lnTo>
                  <a:lnTo>
                    <a:pt x="2998" y="0"/>
                  </a:lnTo>
                  <a:lnTo>
                    <a:pt x="2998" y="22"/>
                  </a:lnTo>
                  <a:lnTo>
                    <a:pt x="2998" y="22"/>
                  </a:lnTo>
                  <a:lnTo>
                    <a:pt x="2938" y="192"/>
                  </a:lnTo>
                  <a:lnTo>
                    <a:pt x="2878" y="361"/>
                  </a:lnTo>
                  <a:lnTo>
                    <a:pt x="2756" y="697"/>
                  </a:lnTo>
                  <a:lnTo>
                    <a:pt x="2634" y="1034"/>
                  </a:lnTo>
                  <a:lnTo>
                    <a:pt x="2574" y="1203"/>
                  </a:lnTo>
                  <a:lnTo>
                    <a:pt x="2516" y="1372"/>
                  </a:lnTo>
                  <a:lnTo>
                    <a:pt x="2466" y="1384"/>
                  </a:lnTo>
                  <a:lnTo>
                    <a:pt x="2466" y="1384"/>
                  </a:lnTo>
                  <a:lnTo>
                    <a:pt x="1678" y="1349"/>
                  </a:lnTo>
                  <a:lnTo>
                    <a:pt x="1678" y="1401"/>
                  </a:lnTo>
                  <a:lnTo>
                    <a:pt x="1678" y="1401"/>
                  </a:lnTo>
                  <a:lnTo>
                    <a:pt x="1585" y="1636"/>
                  </a:lnTo>
                  <a:lnTo>
                    <a:pt x="1488" y="1872"/>
                  </a:lnTo>
                  <a:lnTo>
                    <a:pt x="1298" y="2340"/>
                  </a:lnTo>
                  <a:lnTo>
                    <a:pt x="1201" y="2574"/>
                  </a:lnTo>
                  <a:lnTo>
                    <a:pt x="1107" y="2808"/>
                  </a:lnTo>
                  <a:lnTo>
                    <a:pt x="1013" y="3042"/>
                  </a:lnTo>
                  <a:lnTo>
                    <a:pt x="921" y="3277"/>
                  </a:lnTo>
                  <a:lnTo>
                    <a:pt x="934" y="3352"/>
                  </a:lnTo>
                  <a:lnTo>
                    <a:pt x="934" y="3352"/>
                  </a:lnTo>
                  <a:lnTo>
                    <a:pt x="820" y="3636"/>
                  </a:lnTo>
                  <a:lnTo>
                    <a:pt x="703" y="3920"/>
                  </a:lnTo>
                  <a:lnTo>
                    <a:pt x="584" y="4203"/>
                  </a:lnTo>
                  <a:lnTo>
                    <a:pt x="466" y="4487"/>
                  </a:lnTo>
                  <a:lnTo>
                    <a:pt x="348" y="4770"/>
                  </a:lnTo>
                  <a:lnTo>
                    <a:pt x="230" y="5054"/>
                  </a:lnTo>
                  <a:lnTo>
                    <a:pt x="114" y="5337"/>
                  </a:lnTo>
                  <a:lnTo>
                    <a:pt x="0" y="5622"/>
                  </a:lnTo>
                  <a:lnTo>
                    <a:pt x="68" y="5623"/>
                  </a:lnTo>
                  <a:lnTo>
                    <a:pt x="68" y="5623"/>
                  </a:lnTo>
                  <a:lnTo>
                    <a:pt x="1418" y="7163"/>
                  </a:lnTo>
                  <a:lnTo>
                    <a:pt x="1420" y="7193"/>
                  </a:lnTo>
                  <a:lnTo>
                    <a:pt x="1420" y="7193"/>
                  </a:lnTo>
                  <a:lnTo>
                    <a:pt x="3993" y="7396"/>
                  </a:lnTo>
                  <a:lnTo>
                    <a:pt x="3964" y="7317"/>
                  </a:lnTo>
                  <a:lnTo>
                    <a:pt x="3964" y="7317"/>
                  </a:lnTo>
                  <a:lnTo>
                    <a:pt x="3982" y="7311"/>
                  </a:lnTo>
                  <a:lnTo>
                    <a:pt x="4000" y="7307"/>
                  </a:lnTo>
                  <a:lnTo>
                    <a:pt x="4019" y="7305"/>
                  </a:lnTo>
                  <a:lnTo>
                    <a:pt x="4037" y="7304"/>
                  </a:lnTo>
                  <a:lnTo>
                    <a:pt x="4074" y="7301"/>
                  </a:lnTo>
                  <a:lnTo>
                    <a:pt x="4112" y="7300"/>
                  </a:lnTo>
                  <a:lnTo>
                    <a:pt x="4151" y="7300"/>
                  </a:lnTo>
                  <a:lnTo>
                    <a:pt x="4189" y="7298"/>
                  </a:lnTo>
                  <a:lnTo>
                    <a:pt x="4226" y="7296"/>
                  </a:lnTo>
                  <a:lnTo>
                    <a:pt x="4245" y="7293"/>
                  </a:lnTo>
                  <a:lnTo>
                    <a:pt x="4263" y="7291"/>
                  </a:lnTo>
                  <a:lnTo>
                    <a:pt x="4234" y="7309"/>
                  </a:lnTo>
                  <a:lnTo>
                    <a:pt x="4234" y="7309"/>
                  </a:lnTo>
                  <a:lnTo>
                    <a:pt x="4321" y="7007"/>
                  </a:lnTo>
                  <a:lnTo>
                    <a:pt x="4410" y="6707"/>
                  </a:lnTo>
                  <a:lnTo>
                    <a:pt x="4499" y="6408"/>
                  </a:lnTo>
                  <a:lnTo>
                    <a:pt x="4590" y="6107"/>
                  </a:lnTo>
                  <a:lnTo>
                    <a:pt x="4769" y="5508"/>
                  </a:lnTo>
                  <a:lnTo>
                    <a:pt x="4859" y="5207"/>
                  </a:lnTo>
                  <a:lnTo>
                    <a:pt x="4946" y="4906"/>
                  </a:lnTo>
                  <a:lnTo>
                    <a:pt x="4930" y="4906"/>
                  </a:lnTo>
                  <a:lnTo>
                    <a:pt x="4930" y="4906"/>
                  </a:lnTo>
                  <a:lnTo>
                    <a:pt x="5011" y="4642"/>
                  </a:lnTo>
                  <a:lnTo>
                    <a:pt x="5094" y="4378"/>
                  </a:lnTo>
                  <a:lnTo>
                    <a:pt x="5262" y="3850"/>
                  </a:lnTo>
                  <a:lnTo>
                    <a:pt x="5430" y="3323"/>
                  </a:lnTo>
                  <a:lnTo>
                    <a:pt x="5514" y="3059"/>
                  </a:lnTo>
                  <a:lnTo>
                    <a:pt x="5595" y="2794"/>
                  </a:lnTo>
                  <a:lnTo>
                    <a:pt x="5595" y="2794"/>
                  </a:lnTo>
                  <a:lnTo>
                    <a:pt x="5475" y="2634"/>
                  </a:lnTo>
                  <a:lnTo>
                    <a:pt x="5414" y="2554"/>
                  </a:lnTo>
                  <a:lnTo>
                    <a:pt x="5351" y="2474"/>
                  </a:lnTo>
                  <a:lnTo>
                    <a:pt x="5351" y="2418"/>
                  </a:lnTo>
                  <a:lnTo>
                    <a:pt x="5351" y="2418"/>
                  </a:lnTo>
                  <a:lnTo>
                    <a:pt x="5805" y="1110"/>
                  </a:lnTo>
                  <a:lnTo>
                    <a:pt x="5803" y="1124"/>
                  </a:lnTo>
                  <a:lnTo>
                    <a:pt x="5803" y="1124"/>
                  </a:lnTo>
                  <a:lnTo>
                    <a:pt x="5067" y="0"/>
                  </a:lnTo>
                  <a:lnTo>
                    <a:pt x="346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20">
              <a:extLst>
                <a:ext uri="{FF2B5EF4-FFF2-40B4-BE49-F238E27FC236}">
                  <a16:creationId xmlns:a16="http://schemas.microsoft.com/office/drawing/2014/main" id="{9C815634-89F2-FE37-7703-D7FBAC842F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8" y="3752"/>
              <a:ext cx="1058" cy="340"/>
            </a:xfrm>
            <a:custGeom>
              <a:avLst/>
              <a:gdLst>
                <a:gd name="T0" fmla="*/ 601 w 3174"/>
                <a:gd name="T1" fmla="*/ 819 h 1022"/>
                <a:gd name="T2" fmla="*/ 3135 w 3174"/>
                <a:gd name="T3" fmla="*/ 990 h 1022"/>
                <a:gd name="T4" fmla="*/ 3089 w 3174"/>
                <a:gd name="T5" fmla="*/ 917 h 1022"/>
                <a:gd name="T6" fmla="*/ 3015 w 3174"/>
                <a:gd name="T7" fmla="*/ 809 h 1022"/>
                <a:gd name="T8" fmla="*/ 2961 w 3174"/>
                <a:gd name="T9" fmla="*/ 741 h 1022"/>
                <a:gd name="T10" fmla="*/ 2933 w 3174"/>
                <a:gd name="T11" fmla="*/ 710 h 1022"/>
                <a:gd name="T12" fmla="*/ 2890 w 3174"/>
                <a:gd name="T13" fmla="*/ 661 h 1022"/>
                <a:gd name="T14" fmla="*/ 2803 w 3174"/>
                <a:gd name="T15" fmla="*/ 558 h 1022"/>
                <a:gd name="T16" fmla="*/ 2757 w 3174"/>
                <a:gd name="T17" fmla="*/ 511 h 1022"/>
                <a:gd name="T18" fmla="*/ 2728 w 3174"/>
                <a:gd name="T19" fmla="*/ 483 h 1022"/>
                <a:gd name="T20" fmla="*/ 2631 w 3174"/>
                <a:gd name="T21" fmla="*/ 402 h 1022"/>
                <a:gd name="T22" fmla="*/ 2586 w 3174"/>
                <a:gd name="T23" fmla="*/ 358 h 1022"/>
                <a:gd name="T24" fmla="*/ 2557 w 3174"/>
                <a:gd name="T25" fmla="*/ 327 h 1022"/>
                <a:gd name="T26" fmla="*/ 2533 w 3174"/>
                <a:gd name="T27" fmla="*/ 293 h 1022"/>
                <a:gd name="T28" fmla="*/ 2481 w 3174"/>
                <a:gd name="T29" fmla="*/ 243 h 1022"/>
                <a:gd name="T30" fmla="*/ 2433 w 3174"/>
                <a:gd name="T31" fmla="*/ 229 h 1022"/>
                <a:gd name="T32" fmla="*/ 2334 w 3174"/>
                <a:gd name="T33" fmla="*/ 202 h 1022"/>
                <a:gd name="T34" fmla="*/ 2235 w 3174"/>
                <a:gd name="T35" fmla="*/ 178 h 1022"/>
                <a:gd name="T36" fmla="*/ 2135 w 3174"/>
                <a:gd name="T37" fmla="*/ 159 h 1022"/>
                <a:gd name="T38" fmla="*/ 1985 w 3174"/>
                <a:gd name="T39" fmla="*/ 135 h 1022"/>
                <a:gd name="T40" fmla="*/ 1783 w 3174"/>
                <a:gd name="T41" fmla="*/ 112 h 1022"/>
                <a:gd name="T42" fmla="*/ 1579 w 3174"/>
                <a:gd name="T43" fmla="*/ 95 h 1022"/>
                <a:gd name="T44" fmla="*/ 1273 w 3174"/>
                <a:gd name="T45" fmla="*/ 74 h 1022"/>
                <a:gd name="T46" fmla="*/ 1069 w 3174"/>
                <a:gd name="T47" fmla="*/ 60 h 1022"/>
                <a:gd name="T48" fmla="*/ 868 w 3174"/>
                <a:gd name="T49" fmla="*/ 42 h 1022"/>
                <a:gd name="T50" fmla="*/ 705 w 3174"/>
                <a:gd name="T51" fmla="*/ 26 h 1022"/>
                <a:gd name="T52" fmla="*/ 542 w 3174"/>
                <a:gd name="T53" fmla="*/ 14 h 1022"/>
                <a:gd name="T54" fmla="*/ 378 w 3174"/>
                <a:gd name="T55" fmla="*/ 7 h 1022"/>
                <a:gd name="T56" fmla="*/ 216 w 3174"/>
                <a:gd name="T57" fmla="*/ 4 h 1022"/>
                <a:gd name="T58" fmla="*/ 182 w 3174"/>
                <a:gd name="T59" fmla="*/ 3 h 1022"/>
                <a:gd name="T60" fmla="*/ 114 w 3174"/>
                <a:gd name="T61" fmla="*/ 0 h 1022"/>
                <a:gd name="T62" fmla="*/ 84 w 3174"/>
                <a:gd name="T63" fmla="*/ 1 h 1022"/>
                <a:gd name="T64" fmla="*/ 57 w 3174"/>
                <a:gd name="T65" fmla="*/ 5 h 1022"/>
                <a:gd name="T66" fmla="*/ 34 w 3174"/>
                <a:gd name="T67" fmla="*/ 16 h 1022"/>
                <a:gd name="T68" fmla="*/ 16 w 3174"/>
                <a:gd name="T69" fmla="*/ 33 h 1022"/>
                <a:gd name="T70" fmla="*/ 3 w 3174"/>
                <a:gd name="T71" fmla="*/ 57 h 1022"/>
                <a:gd name="T72" fmla="*/ 1 w 3174"/>
                <a:gd name="T73" fmla="*/ 65 h 1022"/>
                <a:gd name="T74" fmla="*/ 1 w 3174"/>
                <a:gd name="T75" fmla="*/ 85 h 1022"/>
                <a:gd name="T76" fmla="*/ 8 w 3174"/>
                <a:gd name="T77" fmla="*/ 116 h 1022"/>
                <a:gd name="T78" fmla="*/ 25 w 3174"/>
                <a:gd name="T79" fmla="*/ 159 h 1022"/>
                <a:gd name="T80" fmla="*/ 51 w 3174"/>
                <a:gd name="T81" fmla="*/ 194 h 1022"/>
                <a:gd name="T82" fmla="*/ 64 w 3174"/>
                <a:gd name="T83" fmla="*/ 206 h 1022"/>
                <a:gd name="T84" fmla="*/ 627 w 3174"/>
                <a:gd name="T85" fmla="*/ 831 h 10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174" h="1022">
                  <a:moveTo>
                    <a:pt x="601" y="819"/>
                  </a:moveTo>
                  <a:lnTo>
                    <a:pt x="601" y="819"/>
                  </a:lnTo>
                  <a:lnTo>
                    <a:pt x="3174" y="1022"/>
                  </a:lnTo>
                  <a:lnTo>
                    <a:pt x="3135" y="990"/>
                  </a:lnTo>
                  <a:lnTo>
                    <a:pt x="3135" y="990"/>
                  </a:lnTo>
                  <a:lnTo>
                    <a:pt x="3089" y="917"/>
                  </a:lnTo>
                  <a:lnTo>
                    <a:pt x="3039" y="844"/>
                  </a:lnTo>
                  <a:lnTo>
                    <a:pt x="3015" y="809"/>
                  </a:lnTo>
                  <a:lnTo>
                    <a:pt x="2989" y="775"/>
                  </a:lnTo>
                  <a:lnTo>
                    <a:pt x="2961" y="741"/>
                  </a:lnTo>
                  <a:lnTo>
                    <a:pt x="2933" y="710"/>
                  </a:lnTo>
                  <a:lnTo>
                    <a:pt x="2933" y="710"/>
                  </a:lnTo>
                  <a:lnTo>
                    <a:pt x="2911" y="685"/>
                  </a:lnTo>
                  <a:lnTo>
                    <a:pt x="2890" y="661"/>
                  </a:lnTo>
                  <a:lnTo>
                    <a:pt x="2846" y="609"/>
                  </a:lnTo>
                  <a:lnTo>
                    <a:pt x="2803" y="558"/>
                  </a:lnTo>
                  <a:lnTo>
                    <a:pt x="2781" y="535"/>
                  </a:lnTo>
                  <a:lnTo>
                    <a:pt x="2757" y="511"/>
                  </a:lnTo>
                  <a:lnTo>
                    <a:pt x="2757" y="511"/>
                  </a:lnTo>
                  <a:lnTo>
                    <a:pt x="2728" y="483"/>
                  </a:lnTo>
                  <a:lnTo>
                    <a:pt x="2696" y="457"/>
                  </a:lnTo>
                  <a:lnTo>
                    <a:pt x="2631" y="402"/>
                  </a:lnTo>
                  <a:lnTo>
                    <a:pt x="2600" y="372"/>
                  </a:lnTo>
                  <a:lnTo>
                    <a:pt x="2586" y="358"/>
                  </a:lnTo>
                  <a:lnTo>
                    <a:pt x="2572" y="342"/>
                  </a:lnTo>
                  <a:lnTo>
                    <a:pt x="2557" y="327"/>
                  </a:lnTo>
                  <a:lnTo>
                    <a:pt x="2544" y="310"/>
                  </a:lnTo>
                  <a:lnTo>
                    <a:pt x="2533" y="293"/>
                  </a:lnTo>
                  <a:lnTo>
                    <a:pt x="2522" y="275"/>
                  </a:lnTo>
                  <a:lnTo>
                    <a:pt x="2481" y="243"/>
                  </a:lnTo>
                  <a:lnTo>
                    <a:pt x="2481" y="243"/>
                  </a:lnTo>
                  <a:lnTo>
                    <a:pt x="2433" y="229"/>
                  </a:lnTo>
                  <a:lnTo>
                    <a:pt x="2383" y="215"/>
                  </a:lnTo>
                  <a:lnTo>
                    <a:pt x="2334" y="202"/>
                  </a:lnTo>
                  <a:lnTo>
                    <a:pt x="2285" y="190"/>
                  </a:lnTo>
                  <a:lnTo>
                    <a:pt x="2235" y="178"/>
                  </a:lnTo>
                  <a:lnTo>
                    <a:pt x="2186" y="168"/>
                  </a:lnTo>
                  <a:lnTo>
                    <a:pt x="2135" y="159"/>
                  </a:lnTo>
                  <a:lnTo>
                    <a:pt x="2086" y="151"/>
                  </a:lnTo>
                  <a:lnTo>
                    <a:pt x="1985" y="135"/>
                  </a:lnTo>
                  <a:lnTo>
                    <a:pt x="1885" y="122"/>
                  </a:lnTo>
                  <a:lnTo>
                    <a:pt x="1783" y="112"/>
                  </a:lnTo>
                  <a:lnTo>
                    <a:pt x="1681" y="103"/>
                  </a:lnTo>
                  <a:lnTo>
                    <a:pt x="1579" y="95"/>
                  </a:lnTo>
                  <a:lnTo>
                    <a:pt x="1477" y="87"/>
                  </a:lnTo>
                  <a:lnTo>
                    <a:pt x="1273" y="74"/>
                  </a:lnTo>
                  <a:lnTo>
                    <a:pt x="1172" y="68"/>
                  </a:lnTo>
                  <a:lnTo>
                    <a:pt x="1069" y="60"/>
                  </a:lnTo>
                  <a:lnTo>
                    <a:pt x="968" y="51"/>
                  </a:lnTo>
                  <a:lnTo>
                    <a:pt x="868" y="42"/>
                  </a:lnTo>
                  <a:lnTo>
                    <a:pt x="868" y="42"/>
                  </a:lnTo>
                  <a:lnTo>
                    <a:pt x="705" y="26"/>
                  </a:lnTo>
                  <a:lnTo>
                    <a:pt x="623" y="20"/>
                  </a:lnTo>
                  <a:lnTo>
                    <a:pt x="542" y="14"/>
                  </a:lnTo>
                  <a:lnTo>
                    <a:pt x="460" y="11"/>
                  </a:lnTo>
                  <a:lnTo>
                    <a:pt x="378" y="7"/>
                  </a:lnTo>
                  <a:lnTo>
                    <a:pt x="296" y="5"/>
                  </a:lnTo>
                  <a:lnTo>
                    <a:pt x="216" y="4"/>
                  </a:lnTo>
                  <a:lnTo>
                    <a:pt x="216" y="4"/>
                  </a:lnTo>
                  <a:lnTo>
                    <a:pt x="182" y="3"/>
                  </a:lnTo>
                  <a:lnTo>
                    <a:pt x="148" y="1"/>
                  </a:lnTo>
                  <a:lnTo>
                    <a:pt x="114" y="0"/>
                  </a:lnTo>
                  <a:lnTo>
                    <a:pt x="99" y="0"/>
                  </a:lnTo>
                  <a:lnTo>
                    <a:pt x="84" y="1"/>
                  </a:lnTo>
                  <a:lnTo>
                    <a:pt x="70" y="3"/>
                  </a:lnTo>
                  <a:lnTo>
                    <a:pt x="57" y="5"/>
                  </a:lnTo>
                  <a:lnTo>
                    <a:pt x="44" y="9"/>
                  </a:lnTo>
                  <a:lnTo>
                    <a:pt x="34" y="16"/>
                  </a:lnTo>
                  <a:lnTo>
                    <a:pt x="23" y="22"/>
                  </a:lnTo>
                  <a:lnTo>
                    <a:pt x="16" y="33"/>
                  </a:lnTo>
                  <a:lnTo>
                    <a:pt x="8" y="43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65"/>
                  </a:lnTo>
                  <a:lnTo>
                    <a:pt x="0" y="74"/>
                  </a:lnTo>
                  <a:lnTo>
                    <a:pt x="1" y="85"/>
                  </a:lnTo>
                  <a:lnTo>
                    <a:pt x="3" y="95"/>
                  </a:lnTo>
                  <a:lnTo>
                    <a:pt x="8" y="116"/>
                  </a:lnTo>
                  <a:lnTo>
                    <a:pt x="16" y="138"/>
                  </a:lnTo>
                  <a:lnTo>
                    <a:pt x="25" y="159"/>
                  </a:lnTo>
                  <a:lnTo>
                    <a:pt x="38" y="177"/>
                  </a:lnTo>
                  <a:lnTo>
                    <a:pt x="51" y="194"/>
                  </a:lnTo>
                  <a:lnTo>
                    <a:pt x="57" y="200"/>
                  </a:lnTo>
                  <a:lnTo>
                    <a:pt x="64" y="206"/>
                  </a:lnTo>
                  <a:lnTo>
                    <a:pt x="64" y="206"/>
                  </a:lnTo>
                  <a:lnTo>
                    <a:pt x="627" y="831"/>
                  </a:lnTo>
                  <a:lnTo>
                    <a:pt x="601" y="819"/>
                  </a:lnTo>
                  <a:close/>
                </a:path>
              </a:pathLst>
            </a:custGeom>
            <a:solidFill>
              <a:srgbClr val="0E60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1">
              <a:extLst>
                <a:ext uri="{FF2B5EF4-FFF2-40B4-BE49-F238E27FC236}">
                  <a16:creationId xmlns:a16="http://schemas.microsoft.com/office/drawing/2014/main" id="{90E3D4FE-9D46-9DA5-6DEB-1121CBDA90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0" y="1760"/>
              <a:ext cx="281" cy="198"/>
            </a:xfrm>
            <a:custGeom>
              <a:avLst/>
              <a:gdLst>
                <a:gd name="T0" fmla="*/ 193 w 845"/>
                <a:gd name="T1" fmla="*/ 585 h 593"/>
                <a:gd name="T2" fmla="*/ 193 w 845"/>
                <a:gd name="T3" fmla="*/ 585 h 593"/>
                <a:gd name="T4" fmla="*/ 228 w 845"/>
                <a:gd name="T5" fmla="*/ 558 h 593"/>
                <a:gd name="T6" fmla="*/ 265 w 845"/>
                <a:gd name="T7" fmla="*/ 532 h 593"/>
                <a:gd name="T8" fmla="*/ 304 w 845"/>
                <a:gd name="T9" fmla="*/ 507 h 593"/>
                <a:gd name="T10" fmla="*/ 344 w 845"/>
                <a:gd name="T11" fmla="*/ 483 h 593"/>
                <a:gd name="T12" fmla="*/ 386 w 845"/>
                <a:gd name="T13" fmla="*/ 460 h 593"/>
                <a:gd name="T14" fmla="*/ 427 w 845"/>
                <a:gd name="T15" fmla="*/ 437 h 593"/>
                <a:gd name="T16" fmla="*/ 513 w 845"/>
                <a:gd name="T17" fmla="*/ 391 h 593"/>
                <a:gd name="T18" fmla="*/ 596 w 845"/>
                <a:gd name="T19" fmla="*/ 346 h 593"/>
                <a:gd name="T20" fmla="*/ 638 w 845"/>
                <a:gd name="T21" fmla="*/ 322 h 593"/>
                <a:gd name="T22" fmla="*/ 678 w 845"/>
                <a:gd name="T23" fmla="*/ 299 h 593"/>
                <a:gd name="T24" fmla="*/ 716 w 845"/>
                <a:gd name="T25" fmla="*/ 274 h 593"/>
                <a:gd name="T26" fmla="*/ 752 w 845"/>
                <a:gd name="T27" fmla="*/ 248 h 593"/>
                <a:gd name="T28" fmla="*/ 787 w 845"/>
                <a:gd name="T29" fmla="*/ 221 h 593"/>
                <a:gd name="T30" fmla="*/ 818 w 845"/>
                <a:gd name="T31" fmla="*/ 192 h 593"/>
                <a:gd name="T32" fmla="*/ 845 w 845"/>
                <a:gd name="T33" fmla="*/ 192 h 593"/>
                <a:gd name="T34" fmla="*/ 845 w 845"/>
                <a:gd name="T35" fmla="*/ 192 h 593"/>
                <a:gd name="T36" fmla="*/ 719 w 845"/>
                <a:gd name="T37" fmla="*/ 0 h 593"/>
                <a:gd name="T38" fmla="*/ 696 w 845"/>
                <a:gd name="T39" fmla="*/ 11 h 593"/>
                <a:gd name="T40" fmla="*/ 696 w 845"/>
                <a:gd name="T41" fmla="*/ 11 h 593"/>
                <a:gd name="T42" fmla="*/ 652 w 845"/>
                <a:gd name="T43" fmla="*/ 40 h 593"/>
                <a:gd name="T44" fmla="*/ 606 w 845"/>
                <a:gd name="T45" fmla="*/ 67 h 593"/>
                <a:gd name="T46" fmla="*/ 561 w 845"/>
                <a:gd name="T47" fmla="*/ 95 h 593"/>
                <a:gd name="T48" fmla="*/ 514 w 845"/>
                <a:gd name="T49" fmla="*/ 119 h 593"/>
                <a:gd name="T50" fmla="*/ 421 w 845"/>
                <a:gd name="T51" fmla="*/ 169 h 593"/>
                <a:gd name="T52" fmla="*/ 328 w 845"/>
                <a:gd name="T53" fmla="*/ 218 h 593"/>
                <a:gd name="T54" fmla="*/ 328 w 845"/>
                <a:gd name="T55" fmla="*/ 218 h 593"/>
                <a:gd name="T56" fmla="*/ 290 w 845"/>
                <a:gd name="T57" fmla="*/ 238 h 593"/>
                <a:gd name="T58" fmla="*/ 249 w 845"/>
                <a:gd name="T59" fmla="*/ 256 h 593"/>
                <a:gd name="T60" fmla="*/ 209 w 845"/>
                <a:gd name="T61" fmla="*/ 274 h 593"/>
                <a:gd name="T62" fmla="*/ 169 w 845"/>
                <a:gd name="T63" fmla="*/ 292 h 593"/>
                <a:gd name="T64" fmla="*/ 131 w 845"/>
                <a:gd name="T65" fmla="*/ 313 h 593"/>
                <a:gd name="T66" fmla="*/ 113 w 845"/>
                <a:gd name="T67" fmla="*/ 325 h 593"/>
                <a:gd name="T68" fmla="*/ 95 w 845"/>
                <a:gd name="T69" fmla="*/ 337 h 593"/>
                <a:gd name="T70" fmla="*/ 78 w 845"/>
                <a:gd name="T71" fmla="*/ 348 h 593"/>
                <a:gd name="T72" fmla="*/ 62 w 845"/>
                <a:gd name="T73" fmla="*/ 363 h 593"/>
                <a:gd name="T74" fmla="*/ 47 w 845"/>
                <a:gd name="T75" fmla="*/ 377 h 593"/>
                <a:gd name="T76" fmla="*/ 32 w 845"/>
                <a:gd name="T77" fmla="*/ 392 h 593"/>
                <a:gd name="T78" fmla="*/ 0 w 845"/>
                <a:gd name="T79" fmla="*/ 399 h 593"/>
                <a:gd name="T80" fmla="*/ 0 w 845"/>
                <a:gd name="T81" fmla="*/ 399 h 593"/>
                <a:gd name="T82" fmla="*/ 127 w 845"/>
                <a:gd name="T83" fmla="*/ 593 h 593"/>
                <a:gd name="T84" fmla="*/ 193 w 845"/>
                <a:gd name="T85" fmla="*/ 585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45" h="593">
                  <a:moveTo>
                    <a:pt x="193" y="585"/>
                  </a:moveTo>
                  <a:lnTo>
                    <a:pt x="193" y="585"/>
                  </a:lnTo>
                  <a:lnTo>
                    <a:pt x="228" y="558"/>
                  </a:lnTo>
                  <a:lnTo>
                    <a:pt x="265" y="532"/>
                  </a:lnTo>
                  <a:lnTo>
                    <a:pt x="304" y="507"/>
                  </a:lnTo>
                  <a:lnTo>
                    <a:pt x="344" y="483"/>
                  </a:lnTo>
                  <a:lnTo>
                    <a:pt x="386" y="460"/>
                  </a:lnTo>
                  <a:lnTo>
                    <a:pt x="427" y="437"/>
                  </a:lnTo>
                  <a:lnTo>
                    <a:pt x="513" y="391"/>
                  </a:lnTo>
                  <a:lnTo>
                    <a:pt x="596" y="346"/>
                  </a:lnTo>
                  <a:lnTo>
                    <a:pt x="638" y="322"/>
                  </a:lnTo>
                  <a:lnTo>
                    <a:pt x="678" y="299"/>
                  </a:lnTo>
                  <a:lnTo>
                    <a:pt x="716" y="274"/>
                  </a:lnTo>
                  <a:lnTo>
                    <a:pt x="752" y="248"/>
                  </a:lnTo>
                  <a:lnTo>
                    <a:pt x="787" y="221"/>
                  </a:lnTo>
                  <a:lnTo>
                    <a:pt x="818" y="192"/>
                  </a:lnTo>
                  <a:lnTo>
                    <a:pt x="845" y="192"/>
                  </a:lnTo>
                  <a:lnTo>
                    <a:pt x="845" y="192"/>
                  </a:lnTo>
                  <a:lnTo>
                    <a:pt x="719" y="0"/>
                  </a:lnTo>
                  <a:lnTo>
                    <a:pt x="696" y="11"/>
                  </a:lnTo>
                  <a:lnTo>
                    <a:pt x="696" y="11"/>
                  </a:lnTo>
                  <a:lnTo>
                    <a:pt x="652" y="40"/>
                  </a:lnTo>
                  <a:lnTo>
                    <a:pt x="606" y="67"/>
                  </a:lnTo>
                  <a:lnTo>
                    <a:pt x="561" y="95"/>
                  </a:lnTo>
                  <a:lnTo>
                    <a:pt x="514" y="119"/>
                  </a:lnTo>
                  <a:lnTo>
                    <a:pt x="421" y="169"/>
                  </a:lnTo>
                  <a:lnTo>
                    <a:pt x="328" y="218"/>
                  </a:lnTo>
                  <a:lnTo>
                    <a:pt x="328" y="218"/>
                  </a:lnTo>
                  <a:lnTo>
                    <a:pt x="290" y="238"/>
                  </a:lnTo>
                  <a:lnTo>
                    <a:pt x="249" y="256"/>
                  </a:lnTo>
                  <a:lnTo>
                    <a:pt x="209" y="274"/>
                  </a:lnTo>
                  <a:lnTo>
                    <a:pt x="169" y="292"/>
                  </a:lnTo>
                  <a:lnTo>
                    <a:pt x="131" y="313"/>
                  </a:lnTo>
                  <a:lnTo>
                    <a:pt x="113" y="325"/>
                  </a:lnTo>
                  <a:lnTo>
                    <a:pt x="95" y="337"/>
                  </a:lnTo>
                  <a:lnTo>
                    <a:pt x="78" y="348"/>
                  </a:lnTo>
                  <a:lnTo>
                    <a:pt x="62" y="363"/>
                  </a:lnTo>
                  <a:lnTo>
                    <a:pt x="47" y="377"/>
                  </a:lnTo>
                  <a:lnTo>
                    <a:pt x="32" y="392"/>
                  </a:lnTo>
                  <a:lnTo>
                    <a:pt x="0" y="399"/>
                  </a:lnTo>
                  <a:lnTo>
                    <a:pt x="0" y="399"/>
                  </a:lnTo>
                  <a:lnTo>
                    <a:pt x="127" y="593"/>
                  </a:lnTo>
                  <a:lnTo>
                    <a:pt x="193" y="585"/>
                  </a:lnTo>
                  <a:close/>
                </a:path>
              </a:pathLst>
            </a:custGeom>
            <a:solidFill>
              <a:srgbClr val="0E60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2">
              <a:extLst>
                <a:ext uri="{FF2B5EF4-FFF2-40B4-BE49-F238E27FC236}">
                  <a16:creationId xmlns:a16="http://schemas.microsoft.com/office/drawing/2014/main" id="{178F2946-C4A8-91D9-84E6-0B438C639D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" y="3749"/>
              <a:ext cx="312" cy="295"/>
            </a:xfrm>
            <a:custGeom>
              <a:avLst/>
              <a:gdLst>
                <a:gd name="T0" fmla="*/ 685 w 936"/>
                <a:gd name="T1" fmla="*/ 153 h 886"/>
                <a:gd name="T2" fmla="*/ 709 w 936"/>
                <a:gd name="T3" fmla="*/ 211 h 886"/>
                <a:gd name="T4" fmla="*/ 735 w 936"/>
                <a:gd name="T5" fmla="*/ 267 h 886"/>
                <a:gd name="T6" fmla="*/ 792 w 936"/>
                <a:gd name="T7" fmla="*/ 377 h 886"/>
                <a:gd name="T8" fmla="*/ 832 w 936"/>
                <a:gd name="T9" fmla="*/ 460 h 886"/>
                <a:gd name="T10" fmla="*/ 856 w 936"/>
                <a:gd name="T11" fmla="*/ 518 h 886"/>
                <a:gd name="T12" fmla="*/ 874 w 936"/>
                <a:gd name="T13" fmla="*/ 576 h 886"/>
                <a:gd name="T14" fmla="*/ 880 w 936"/>
                <a:gd name="T15" fmla="*/ 606 h 886"/>
                <a:gd name="T16" fmla="*/ 914 w 936"/>
                <a:gd name="T17" fmla="*/ 733 h 886"/>
                <a:gd name="T18" fmla="*/ 931 w 936"/>
                <a:gd name="T19" fmla="*/ 806 h 886"/>
                <a:gd name="T20" fmla="*/ 936 w 936"/>
                <a:gd name="T21" fmla="*/ 841 h 886"/>
                <a:gd name="T22" fmla="*/ 935 w 936"/>
                <a:gd name="T23" fmla="*/ 848 h 886"/>
                <a:gd name="T24" fmla="*/ 928 w 936"/>
                <a:gd name="T25" fmla="*/ 853 h 886"/>
                <a:gd name="T26" fmla="*/ 897 w 936"/>
                <a:gd name="T27" fmla="*/ 862 h 886"/>
                <a:gd name="T28" fmla="*/ 849 w 936"/>
                <a:gd name="T29" fmla="*/ 869 h 886"/>
                <a:gd name="T30" fmla="*/ 758 w 936"/>
                <a:gd name="T31" fmla="*/ 875 h 886"/>
                <a:gd name="T32" fmla="*/ 632 w 936"/>
                <a:gd name="T33" fmla="*/ 879 h 886"/>
                <a:gd name="T34" fmla="*/ 545 w 936"/>
                <a:gd name="T35" fmla="*/ 879 h 886"/>
                <a:gd name="T36" fmla="*/ 472 w 936"/>
                <a:gd name="T37" fmla="*/ 884 h 886"/>
                <a:gd name="T38" fmla="*/ 392 w 936"/>
                <a:gd name="T39" fmla="*/ 884 h 886"/>
                <a:gd name="T40" fmla="*/ 352 w 936"/>
                <a:gd name="T41" fmla="*/ 880 h 886"/>
                <a:gd name="T42" fmla="*/ 313 w 936"/>
                <a:gd name="T43" fmla="*/ 874 h 886"/>
                <a:gd name="T44" fmla="*/ 279 w 936"/>
                <a:gd name="T45" fmla="*/ 864 h 886"/>
                <a:gd name="T46" fmla="*/ 249 w 936"/>
                <a:gd name="T47" fmla="*/ 848 h 886"/>
                <a:gd name="T48" fmla="*/ 231 w 936"/>
                <a:gd name="T49" fmla="*/ 831 h 886"/>
                <a:gd name="T50" fmla="*/ 178 w 936"/>
                <a:gd name="T51" fmla="*/ 775 h 886"/>
                <a:gd name="T52" fmla="*/ 118 w 936"/>
                <a:gd name="T53" fmla="*/ 707 h 886"/>
                <a:gd name="T54" fmla="*/ 74 w 936"/>
                <a:gd name="T55" fmla="*/ 649 h 886"/>
                <a:gd name="T56" fmla="*/ 62 w 936"/>
                <a:gd name="T57" fmla="*/ 629 h 886"/>
                <a:gd name="T58" fmla="*/ 58 w 936"/>
                <a:gd name="T59" fmla="*/ 616 h 886"/>
                <a:gd name="T60" fmla="*/ 52 w 936"/>
                <a:gd name="T61" fmla="*/ 590 h 886"/>
                <a:gd name="T62" fmla="*/ 46 w 936"/>
                <a:gd name="T63" fmla="*/ 551 h 886"/>
                <a:gd name="T64" fmla="*/ 49 w 936"/>
                <a:gd name="T65" fmla="*/ 499 h 886"/>
                <a:gd name="T66" fmla="*/ 57 w 936"/>
                <a:gd name="T67" fmla="*/ 423 h 886"/>
                <a:gd name="T68" fmla="*/ 59 w 936"/>
                <a:gd name="T69" fmla="*/ 372 h 886"/>
                <a:gd name="T70" fmla="*/ 54 w 936"/>
                <a:gd name="T71" fmla="*/ 320 h 886"/>
                <a:gd name="T72" fmla="*/ 46 w 936"/>
                <a:gd name="T73" fmla="*/ 294 h 886"/>
                <a:gd name="T74" fmla="*/ 36 w 936"/>
                <a:gd name="T75" fmla="*/ 268 h 886"/>
                <a:gd name="T76" fmla="*/ 20 w 936"/>
                <a:gd name="T77" fmla="*/ 242 h 886"/>
                <a:gd name="T78" fmla="*/ 0 w 936"/>
                <a:gd name="T79" fmla="*/ 216 h 886"/>
                <a:gd name="T80" fmla="*/ 0 w 936"/>
                <a:gd name="T81" fmla="*/ 193 h 886"/>
                <a:gd name="T82" fmla="*/ 14 w 936"/>
                <a:gd name="T83" fmla="*/ 151 h 886"/>
                <a:gd name="T84" fmla="*/ 35 w 936"/>
                <a:gd name="T85" fmla="*/ 114 h 886"/>
                <a:gd name="T86" fmla="*/ 61 w 936"/>
                <a:gd name="T87" fmla="*/ 83 h 886"/>
                <a:gd name="T88" fmla="*/ 91 w 936"/>
                <a:gd name="T89" fmla="*/ 56 h 886"/>
                <a:gd name="T90" fmla="*/ 124 w 936"/>
                <a:gd name="T91" fmla="*/ 35 h 886"/>
                <a:gd name="T92" fmla="*/ 162 w 936"/>
                <a:gd name="T93" fmla="*/ 20 h 886"/>
                <a:gd name="T94" fmla="*/ 202 w 936"/>
                <a:gd name="T95" fmla="*/ 8 h 886"/>
                <a:gd name="T96" fmla="*/ 245 w 936"/>
                <a:gd name="T97" fmla="*/ 3 h 886"/>
                <a:gd name="T98" fmla="*/ 268 w 936"/>
                <a:gd name="T99" fmla="*/ 1 h 886"/>
                <a:gd name="T100" fmla="*/ 315 w 936"/>
                <a:gd name="T101" fmla="*/ 1 h 886"/>
                <a:gd name="T102" fmla="*/ 362 w 936"/>
                <a:gd name="T103" fmla="*/ 5 h 886"/>
                <a:gd name="T104" fmla="*/ 409 w 936"/>
                <a:gd name="T105" fmla="*/ 12 h 886"/>
                <a:gd name="T106" fmla="*/ 478 w 936"/>
                <a:gd name="T107" fmla="*/ 29 h 886"/>
                <a:gd name="T108" fmla="*/ 567 w 936"/>
                <a:gd name="T109" fmla="*/ 60 h 886"/>
                <a:gd name="T110" fmla="*/ 609 w 936"/>
                <a:gd name="T111" fmla="*/ 78 h 886"/>
                <a:gd name="T112" fmla="*/ 667 w 936"/>
                <a:gd name="T113" fmla="*/ 109 h 886"/>
                <a:gd name="T114" fmla="*/ 685 w 936"/>
                <a:gd name="T115" fmla="*/ 153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36" h="886">
                  <a:moveTo>
                    <a:pt x="685" y="153"/>
                  </a:moveTo>
                  <a:lnTo>
                    <a:pt x="685" y="153"/>
                  </a:lnTo>
                  <a:lnTo>
                    <a:pt x="697" y="182"/>
                  </a:lnTo>
                  <a:lnTo>
                    <a:pt x="709" y="211"/>
                  </a:lnTo>
                  <a:lnTo>
                    <a:pt x="722" y="239"/>
                  </a:lnTo>
                  <a:lnTo>
                    <a:pt x="735" y="267"/>
                  </a:lnTo>
                  <a:lnTo>
                    <a:pt x="763" y="323"/>
                  </a:lnTo>
                  <a:lnTo>
                    <a:pt x="792" y="377"/>
                  </a:lnTo>
                  <a:lnTo>
                    <a:pt x="819" y="432"/>
                  </a:lnTo>
                  <a:lnTo>
                    <a:pt x="832" y="460"/>
                  </a:lnTo>
                  <a:lnTo>
                    <a:pt x="845" y="489"/>
                  </a:lnTo>
                  <a:lnTo>
                    <a:pt x="856" y="518"/>
                  </a:lnTo>
                  <a:lnTo>
                    <a:pt x="866" y="546"/>
                  </a:lnTo>
                  <a:lnTo>
                    <a:pt x="874" y="576"/>
                  </a:lnTo>
                  <a:lnTo>
                    <a:pt x="880" y="606"/>
                  </a:lnTo>
                  <a:lnTo>
                    <a:pt x="880" y="606"/>
                  </a:lnTo>
                  <a:lnTo>
                    <a:pt x="893" y="657"/>
                  </a:lnTo>
                  <a:lnTo>
                    <a:pt x="914" y="733"/>
                  </a:lnTo>
                  <a:lnTo>
                    <a:pt x="923" y="771"/>
                  </a:lnTo>
                  <a:lnTo>
                    <a:pt x="931" y="806"/>
                  </a:lnTo>
                  <a:lnTo>
                    <a:pt x="935" y="832"/>
                  </a:lnTo>
                  <a:lnTo>
                    <a:pt x="936" y="841"/>
                  </a:lnTo>
                  <a:lnTo>
                    <a:pt x="935" y="848"/>
                  </a:lnTo>
                  <a:lnTo>
                    <a:pt x="935" y="848"/>
                  </a:lnTo>
                  <a:lnTo>
                    <a:pt x="932" y="851"/>
                  </a:lnTo>
                  <a:lnTo>
                    <a:pt x="928" y="853"/>
                  </a:lnTo>
                  <a:lnTo>
                    <a:pt x="914" y="858"/>
                  </a:lnTo>
                  <a:lnTo>
                    <a:pt x="897" y="862"/>
                  </a:lnTo>
                  <a:lnTo>
                    <a:pt x="874" y="866"/>
                  </a:lnTo>
                  <a:lnTo>
                    <a:pt x="849" y="869"/>
                  </a:lnTo>
                  <a:lnTo>
                    <a:pt x="821" y="871"/>
                  </a:lnTo>
                  <a:lnTo>
                    <a:pt x="758" y="875"/>
                  </a:lnTo>
                  <a:lnTo>
                    <a:pt x="693" y="878"/>
                  </a:lnTo>
                  <a:lnTo>
                    <a:pt x="632" y="879"/>
                  </a:lnTo>
                  <a:lnTo>
                    <a:pt x="545" y="879"/>
                  </a:lnTo>
                  <a:lnTo>
                    <a:pt x="545" y="879"/>
                  </a:lnTo>
                  <a:lnTo>
                    <a:pt x="511" y="882"/>
                  </a:lnTo>
                  <a:lnTo>
                    <a:pt x="472" y="884"/>
                  </a:lnTo>
                  <a:lnTo>
                    <a:pt x="432" y="886"/>
                  </a:lnTo>
                  <a:lnTo>
                    <a:pt x="392" y="884"/>
                  </a:lnTo>
                  <a:lnTo>
                    <a:pt x="371" y="883"/>
                  </a:lnTo>
                  <a:lnTo>
                    <a:pt x="352" y="880"/>
                  </a:lnTo>
                  <a:lnTo>
                    <a:pt x="332" y="878"/>
                  </a:lnTo>
                  <a:lnTo>
                    <a:pt x="313" y="874"/>
                  </a:lnTo>
                  <a:lnTo>
                    <a:pt x="296" y="869"/>
                  </a:lnTo>
                  <a:lnTo>
                    <a:pt x="279" y="864"/>
                  </a:lnTo>
                  <a:lnTo>
                    <a:pt x="263" y="856"/>
                  </a:lnTo>
                  <a:lnTo>
                    <a:pt x="249" y="848"/>
                  </a:lnTo>
                  <a:lnTo>
                    <a:pt x="249" y="848"/>
                  </a:lnTo>
                  <a:lnTo>
                    <a:pt x="231" y="831"/>
                  </a:lnTo>
                  <a:lnTo>
                    <a:pt x="206" y="806"/>
                  </a:lnTo>
                  <a:lnTo>
                    <a:pt x="178" y="775"/>
                  </a:lnTo>
                  <a:lnTo>
                    <a:pt x="146" y="741"/>
                  </a:lnTo>
                  <a:lnTo>
                    <a:pt x="118" y="707"/>
                  </a:lnTo>
                  <a:lnTo>
                    <a:pt x="93" y="676"/>
                  </a:lnTo>
                  <a:lnTo>
                    <a:pt x="74" y="649"/>
                  </a:lnTo>
                  <a:lnTo>
                    <a:pt x="66" y="639"/>
                  </a:lnTo>
                  <a:lnTo>
                    <a:pt x="62" y="629"/>
                  </a:lnTo>
                  <a:lnTo>
                    <a:pt x="62" y="629"/>
                  </a:lnTo>
                  <a:lnTo>
                    <a:pt x="58" y="616"/>
                  </a:lnTo>
                  <a:lnTo>
                    <a:pt x="54" y="603"/>
                  </a:lnTo>
                  <a:lnTo>
                    <a:pt x="52" y="590"/>
                  </a:lnTo>
                  <a:lnTo>
                    <a:pt x="49" y="577"/>
                  </a:lnTo>
                  <a:lnTo>
                    <a:pt x="46" y="551"/>
                  </a:lnTo>
                  <a:lnTo>
                    <a:pt x="46" y="525"/>
                  </a:lnTo>
                  <a:lnTo>
                    <a:pt x="49" y="499"/>
                  </a:lnTo>
                  <a:lnTo>
                    <a:pt x="52" y="475"/>
                  </a:lnTo>
                  <a:lnTo>
                    <a:pt x="57" y="423"/>
                  </a:lnTo>
                  <a:lnTo>
                    <a:pt x="59" y="397"/>
                  </a:lnTo>
                  <a:lnTo>
                    <a:pt x="59" y="372"/>
                  </a:lnTo>
                  <a:lnTo>
                    <a:pt x="58" y="346"/>
                  </a:lnTo>
                  <a:lnTo>
                    <a:pt x="54" y="320"/>
                  </a:lnTo>
                  <a:lnTo>
                    <a:pt x="52" y="307"/>
                  </a:lnTo>
                  <a:lnTo>
                    <a:pt x="46" y="294"/>
                  </a:lnTo>
                  <a:lnTo>
                    <a:pt x="42" y="281"/>
                  </a:lnTo>
                  <a:lnTo>
                    <a:pt x="36" y="268"/>
                  </a:lnTo>
                  <a:lnTo>
                    <a:pt x="28" y="255"/>
                  </a:lnTo>
                  <a:lnTo>
                    <a:pt x="20" y="242"/>
                  </a:lnTo>
                  <a:lnTo>
                    <a:pt x="10" y="229"/>
                  </a:lnTo>
                  <a:lnTo>
                    <a:pt x="0" y="216"/>
                  </a:lnTo>
                  <a:lnTo>
                    <a:pt x="0" y="193"/>
                  </a:lnTo>
                  <a:lnTo>
                    <a:pt x="0" y="193"/>
                  </a:lnTo>
                  <a:lnTo>
                    <a:pt x="6" y="172"/>
                  </a:lnTo>
                  <a:lnTo>
                    <a:pt x="14" y="151"/>
                  </a:lnTo>
                  <a:lnTo>
                    <a:pt x="24" y="131"/>
                  </a:lnTo>
                  <a:lnTo>
                    <a:pt x="35" y="114"/>
                  </a:lnTo>
                  <a:lnTo>
                    <a:pt x="46" y="98"/>
                  </a:lnTo>
                  <a:lnTo>
                    <a:pt x="61" y="83"/>
                  </a:lnTo>
                  <a:lnTo>
                    <a:pt x="75" y="69"/>
                  </a:lnTo>
                  <a:lnTo>
                    <a:pt x="91" y="56"/>
                  </a:lnTo>
                  <a:lnTo>
                    <a:pt x="107" y="46"/>
                  </a:lnTo>
                  <a:lnTo>
                    <a:pt x="124" y="35"/>
                  </a:lnTo>
                  <a:lnTo>
                    <a:pt x="143" y="27"/>
                  </a:lnTo>
                  <a:lnTo>
                    <a:pt x="162" y="20"/>
                  </a:lnTo>
                  <a:lnTo>
                    <a:pt x="183" y="13"/>
                  </a:lnTo>
                  <a:lnTo>
                    <a:pt x="202" y="8"/>
                  </a:lnTo>
                  <a:lnTo>
                    <a:pt x="224" y="5"/>
                  </a:lnTo>
                  <a:lnTo>
                    <a:pt x="245" y="3"/>
                  </a:lnTo>
                  <a:lnTo>
                    <a:pt x="245" y="3"/>
                  </a:lnTo>
                  <a:lnTo>
                    <a:pt x="268" y="1"/>
                  </a:lnTo>
                  <a:lnTo>
                    <a:pt x="292" y="0"/>
                  </a:lnTo>
                  <a:lnTo>
                    <a:pt x="315" y="1"/>
                  </a:lnTo>
                  <a:lnTo>
                    <a:pt x="339" y="3"/>
                  </a:lnTo>
                  <a:lnTo>
                    <a:pt x="362" y="5"/>
                  </a:lnTo>
                  <a:lnTo>
                    <a:pt x="385" y="8"/>
                  </a:lnTo>
                  <a:lnTo>
                    <a:pt x="409" y="12"/>
                  </a:lnTo>
                  <a:lnTo>
                    <a:pt x="432" y="17"/>
                  </a:lnTo>
                  <a:lnTo>
                    <a:pt x="478" y="29"/>
                  </a:lnTo>
                  <a:lnTo>
                    <a:pt x="523" y="43"/>
                  </a:lnTo>
                  <a:lnTo>
                    <a:pt x="567" y="60"/>
                  </a:lnTo>
                  <a:lnTo>
                    <a:pt x="609" y="78"/>
                  </a:lnTo>
                  <a:lnTo>
                    <a:pt x="609" y="78"/>
                  </a:lnTo>
                  <a:lnTo>
                    <a:pt x="648" y="99"/>
                  </a:lnTo>
                  <a:lnTo>
                    <a:pt x="667" y="109"/>
                  </a:lnTo>
                  <a:lnTo>
                    <a:pt x="687" y="121"/>
                  </a:lnTo>
                  <a:lnTo>
                    <a:pt x="685" y="153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3">
              <a:extLst>
                <a:ext uri="{FF2B5EF4-FFF2-40B4-BE49-F238E27FC236}">
                  <a16:creationId xmlns:a16="http://schemas.microsoft.com/office/drawing/2014/main" id="{9591B1C3-ED85-49E0-6627-D65F7D1C85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" y="3749"/>
              <a:ext cx="312" cy="295"/>
            </a:xfrm>
            <a:custGeom>
              <a:avLst/>
              <a:gdLst>
                <a:gd name="T0" fmla="*/ 685 w 936"/>
                <a:gd name="T1" fmla="*/ 153 h 886"/>
                <a:gd name="T2" fmla="*/ 709 w 936"/>
                <a:gd name="T3" fmla="*/ 211 h 886"/>
                <a:gd name="T4" fmla="*/ 735 w 936"/>
                <a:gd name="T5" fmla="*/ 267 h 886"/>
                <a:gd name="T6" fmla="*/ 792 w 936"/>
                <a:gd name="T7" fmla="*/ 377 h 886"/>
                <a:gd name="T8" fmla="*/ 832 w 936"/>
                <a:gd name="T9" fmla="*/ 460 h 886"/>
                <a:gd name="T10" fmla="*/ 856 w 936"/>
                <a:gd name="T11" fmla="*/ 518 h 886"/>
                <a:gd name="T12" fmla="*/ 874 w 936"/>
                <a:gd name="T13" fmla="*/ 576 h 886"/>
                <a:gd name="T14" fmla="*/ 880 w 936"/>
                <a:gd name="T15" fmla="*/ 606 h 886"/>
                <a:gd name="T16" fmla="*/ 914 w 936"/>
                <a:gd name="T17" fmla="*/ 733 h 886"/>
                <a:gd name="T18" fmla="*/ 931 w 936"/>
                <a:gd name="T19" fmla="*/ 806 h 886"/>
                <a:gd name="T20" fmla="*/ 936 w 936"/>
                <a:gd name="T21" fmla="*/ 841 h 886"/>
                <a:gd name="T22" fmla="*/ 935 w 936"/>
                <a:gd name="T23" fmla="*/ 848 h 886"/>
                <a:gd name="T24" fmla="*/ 928 w 936"/>
                <a:gd name="T25" fmla="*/ 853 h 886"/>
                <a:gd name="T26" fmla="*/ 897 w 936"/>
                <a:gd name="T27" fmla="*/ 862 h 886"/>
                <a:gd name="T28" fmla="*/ 849 w 936"/>
                <a:gd name="T29" fmla="*/ 869 h 886"/>
                <a:gd name="T30" fmla="*/ 758 w 936"/>
                <a:gd name="T31" fmla="*/ 875 h 886"/>
                <a:gd name="T32" fmla="*/ 632 w 936"/>
                <a:gd name="T33" fmla="*/ 879 h 886"/>
                <a:gd name="T34" fmla="*/ 545 w 936"/>
                <a:gd name="T35" fmla="*/ 879 h 886"/>
                <a:gd name="T36" fmla="*/ 472 w 936"/>
                <a:gd name="T37" fmla="*/ 884 h 886"/>
                <a:gd name="T38" fmla="*/ 392 w 936"/>
                <a:gd name="T39" fmla="*/ 884 h 886"/>
                <a:gd name="T40" fmla="*/ 352 w 936"/>
                <a:gd name="T41" fmla="*/ 880 h 886"/>
                <a:gd name="T42" fmla="*/ 313 w 936"/>
                <a:gd name="T43" fmla="*/ 874 h 886"/>
                <a:gd name="T44" fmla="*/ 279 w 936"/>
                <a:gd name="T45" fmla="*/ 864 h 886"/>
                <a:gd name="T46" fmla="*/ 249 w 936"/>
                <a:gd name="T47" fmla="*/ 848 h 886"/>
                <a:gd name="T48" fmla="*/ 231 w 936"/>
                <a:gd name="T49" fmla="*/ 831 h 886"/>
                <a:gd name="T50" fmla="*/ 178 w 936"/>
                <a:gd name="T51" fmla="*/ 775 h 886"/>
                <a:gd name="T52" fmla="*/ 118 w 936"/>
                <a:gd name="T53" fmla="*/ 707 h 886"/>
                <a:gd name="T54" fmla="*/ 74 w 936"/>
                <a:gd name="T55" fmla="*/ 649 h 886"/>
                <a:gd name="T56" fmla="*/ 62 w 936"/>
                <a:gd name="T57" fmla="*/ 629 h 886"/>
                <a:gd name="T58" fmla="*/ 58 w 936"/>
                <a:gd name="T59" fmla="*/ 616 h 886"/>
                <a:gd name="T60" fmla="*/ 52 w 936"/>
                <a:gd name="T61" fmla="*/ 590 h 886"/>
                <a:gd name="T62" fmla="*/ 46 w 936"/>
                <a:gd name="T63" fmla="*/ 551 h 886"/>
                <a:gd name="T64" fmla="*/ 49 w 936"/>
                <a:gd name="T65" fmla="*/ 499 h 886"/>
                <a:gd name="T66" fmla="*/ 57 w 936"/>
                <a:gd name="T67" fmla="*/ 423 h 886"/>
                <a:gd name="T68" fmla="*/ 59 w 936"/>
                <a:gd name="T69" fmla="*/ 372 h 886"/>
                <a:gd name="T70" fmla="*/ 54 w 936"/>
                <a:gd name="T71" fmla="*/ 320 h 886"/>
                <a:gd name="T72" fmla="*/ 46 w 936"/>
                <a:gd name="T73" fmla="*/ 294 h 886"/>
                <a:gd name="T74" fmla="*/ 36 w 936"/>
                <a:gd name="T75" fmla="*/ 268 h 886"/>
                <a:gd name="T76" fmla="*/ 20 w 936"/>
                <a:gd name="T77" fmla="*/ 242 h 886"/>
                <a:gd name="T78" fmla="*/ 0 w 936"/>
                <a:gd name="T79" fmla="*/ 216 h 886"/>
                <a:gd name="T80" fmla="*/ 0 w 936"/>
                <a:gd name="T81" fmla="*/ 193 h 886"/>
                <a:gd name="T82" fmla="*/ 14 w 936"/>
                <a:gd name="T83" fmla="*/ 151 h 886"/>
                <a:gd name="T84" fmla="*/ 35 w 936"/>
                <a:gd name="T85" fmla="*/ 114 h 886"/>
                <a:gd name="T86" fmla="*/ 61 w 936"/>
                <a:gd name="T87" fmla="*/ 83 h 886"/>
                <a:gd name="T88" fmla="*/ 91 w 936"/>
                <a:gd name="T89" fmla="*/ 56 h 886"/>
                <a:gd name="T90" fmla="*/ 124 w 936"/>
                <a:gd name="T91" fmla="*/ 35 h 886"/>
                <a:gd name="T92" fmla="*/ 162 w 936"/>
                <a:gd name="T93" fmla="*/ 20 h 886"/>
                <a:gd name="T94" fmla="*/ 202 w 936"/>
                <a:gd name="T95" fmla="*/ 8 h 886"/>
                <a:gd name="T96" fmla="*/ 245 w 936"/>
                <a:gd name="T97" fmla="*/ 3 h 886"/>
                <a:gd name="T98" fmla="*/ 268 w 936"/>
                <a:gd name="T99" fmla="*/ 1 h 886"/>
                <a:gd name="T100" fmla="*/ 315 w 936"/>
                <a:gd name="T101" fmla="*/ 1 h 886"/>
                <a:gd name="T102" fmla="*/ 362 w 936"/>
                <a:gd name="T103" fmla="*/ 5 h 886"/>
                <a:gd name="T104" fmla="*/ 409 w 936"/>
                <a:gd name="T105" fmla="*/ 12 h 886"/>
                <a:gd name="T106" fmla="*/ 478 w 936"/>
                <a:gd name="T107" fmla="*/ 29 h 886"/>
                <a:gd name="T108" fmla="*/ 567 w 936"/>
                <a:gd name="T109" fmla="*/ 60 h 886"/>
                <a:gd name="T110" fmla="*/ 609 w 936"/>
                <a:gd name="T111" fmla="*/ 78 h 886"/>
                <a:gd name="T112" fmla="*/ 667 w 936"/>
                <a:gd name="T113" fmla="*/ 109 h 886"/>
                <a:gd name="T114" fmla="*/ 685 w 936"/>
                <a:gd name="T115" fmla="*/ 153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36" h="886">
                  <a:moveTo>
                    <a:pt x="685" y="153"/>
                  </a:moveTo>
                  <a:lnTo>
                    <a:pt x="685" y="153"/>
                  </a:lnTo>
                  <a:lnTo>
                    <a:pt x="697" y="182"/>
                  </a:lnTo>
                  <a:lnTo>
                    <a:pt x="709" y="211"/>
                  </a:lnTo>
                  <a:lnTo>
                    <a:pt x="722" y="239"/>
                  </a:lnTo>
                  <a:lnTo>
                    <a:pt x="735" y="267"/>
                  </a:lnTo>
                  <a:lnTo>
                    <a:pt x="763" y="323"/>
                  </a:lnTo>
                  <a:lnTo>
                    <a:pt x="792" y="377"/>
                  </a:lnTo>
                  <a:lnTo>
                    <a:pt x="819" y="432"/>
                  </a:lnTo>
                  <a:lnTo>
                    <a:pt x="832" y="460"/>
                  </a:lnTo>
                  <a:lnTo>
                    <a:pt x="845" y="489"/>
                  </a:lnTo>
                  <a:lnTo>
                    <a:pt x="856" y="518"/>
                  </a:lnTo>
                  <a:lnTo>
                    <a:pt x="866" y="546"/>
                  </a:lnTo>
                  <a:lnTo>
                    <a:pt x="874" y="576"/>
                  </a:lnTo>
                  <a:lnTo>
                    <a:pt x="880" y="606"/>
                  </a:lnTo>
                  <a:lnTo>
                    <a:pt x="880" y="606"/>
                  </a:lnTo>
                  <a:lnTo>
                    <a:pt x="893" y="657"/>
                  </a:lnTo>
                  <a:lnTo>
                    <a:pt x="914" y="733"/>
                  </a:lnTo>
                  <a:lnTo>
                    <a:pt x="923" y="771"/>
                  </a:lnTo>
                  <a:lnTo>
                    <a:pt x="931" y="806"/>
                  </a:lnTo>
                  <a:lnTo>
                    <a:pt x="935" y="832"/>
                  </a:lnTo>
                  <a:lnTo>
                    <a:pt x="936" y="841"/>
                  </a:lnTo>
                  <a:lnTo>
                    <a:pt x="935" y="848"/>
                  </a:lnTo>
                  <a:lnTo>
                    <a:pt x="935" y="848"/>
                  </a:lnTo>
                  <a:lnTo>
                    <a:pt x="932" y="851"/>
                  </a:lnTo>
                  <a:lnTo>
                    <a:pt x="928" y="853"/>
                  </a:lnTo>
                  <a:lnTo>
                    <a:pt x="914" y="858"/>
                  </a:lnTo>
                  <a:lnTo>
                    <a:pt x="897" y="862"/>
                  </a:lnTo>
                  <a:lnTo>
                    <a:pt x="874" y="866"/>
                  </a:lnTo>
                  <a:lnTo>
                    <a:pt x="849" y="869"/>
                  </a:lnTo>
                  <a:lnTo>
                    <a:pt x="821" y="871"/>
                  </a:lnTo>
                  <a:lnTo>
                    <a:pt x="758" y="875"/>
                  </a:lnTo>
                  <a:lnTo>
                    <a:pt x="693" y="878"/>
                  </a:lnTo>
                  <a:lnTo>
                    <a:pt x="632" y="879"/>
                  </a:lnTo>
                  <a:lnTo>
                    <a:pt x="545" y="879"/>
                  </a:lnTo>
                  <a:lnTo>
                    <a:pt x="545" y="879"/>
                  </a:lnTo>
                  <a:lnTo>
                    <a:pt x="511" y="882"/>
                  </a:lnTo>
                  <a:lnTo>
                    <a:pt x="472" y="884"/>
                  </a:lnTo>
                  <a:lnTo>
                    <a:pt x="432" y="886"/>
                  </a:lnTo>
                  <a:lnTo>
                    <a:pt x="392" y="884"/>
                  </a:lnTo>
                  <a:lnTo>
                    <a:pt x="371" y="883"/>
                  </a:lnTo>
                  <a:lnTo>
                    <a:pt x="352" y="880"/>
                  </a:lnTo>
                  <a:lnTo>
                    <a:pt x="332" y="878"/>
                  </a:lnTo>
                  <a:lnTo>
                    <a:pt x="313" y="874"/>
                  </a:lnTo>
                  <a:lnTo>
                    <a:pt x="296" y="869"/>
                  </a:lnTo>
                  <a:lnTo>
                    <a:pt x="279" y="864"/>
                  </a:lnTo>
                  <a:lnTo>
                    <a:pt x="263" y="856"/>
                  </a:lnTo>
                  <a:lnTo>
                    <a:pt x="249" y="848"/>
                  </a:lnTo>
                  <a:lnTo>
                    <a:pt x="249" y="848"/>
                  </a:lnTo>
                  <a:lnTo>
                    <a:pt x="231" y="831"/>
                  </a:lnTo>
                  <a:lnTo>
                    <a:pt x="206" y="806"/>
                  </a:lnTo>
                  <a:lnTo>
                    <a:pt x="178" y="775"/>
                  </a:lnTo>
                  <a:lnTo>
                    <a:pt x="146" y="741"/>
                  </a:lnTo>
                  <a:lnTo>
                    <a:pt x="118" y="707"/>
                  </a:lnTo>
                  <a:lnTo>
                    <a:pt x="93" y="676"/>
                  </a:lnTo>
                  <a:lnTo>
                    <a:pt x="74" y="649"/>
                  </a:lnTo>
                  <a:lnTo>
                    <a:pt x="66" y="639"/>
                  </a:lnTo>
                  <a:lnTo>
                    <a:pt x="62" y="629"/>
                  </a:lnTo>
                  <a:lnTo>
                    <a:pt x="62" y="629"/>
                  </a:lnTo>
                  <a:lnTo>
                    <a:pt x="58" y="616"/>
                  </a:lnTo>
                  <a:lnTo>
                    <a:pt x="54" y="603"/>
                  </a:lnTo>
                  <a:lnTo>
                    <a:pt x="52" y="590"/>
                  </a:lnTo>
                  <a:lnTo>
                    <a:pt x="49" y="577"/>
                  </a:lnTo>
                  <a:lnTo>
                    <a:pt x="46" y="551"/>
                  </a:lnTo>
                  <a:lnTo>
                    <a:pt x="46" y="525"/>
                  </a:lnTo>
                  <a:lnTo>
                    <a:pt x="49" y="499"/>
                  </a:lnTo>
                  <a:lnTo>
                    <a:pt x="52" y="475"/>
                  </a:lnTo>
                  <a:lnTo>
                    <a:pt x="57" y="423"/>
                  </a:lnTo>
                  <a:lnTo>
                    <a:pt x="59" y="397"/>
                  </a:lnTo>
                  <a:lnTo>
                    <a:pt x="59" y="372"/>
                  </a:lnTo>
                  <a:lnTo>
                    <a:pt x="58" y="346"/>
                  </a:lnTo>
                  <a:lnTo>
                    <a:pt x="54" y="320"/>
                  </a:lnTo>
                  <a:lnTo>
                    <a:pt x="52" y="307"/>
                  </a:lnTo>
                  <a:lnTo>
                    <a:pt x="46" y="294"/>
                  </a:lnTo>
                  <a:lnTo>
                    <a:pt x="42" y="281"/>
                  </a:lnTo>
                  <a:lnTo>
                    <a:pt x="36" y="268"/>
                  </a:lnTo>
                  <a:lnTo>
                    <a:pt x="28" y="255"/>
                  </a:lnTo>
                  <a:lnTo>
                    <a:pt x="20" y="242"/>
                  </a:lnTo>
                  <a:lnTo>
                    <a:pt x="10" y="229"/>
                  </a:lnTo>
                  <a:lnTo>
                    <a:pt x="0" y="216"/>
                  </a:lnTo>
                  <a:lnTo>
                    <a:pt x="0" y="193"/>
                  </a:lnTo>
                  <a:lnTo>
                    <a:pt x="0" y="193"/>
                  </a:lnTo>
                  <a:lnTo>
                    <a:pt x="6" y="172"/>
                  </a:lnTo>
                  <a:lnTo>
                    <a:pt x="14" y="151"/>
                  </a:lnTo>
                  <a:lnTo>
                    <a:pt x="24" y="131"/>
                  </a:lnTo>
                  <a:lnTo>
                    <a:pt x="35" y="114"/>
                  </a:lnTo>
                  <a:lnTo>
                    <a:pt x="46" y="98"/>
                  </a:lnTo>
                  <a:lnTo>
                    <a:pt x="61" y="83"/>
                  </a:lnTo>
                  <a:lnTo>
                    <a:pt x="75" y="69"/>
                  </a:lnTo>
                  <a:lnTo>
                    <a:pt x="91" y="56"/>
                  </a:lnTo>
                  <a:lnTo>
                    <a:pt x="107" y="46"/>
                  </a:lnTo>
                  <a:lnTo>
                    <a:pt x="124" y="35"/>
                  </a:lnTo>
                  <a:lnTo>
                    <a:pt x="143" y="27"/>
                  </a:lnTo>
                  <a:lnTo>
                    <a:pt x="162" y="20"/>
                  </a:lnTo>
                  <a:lnTo>
                    <a:pt x="183" y="13"/>
                  </a:lnTo>
                  <a:lnTo>
                    <a:pt x="202" y="8"/>
                  </a:lnTo>
                  <a:lnTo>
                    <a:pt x="224" y="5"/>
                  </a:lnTo>
                  <a:lnTo>
                    <a:pt x="245" y="3"/>
                  </a:lnTo>
                  <a:lnTo>
                    <a:pt x="245" y="3"/>
                  </a:lnTo>
                  <a:lnTo>
                    <a:pt x="268" y="1"/>
                  </a:lnTo>
                  <a:lnTo>
                    <a:pt x="292" y="0"/>
                  </a:lnTo>
                  <a:lnTo>
                    <a:pt x="315" y="1"/>
                  </a:lnTo>
                  <a:lnTo>
                    <a:pt x="339" y="3"/>
                  </a:lnTo>
                  <a:lnTo>
                    <a:pt x="362" y="5"/>
                  </a:lnTo>
                  <a:lnTo>
                    <a:pt x="385" y="8"/>
                  </a:lnTo>
                  <a:lnTo>
                    <a:pt x="409" y="12"/>
                  </a:lnTo>
                  <a:lnTo>
                    <a:pt x="432" y="17"/>
                  </a:lnTo>
                  <a:lnTo>
                    <a:pt x="478" y="29"/>
                  </a:lnTo>
                  <a:lnTo>
                    <a:pt x="523" y="43"/>
                  </a:lnTo>
                  <a:lnTo>
                    <a:pt x="567" y="60"/>
                  </a:lnTo>
                  <a:lnTo>
                    <a:pt x="609" y="78"/>
                  </a:lnTo>
                  <a:lnTo>
                    <a:pt x="609" y="78"/>
                  </a:lnTo>
                  <a:lnTo>
                    <a:pt x="648" y="99"/>
                  </a:lnTo>
                  <a:lnTo>
                    <a:pt x="667" y="109"/>
                  </a:lnTo>
                  <a:lnTo>
                    <a:pt x="687" y="121"/>
                  </a:lnTo>
                  <a:lnTo>
                    <a:pt x="685" y="15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4">
              <a:extLst>
                <a:ext uri="{FF2B5EF4-FFF2-40B4-BE49-F238E27FC236}">
                  <a16:creationId xmlns:a16="http://schemas.microsoft.com/office/drawing/2014/main" id="{E20CC91F-AAFD-D86E-54E6-F20D5F413D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9" y="3747"/>
              <a:ext cx="312" cy="281"/>
            </a:xfrm>
            <a:custGeom>
              <a:avLst/>
              <a:gdLst>
                <a:gd name="T0" fmla="*/ 59 w 936"/>
                <a:gd name="T1" fmla="*/ 399 h 844"/>
                <a:gd name="T2" fmla="*/ 49 w 936"/>
                <a:gd name="T3" fmla="*/ 502 h 844"/>
                <a:gd name="T4" fmla="*/ 46 w 936"/>
                <a:gd name="T5" fmla="*/ 542 h 844"/>
                <a:gd name="T6" fmla="*/ 54 w 936"/>
                <a:gd name="T7" fmla="*/ 460 h 844"/>
                <a:gd name="T8" fmla="*/ 59 w 936"/>
                <a:gd name="T9" fmla="*/ 378 h 844"/>
                <a:gd name="T10" fmla="*/ 2 w 936"/>
                <a:gd name="T11" fmla="*/ 185 h 844"/>
                <a:gd name="T12" fmla="*/ 0 w 936"/>
                <a:gd name="T13" fmla="*/ 198 h 844"/>
                <a:gd name="T14" fmla="*/ 685 w 936"/>
                <a:gd name="T15" fmla="*/ 158 h 844"/>
                <a:gd name="T16" fmla="*/ 709 w 936"/>
                <a:gd name="T17" fmla="*/ 216 h 844"/>
                <a:gd name="T18" fmla="*/ 763 w 936"/>
                <a:gd name="T19" fmla="*/ 328 h 844"/>
                <a:gd name="T20" fmla="*/ 832 w 936"/>
                <a:gd name="T21" fmla="*/ 465 h 844"/>
                <a:gd name="T22" fmla="*/ 866 w 936"/>
                <a:gd name="T23" fmla="*/ 551 h 844"/>
                <a:gd name="T24" fmla="*/ 880 w 936"/>
                <a:gd name="T25" fmla="*/ 611 h 844"/>
                <a:gd name="T26" fmla="*/ 927 w 936"/>
                <a:gd name="T27" fmla="*/ 794 h 844"/>
                <a:gd name="T28" fmla="*/ 936 w 936"/>
                <a:gd name="T29" fmla="*/ 844 h 844"/>
                <a:gd name="T30" fmla="*/ 930 w 936"/>
                <a:gd name="T31" fmla="*/ 797 h 844"/>
                <a:gd name="T32" fmla="*/ 893 w 936"/>
                <a:gd name="T33" fmla="*/ 654 h 844"/>
                <a:gd name="T34" fmla="*/ 874 w 936"/>
                <a:gd name="T35" fmla="*/ 576 h 844"/>
                <a:gd name="T36" fmla="*/ 845 w 936"/>
                <a:gd name="T37" fmla="*/ 489 h 844"/>
                <a:gd name="T38" fmla="*/ 792 w 936"/>
                <a:gd name="T39" fmla="*/ 377 h 844"/>
                <a:gd name="T40" fmla="*/ 722 w 936"/>
                <a:gd name="T41" fmla="*/ 239 h 844"/>
                <a:gd name="T42" fmla="*/ 685 w 936"/>
                <a:gd name="T43" fmla="*/ 153 h 844"/>
                <a:gd name="T44" fmla="*/ 268 w 936"/>
                <a:gd name="T45" fmla="*/ 1 h 844"/>
                <a:gd name="T46" fmla="*/ 227 w 936"/>
                <a:gd name="T47" fmla="*/ 4 h 844"/>
                <a:gd name="T48" fmla="*/ 176 w 936"/>
                <a:gd name="T49" fmla="*/ 15 h 844"/>
                <a:gd name="T50" fmla="*/ 128 w 936"/>
                <a:gd name="T51" fmla="*/ 34 h 844"/>
                <a:gd name="T52" fmla="*/ 87 w 936"/>
                <a:gd name="T53" fmla="*/ 60 h 844"/>
                <a:gd name="T54" fmla="*/ 50 w 936"/>
                <a:gd name="T55" fmla="*/ 93 h 844"/>
                <a:gd name="T56" fmla="*/ 22 w 936"/>
                <a:gd name="T57" fmla="*/ 136 h 844"/>
                <a:gd name="T58" fmla="*/ 11 w 936"/>
                <a:gd name="T59" fmla="*/ 164 h 844"/>
                <a:gd name="T60" fmla="*/ 28 w 936"/>
                <a:gd name="T61" fmla="*/ 130 h 844"/>
                <a:gd name="T62" fmla="*/ 62 w 936"/>
                <a:gd name="T63" fmla="*/ 87 h 844"/>
                <a:gd name="T64" fmla="*/ 104 w 936"/>
                <a:gd name="T65" fmla="*/ 53 h 844"/>
                <a:gd name="T66" fmla="*/ 153 w 936"/>
                <a:gd name="T67" fmla="*/ 28 h 844"/>
                <a:gd name="T68" fmla="*/ 207 w 936"/>
                <a:gd name="T69" fmla="*/ 13 h 844"/>
                <a:gd name="T70" fmla="*/ 245 w 936"/>
                <a:gd name="T71" fmla="*/ 8 h 844"/>
                <a:gd name="T72" fmla="*/ 292 w 936"/>
                <a:gd name="T73" fmla="*/ 5 h 844"/>
                <a:gd name="T74" fmla="*/ 414 w 936"/>
                <a:gd name="T75" fmla="*/ 18 h 844"/>
                <a:gd name="T76" fmla="*/ 533 w 936"/>
                <a:gd name="T77" fmla="*/ 52 h 844"/>
                <a:gd name="T78" fmla="*/ 609 w 936"/>
                <a:gd name="T79" fmla="*/ 83 h 844"/>
                <a:gd name="T80" fmla="*/ 685 w 936"/>
                <a:gd name="T81" fmla="*/ 126 h 844"/>
                <a:gd name="T82" fmla="*/ 661 w 936"/>
                <a:gd name="T83" fmla="*/ 109 h 844"/>
                <a:gd name="T84" fmla="*/ 570 w 936"/>
                <a:gd name="T85" fmla="*/ 61 h 844"/>
                <a:gd name="T86" fmla="*/ 502 w 936"/>
                <a:gd name="T87" fmla="*/ 36 h 844"/>
                <a:gd name="T88" fmla="*/ 398 w 936"/>
                <a:gd name="T89" fmla="*/ 10 h 844"/>
                <a:gd name="T90" fmla="*/ 292 w 936"/>
                <a:gd name="T91" fmla="*/ 0 h 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36" h="844">
                  <a:moveTo>
                    <a:pt x="59" y="378"/>
                  </a:moveTo>
                  <a:lnTo>
                    <a:pt x="59" y="378"/>
                  </a:lnTo>
                  <a:lnTo>
                    <a:pt x="59" y="399"/>
                  </a:lnTo>
                  <a:lnTo>
                    <a:pt x="58" y="419"/>
                  </a:lnTo>
                  <a:lnTo>
                    <a:pt x="53" y="460"/>
                  </a:lnTo>
                  <a:lnTo>
                    <a:pt x="49" y="502"/>
                  </a:lnTo>
                  <a:lnTo>
                    <a:pt x="48" y="521"/>
                  </a:lnTo>
                  <a:lnTo>
                    <a:pt x="46" y="542"/>
                  </a:lnTo>
                  <a:lnTo>
                    <a:pt x="46" y="542"/>
                  </a:lnTo>
                  <a:lnTo>
                    <a:pt x="48" y="521"/>
                  </a:lnTo>
                  <a:lnTo>
                    <a:pt x="49" y="502"/>
                  </a:lnTo>
                  <a:lnTo>
                    <a:pt x="54" y="460"/>
                  </a:lnTo>
                  <a:lnTo>
                    <a:pt x="58" y="419"/>
                  </a:lnTo>
                  <a:lnTo>
                    <a:pt x="59" y="399"/>
                  </a:lnTo>
                  <a:lnTo>
                    <a:pt x="59" y="378"/>
                  </a:lnTo>
                  <a:close/>
                  <a:moveTo>
                    <a:pt x="4" y="185"/>
                  </a:moveTo>
                  <a:lnTo>
                    <a:pt x="2" y="185"/>
                  </a:lnTo>
                  <a:lnTo>
                    <a:pt x="2" y="185"/>
                  </a:lnTo>
                  <a:lnTo>
                    <a:pt x="0" y="192"/>
                  </a:lnTo>
                  <a:lnTo>
                    <a:pt x="0" y="198"/>
                  </a:lnTo>
                  <a:lnTo>
                    <a:pt x="0" y="198"/>
                  </a:lnTo>
                  <a:lnTo>
                    <a:pt x="4" y="185"/>
                  </a:lnTo>
                  <a:close/>
                  <a:moveTo>
                    <a:pt x="685" y="153"/>
                  </a:moveTo>
                  <a:lnTo>
                    <a:pt x="685" y="158"/>
                  </a:lnTo>
                  <a:lnTo>
                    <a:pt x="685" y="158"/>
                  </a:lnTo>
                  <a:lnTo>
                    <a:pt x="697" y="187"/>
                  </a:lnTo>
                  <a:lnTo>
                    <a:pt x="709" y="216"/>
                  </a:lnTo>
                  <a:lnTo>
                    <a:pt x="722" y="244"/>
                  </a:lnTo>
                  <a:lnTo>
                    <a:pt x="735" y="272"/>
                  </a:lnTo>
                  <a:lnTo>
                    <a:pt x="763" y="328"/>
                  </a:lnTo>
                  <a:lnTo>
                    <a:pt x="792" y="382"/>
                  </a:lnTo>
                  <a:lnTo>
                    <a:pt x="819" y="437"/>
                  </a:lnTo>
                  <a:lnTo>
                    <a:pt x="832" y="465"/>
                  </a:lnTo>
                  <a:lnTo>
                    <a:pt x="845" y="494"/>
                  </a:lnTo>
                  <a:lnTo>
                    <a:pt x="856" y="523"/>
                  </a:lnTo>
                  <a:lnTo>
                    <a:pt x="866" y="551"/>
                  </a:lnTo>
                  <a:lnTo>
                    <a:pt x="874" y="581"/>
                  </a:lnTo>
                  <a:lnTo>
                    <a:pt x="880" y="611"/>
                  </a:lnTo>
                  <a:lnTo>
                    <a:pt x="880" y="611"/>
                  </a:lnTo>
                  <a:lnTo>
                    <a:pt x="892" y="657"/>
                  </a:lnTo>
                  <a:lnTo>
                    <a:pt x="910" y="724"/>
                  </a:lnTo>
                  <a:lnTo>
                    <a:pt x="927" y="794"/>
                  </a:lnTo>
                  <a:lnTo>
                    <a:pt x="934" y="823"/>
                  </a:lnTo>
                  <a:lnTo>
                    <a:pt x="936" y="844"/>
                  </a:lnTo>
                  <a:lnTo>
                    <a:pt x="936" y="844"/>
                  </a:lnTo>
                  <a:lnTo>
                    <a:pt x="936" y="836"/>
                  </a:lnTo>
                  <a:lnTo>
                    <a:pt x="935" y="824"/>
                  </a:lnTo>
                  <a:lnTo>
                    <a:pt x="930" y="797"/>
                  </a:lnTo>
                  <a:lnTo>
                    <a:pt x="922" y="763"/>
                  </a:lnTo>
                  <a:lnTo>
                    <a:pt x="911" y="725"/>
                  </a:lnTo>
                  <a:lnTo>
                    <a:pt x="893" y="654"/>
                  </a:lnTo>
                  <a:lnTo>
                    <a:pt x="880" y="606"/>
                  </a:lnTo>
                  <a:lnTo>
                    <a:pt x="880" y="606"/>
                  </a:lnTo>
                  <a:lnTo>
                    <a:pt x="874" y="576"/>
                  </a:lnTo>
                  <a:lnTo>
                    <a:pt x="866" y="546"/>
                  </a:lnTo>
                  <a:lnTo>
                    <a:pt x="856" y="517"/>
                  </a:lnTo>
                  <a:lnTo>
                    <a:pt x="845" y="489"/>
                  </a:lnTo>
                  <a:lnTo>
                    <a:pt x="832" y="460"/>
                  </a:lnTo>
                  <a:lnTo>
                    <a:pt x="819" y="432"/>
                  </a:lnTo>
                  <a:lnTo>
                    <a:pt x="792" y="377"/>
                  </a:lnTo>
                  <a:lnTo>
                    <a:pt x="763" y="322"/>
                  </a:lnTo>
                  <a:lnTo>
                    <a:pt x="735" y="268"/>
                  </a:lnTo>
                  <a:lnTo>
                    <a:pt x="722" y="239"/>
                  </a:lnTo>
                  <a:lnTo>
                    <a:pt x="709" y="212"/>
                  </a:lnTo>
                  <a:lnTo>
                    <a:pt x="697" y="183"/>
                  </a:lnTo>
                  <a:lnTo>
                    <a:pt x="685" y="153"/>
                  </a:lnTo>
                  <a:close/>
                  <a:moveTo>
                    <a:pt x="292" y="0"/>
                  </a:moveTo>
                  <a:lnTo>
                    <a:pt x="292" y="0"/>
                  </a:lnTo>
                  <a:lnTo>
                    <a:pt x="268" y="1"/>
                  </a:lnTo>
                  <a:lnTo>
                    <a:pt x="245" y="2"/>
                  </a:lnTo>
                  <a:lnTo>
                    <a:pt x="245" y="2"/>
                  </a:lnTo>
                  <a:lnTo>
                    <a:pt x="227" y="4"/>
                  </a:lnTo>
                  <a:lnTo>
                    <a:pt x="210" y="6"/>
                  </a:lnTo>
                  <a:lnTo>
                    <a:pt x="193" y="10"/>
                  </a:lnTo>
                  <a:lnTo>
                    <a:pt x="176" y="15"/>
                  </a:lnTo>
                  <a:lnTo>
                    <a:pt x="159" y="21"/>
                  </a:lnTo>
                  <a:lnTo>
                    <a:pt x="144" y="26"/>
                  </a:lnTo>
                  <a:lnTo>
                    <a:pt x="128" y="34"/>
                  </a:lnTo>
                  <a:lnTo>
                    <a:pt x="114" y="41"/>
                  </a:lnTo>
                  <a:lnTo>
                    <a:pt x="100" y="51"/>
                  </a:lnTo>
                  <a:lnTo>
                    <a:pt x="87" y="60"/>
                  </a:lnTo>
                  <a:lnTo>
                    <a:pt x="74" y="70"/>
                  </a:lnTo>
                  <a:lnTo>
                    <a:pt x="61" y="82"/>
                  </a:lnTo>
                  <a:lnTo>
                    <a:pt x="50" y="93"/>
                  </a:lnTo>
                  <a:lnTo>
                    <a:pt x="40" y="108"/>
                  </a:lnTo>
                  <a:lnTo>
                    <a:pt x="30" y="121"/>
                  </a:lnTo>
                  <a:lnTo>
                    <a:pt x="22" y="136"/>
                  </a:lnTo>
                  <a:lnTo>
                    <a:pt x="22" y="136"/>
                  </a:lnTo>
                  <a:lnTo>
                    <a:pt x="15" y="149"/>
                  </a:lnTo>
                  <a:lnTo>
                    <a:pt x="11" y="164"/>
                  </a:lnTo>
                  <a:lnTo>
                    <a:pt x="11" y="164"/>
                  </a:lnTo>
                  <a:lnTo>
                    <a:pt x="19" y="147"/>
                  </a:lnTo>
                  <a:lnTo>
                    <a:pt x="28" y="130"/>
                  </a:lnTo>
                  <a:lnTo>
                    <a:pt x="39" y="114"/>
                  </a:lnTo>
                  <a:lnTo>
                    <a:pt x="49" y="100"/>
                  </a:lnTo>
                  <a:lnTo>
                    <a:pt x="62" y="87"/>
                  </a:lnTo>
                  <a:lnTo>
                    <a:pt x="75" y="74"/>
                  </a:lnTo>
                  <a:lnTo>
                    <a:pt x="89" y="62"/>
                  </a:lnTo>
                  <a:lnTo>
                    <a:pt x="104" y="53"/>
                  </a:lnTo>
                  <a:lnTo>
                    <a:pt x="119" y="43"/>
                  </a:lnTo>
                  <a:lnTo>
                    <a:pt x="136" y="35"/>
                  </a:lnTo>
                  <a:lnTo>
                    <a:pt x="153" y="28"/>
                  </a:lnTo>
                  <a:lnTo>
                    <a:pt x="170" y="22"/>
                  </a:lnTo>
                  <a:lnTo>
                    <a:pt x="188" y="17"/>
                  </a:lnTo>
                  <a:lnTo>
                    <a:pt x="207" y="13"/>
                  </a:lnTo>
                  <a:lnTo>
                    <a:pt x="226" y="9"/>
                  </a:lnTo>
                  <a:lnTo>
                    <a:pt x="245" y="8"/>
                  </a:lnTo>
                  <a:lnTo>
                    <a:pt x="245" y="8"/>
                  </a:lnTo>
                  <a:lnTo>
                    <a:pt x="268" y="6"/>
                  </a:lnTo>
                  <a:lnTo>
                    <a:pt x="292" y="5"/>
                  </a:lnTo>
                  <a:lnTo>
                    <a:pt x="292" y="5"/>
                  </a:lnTo>
                  <a:lnTo>
                    <a:pt x="332" y="6"/>
                  </a:lnTo>
                  <a:lnTo>
                    <a:pt x="374" y="12"/>
                  </a:lnTo>
                  <a:lnTo>
                    <a:pt x="414" y="18"/>
                  </a:lnTo>
                  <a:lnTo>
                    <a:pt x="454" y="27"/>
                  </a:lnTo>
                  <a:lnTo>
                    <a:pt x="494" y="39"/>
                  </a:lnTo>
                  <a:lnTo>
                    <a:pt x="533" y="52"/>
                  </a:lnTo>
                  <a:lnTo>
                    <a:pt x="572" y="67"/>
                  </a:lnTo>
                  <a:lnTo>
                    <a:pt x="609" y="83"/>
                  </a:lnTo>
                  <a:lnTo>
                    <a:pt x="609" y="83"/>
                  </a:lnTo>
                  <a:lnTo>
                    <a:pt x="648" y="104"/>
                  </a:lnTo>
                  <a:lnTo>
                    <a:pt x="667" y="114"/>
                  </a:lnTo>
                  <a:lnTo>
                    <a:pt x="685" y="126"/>
                  </a:lnTo>
                  <a:lnTo>
                    <a:pt x="685" y="126"/>
                  </a:lnTo>
                  <a:lnTo>
                    <a:pt x="685" y="126"/>
                  </a:lnTo>
                  <a:lnTo>
                    <a:pt x="661" y="109"/>
                  </a:lnTo>
                  <a:lnTo>
                    <a:pt x="632" y="92"/>
                  </a:lnTo>
                  <a:lnTo>
                    <a:pt x="602" y="75"/>
                  </a:lnTo>
                  <a:lnTo>
                    <a:pt x="570" y="61"/>
                  </a:lnTo>
                  <a:lnTo>
                    <a:pt x="570" y="61"/>
                  </a:lnTo>
                  <a:lnTo>
                    <a:pt x="536" y="48"/>
                  </a:lnTo>
                  <a:lnTo>
                    <a:pt x="502" y="36"/>
                  </a:lnTo>
                  <a:lnTo>
                    <a:pt x="469" y="26"/>
                  </a:lnTo>
                  <a:lnTo>
                    <a:pt x="433" y="17"/>
                  </a:lnTo>
                  <a:lnTo>
                    <a:pt x="398" y="10"/>
                  </a:lnTo>
                  <a:lnTo>
                    <a:pt x="362" y="5"/>
                  </a:lnTo>
                  <a:lnTo>
                    <a:pt x="327" y="1"/>
                  </a:lnTo>
                  <a:lnTo>
                    <a:pt x="2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5">
              <a:extLst>
                <a:ext uri="{FF2B5EF4-FFF2-40B4-BE49-F238E27FC236}">
                  <a16:creationId xmlns:a16="http://schemas.microsoft.com/office/drawing/2014/main" id="{18B44DA7-EEE5-F489-CF12-8D0069C768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5" y="3873"/>
              <a:ext cx="4" cy="55"/>
            </a:xfrm>
            <a:custGeom>
              <a:avLst/>
              <a:gdLst>
                <a:gd name="T0" fmla="*/ 13 w 13"/>
                <a:gd name="T1" fmla="*/ 0 h 164"/>
                <a:gd name="T2" fmla="*/ 13 w 13"/>
                <a:gd name="T3" fmla="*/ 0 h 164"/>
                <a:gd name="T4" fmla="*/ 13 w 13"/>
                <a:gd name="T5" fmla="*/ 21 h 164"/>
                <a:gd name="T6" fmla="*/ 12 w 13"/>
                <a:gd name="T7" fmla="*/ 41 h 164"/>
                <a:gd name="T8" fmla="*/ 7 w 13"/>
                <a:gd name="T9" fmla="*/ 82 h 164"/>
                <a:gd name="T10" fmla="*/ 3 w 13"/>
                <a:gd name="T11" fmla="*/ 124 h 164"/>
                <a:gd name="T12" fmla="*/ 2 w 13"/>
                <a:gd name="T13" fmla="*/ 143 h 164"/>
                <a:gd name="T14" fmla="*/ 0 w 13"/>
                <a:gd name="T15" fmla="*/ 164 h 164"/>
                <a:gd name="T16" fmla="*/ 0 w 13"/>
                <a:gd name="T17" fmla="*/ 164 h 164"/>
                <a:gd name="T18" fmla="*/ 2 w 13"/>
                <a:gd name="T19" fmla="*/ 143 h 164"/>
                <a:gd name="T20" fmla="*/ 3 w 13"/>
                <a:gd name="T21" fmla="*/ 124 h 164"/>
                <a:gd name="T22" fmla="*/ 8 w 13"/>
                <a:gd name="T23" fmla="*/ 82 h 164"/>
                <a:gd name="T24" fmla="*/ 12 w 13"/>
                <a:gd name="T25" fmla="*/ 41 h 164"/>
                <a:gd name="T26" fmla="*/ 13 w 13"/>
                <a:gd name="T27" fmla="*/ 21 h 164"/>
                <a:gd name="T28" fmla="*/ 13 w 13"/>
                <a:gd name="T29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" h="164">
                  <a:moveTo>
                    <a:pt x="13" y="0"/>
                  </a:moveTo>
                  <a:lnTo>
                    <a:pt x="13" y="0"/>
                  </a:lnTo>
                  <a:lnTo>
                    <a:pt x="13" y="21"/>
                  </a:lnTo>
                  <a:lnTo>
                    <a:pt x="12" y="41"/>
                  </a:lnTo>
                  <a:lnTo>
                    <a:pt x="7" y="82"/>
                  </a:lnTo>
                  <a:lnTo>
                    <a:pt x="3" y="124"/>
                  </a:lnTo>
                  <a:lnTo>
                    <a:pt x="2" y="143"/>
                  </a:lnTo>
                  <a:lnTo>
                    <a:pt x="0" y="164"/>
                  </a:lnTo>
                  <a:lnTo>
                    <a:pt x="0" y="164"/>
                  </a:lnTo>
                  <a:lnTo>
                    <a:pt x="2" y="143"/>
                  </a:lnTo>
                  <a:lnTo>
                    <a:pt x="3" y="124"/>
                  </a:lnTo>
                  <a:lnTo>
                    <a:pt x="8" y="82"/>
                  </a:lnTo>
                  <a:lnTo>
                    <a:pt x="12" y="41"/>
                  </a:lnTo>
                  <a:lnTo>
                    <a:pt x="13" y="21"/>
                  </a:lnTo>
                  <a:lnTo>
                    <a:pt x="1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6">
              <a:extLst>
                <a:ext uri="{FF2B5EF4-FFF2-40B4-BE49-F238E27FC236}">
                  <a16:creationId xmlns:a16="http://schemas.microsoft.com/office/drawing/2014/main" id="{740BA8CD-1224-0ABF-C7A5-1D18EA47E6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" y="3809"/>
              <a:ext cx="2" cy="4"/>
            </a:xfrm>
            <a:custGeom>
              <a:avLst/>
              <a:gdLst>
                <a:gd name="T0" fmla="*/ 4 w 4"/>
                <a:gd name="T1" fmla="*/ 0 h 13"/>
                <a:gd name="T2" fmla="*/ 2 w 4"/>
                <a:gd name="T3" fmla="*/ 0 h 13"/>
                <a:gd name="T4" fmla="*/ 2 w 4"/>
                <a:gd name="T5" fmla="*/ 0 h 13"/>
                <a:gd name="T6" fmla="*/ 0 w 4"/>
                <a:gd name="T7" fmla="*/ 7 h 13"/>
                <a:gd name="T8" fmla="*/ 0 w 4"/>
                <a:gd name="T9" fmla="*/ 13 h 13"/>
                <a:gd name="T10" fmla="*/ 0 w 4"/>
                <a:gd name="T11" fmla="*/ 13 h 13"/>
                <a:gd name="T12" fmla="*/ 4 w 4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3">
                  <a:moveTo>
                    <a:pt x="4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0" y="7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7">
              <a:extLst>
                <a:ext uri="{FF2B5EF4-FFF2-40B4-BE49-F238E27FC236}">
                  <a16:creationId xmlns:a16="http://schemas.microsoft.com/office/drawing/2014/main" id="{B12BB2CE-2F5C-8A97-280A-A3B7A3F001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8" y="3798"/>
              <a:ext cx="83" cy="230"/>
            </a:xfrm>
            <a:custGeom>
              <a:avLst/>
              <a:gdLst>
                <a:gd name="T0" fmla="*/ 0 w 251"/>
                <a:gd name="T1" fmla="*/ 0 h 691"/>
                <a:gd name="T2" fmla="*/ 0 w 251"/>
                <a:gd name="T3" fmla="*/ 5 h 691"/>
                <a:gd name="T4" fmla="*/ 0 w 251"/>
                <a:gd name="T5" fmla="*/ 5 h 691"/>
                <a:gd name="T6" fmla="*/ 12 w 251"/>
                <a:gd name="T7" fmla="*/ 34 h 691"/>
                <a:gd name="T8" fmla="*/ 24 w 251"/>
                <a:gd name="T9" fmla="*/ 63 h 691"/>
                <a:gd name="T10" fmla="*/ 37 w 251"/>
                <a:gd name="T11" fmla="*/ 91 h 691"/>
                <a:gd name="T12" fmla="*/ 50 w 251"/>
                <a:gd name="T13" fmla="*/ 119 h 691"/>
                <a:gd name="T14" fmla="*/ 78 w 251"/>
                <a:gd name="T15" fmla="*/ 175 h 691"/>
                <a:gd name="T16" fmla="*/ 107 w 251"/>
                <a:gd name="T17" fmla="*/ 229 h 691"/>
                <a:gd name="T18" fmla="*/ 134 w 251"/>
                <a:gd name="T19" fmla="*/ 284 h 691"/>
                <a:gd name="T20" fmla="*/ 147 w 251"/>
                <a:gd name="T21" fmla="*/ 312 h 691"/>
                <a:gd name="T22" fmla="*/ 160 w 251"/>
                <a:gd name="T23" fmla="*/ 341 h 691"/>
                <a:gd name="T24" fmla="*/ 171 w 251"/>
                <a:gd name="T25" fmla="*/ 370 h 691"/>
                <a:gd name="T26" fmla="*/ 181 w 251"/>
                <a:gd name="T27" fmla="*/ 398 h 691"/>
                <a:gd name="T28" fmla="*/ 189 w 251"/>
                <a:gd name="T29" fmla="*/ 428 h 691"/>
                <a:gd name="T30" fmla="*/ 195 w 251"/>
                <a:gd name="T31" fmla="*/ 458 h 691"/>
                <a:gd name="T32" fmla="*/ 195 w 251"/>
                <a:gd name="T33" fmla="*/ 458 h 691"/>
                <a:gd name="T34" fmla="*/ 207 w 251"/>
                <a:gd name="T35" fmla="*/ 504 h 691"/>
                <a:gd name="T36" fmla="*/ 225 w 251"/>
                <a:gd name="T37" fmla="*/ 571 h 691"/>
                <a:gd name="T38" fmla="*/ 242 w 251"/>
                <a:gd name="T39" fmla="*/ 641 h 691"/>
                <a:gd name="T40" fmla="*/ 249 w 251"/>
                <a:gd name="T41" fmla="*/ 670 h 691"/>
                <a:gd name="T42" fmla="*/ 251 w 251"/>
                <a:gd name="T43" fmla="*/ 691 h 691"/>
                <a:gd name="T44" fmla="*/ 251 w 251"/>
                <a:gd name="T45" fmla="*/ 691 h 691"/>
                <a:gd name="T46" fmla="*/ 251 w 251"/>
                <a:gd name="T47" fmla="*/ 683 h 691"/>
                <a:gd name="T48" fmla="*/ 250 w 251"/>
                <a:gd name="T49" fmla="*/ 671 h 691"/>
                <a:gd name="T50" fmla="*/ 245 w 251"/>
                <a:gd name="T51" fmla="*/ 644 h 691"/>
                <a:gd name="T52" fmla="*/ 237 w 251"/>
                <a:gd name="T53" fmla="*/ 610 h 691"/>
                <a:gd name="T54" fmla="*/ 226 w 251"/>
                <a:gd name="T55" fmla="*/ 572 h 691"/>
                <a:gd name="T56" fmla="*/ 208 w 251"/>
                <a:gd name="T57" fmla="*/ 501 h 691"/>
                <a:gd name="T58" fmla="*/ 195 w 251"/>
                <a:gd name="T59" fmla="*/ 453 h 691"/>
                <a:gd name="T60" fmla="*/ 195 w 251"/>
                <a:gd name="T61" fmla="*/ 453 h 691"/>
                <a:gd name="T62" fmla="*/ 189 w 251"/>
                <a:gd name="T63" fmla="*/ 423 h 691"/>
                <a:gd name="T64" fmla="*/ 181 w 251"/>
                <a:gd name="T65" fmla="*/ 393 h 691"/>
                <a:gd name="T66" fmla="*/ 171 w 251"/>
                <a:gd name="T67" fmla="*/ 364 h 691"/>
                <a:gd name="T68" fmla="*/ 160 w 251"/>
                <a:gd name="T69" fmla="*/ 336 h 691"/>
                <a:gd name="T70" fmla="*/ 147 w 251"/>
                <a:gd name="T71" fmla="*/ 307 h 691"/>
                <a:gd name="T72" fmla="*/ 134 w 251"/>
                <a:gd name="T73" fmla="*/ 279 h 691"/>
                <a:gd name="T74" fmla="*/ 107 w 251"/>
                <a:gd name="T75" fmla="*/ 224 h 691"/>
                <a:gd name="T76" fmla="*/ 78 w 251"/>
                <a:gd name="T77" fmla="*/ 169 h 691"/>
                <a:gd name="T78" fmla="*/ 50 w 251"/>
                <a:gd name="T79" fmla="*/ 115 h 691"/>
                <a:gd name="T80" fmla="*/ 37 w 251"/>
                <a:gd name="T81" fmla="*/ 86 h 691"/>
                <a:gd name="T82" fmla="*/ 24 w 251"/>
                <a:gd name="T83" fmla="*/ 59 h 691"/>
                <a:gd name="T84" fmla="*/ 12 w 251"/>
                <a:gd name="T85" fmla="*/ 30 h 691"/>
                <a:gd name="T86" fmla="*/ 0 w 251"/>
                <a:gd name="T87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51" h="691">
                  <a:moveTo>
                    <a:pt x="0" y="0"/>
                  </a:moveTo>
                  <a:lnTo>
                    <a:pt x="0" y="5"/>
                  </a:lnTo>
                  <a:lnTo>
                    <a:pt x="0" y="5"/>
                  </a:lnTo>
                  <a:lnTo>
                    <a:pt x="12" y="34"/>
                  </a:lnTo>
                  <a:lnTo>
                    <a:pt x="24" y="63"/>
                  </a:lnTo>
                  <a:lnTo>
                    <a:pt x="37" y="91"/>
                  </a:lnTo>
                  <a:lnTo>
                    <a:pt x="50" y="119"/>
                  </a:lnTo>
                  <a:lnTo>
                    <a:pt x="78" y="175"/>
                  </a:lnTo>
                  <a:lnTo>
                    <a:pt x="107" y="229"/>
                  </a:lnTo>
                  <a:lnTo>
                    <a:pt x="134" y="284"/>
                  </a:lnTo>
                  <a:lnTo>
                    <a:pt x="147" y="312"/>
                  </a:lnTo>
                  <a:lnTo>
                    <a:pt x="160" y="341"/>
                  </a:lnTo>
                  <a:lnTo>
                    <a:pt x="171" y="370"/>
                  </a:lnTo>
                  <a:lnTo>
                    <a:pt x="181" y="398"/>
                  </a:lnTo>
                  <a:lnTo>
                    <a:pt x="189" y="428"/>
                  </a:lnTo>
                  <a:lnTo>
                    <a:pt x="195" y="458"/>
                  </a:lnTo>
                  <a:lnTo>
                    <a:pt x="195" y="458"/>
                  </a:lnTo>
                  <a:lnTo>
                    <a:pt x="207" y="504"/>
                  </a:lnTo>
                  <a:lnTo>
                    <a:pt x="225" y="571"/>
                  </a:lnTo>
                  <a:lnTo>
                    <a:pt x="242" y="641"/>
                  </a:lnTo>
                  <a:lnTo>
                    <a:pt x="249" y="670"/>
                  </a:lnTo>
                  <a:lnTo>
                    <a:pt x="251" y="691"/>
                  </a:lnTo>
                  <a:lnTo>
                    <a:pt x="251" y="691"/>
                  </a:lnTo>
                  <a:lnTo>
                    <a:pt x="251" y="683"/>
                  </a:lnTo>
                  <a:lnTo>
                    <a:pt x="250" y="671"/>
                  </a:lnTo>
                  <a:lnTo>
                    <a:pt x="245" y="644"/>
                  </a:lnTo>
                  <a:lnTo>
                    <a:pt x="237" y="610"/>
                  </a:lnTo>
                  <a:lnTo>
                    <a:pt x="226" y="572"/>
                  </a:lnTo>
                  <a:lnTo>
                    <a:pt x="208" y="501"/>
                  </a:lnTo>
                  <a:lnTo>
                    <a:pt x="195" y="453"/>
                  </a:lnTo>
                  <a:lnTo>
                    <a:pt x="195" y="453"/>
                  </a:lnTo>
                  <a:lnTo>
                    <a:pt x="189" y="423"/>
                  </a:lnTo>
                  <a:lnTo>
                    <a:pt x="181" y="393"/>
                  </a:lnTo>
                  <a:lnTo>
                    <a:pt x="171" y="364"/>
                  </a:lnTo>
                  <a:lnTo>
                    <a:pt x="160" y="336"/>
                  </a:lnTo>
                  <a:lnTo>
                    <a:pt x="147" y="307"/>
                  </a:lnTo>
                  <a:lnTo>
                    <a:pt x="134" y="279"/>
                  </a:lnTo>
                  <a:lnTo>
                    <a:pt x="107" y="224"/>
                  </a:lnTo>
                  <a:lnTo>
                    <a:pt x="78" y="169"/>
                  </a:lnTo>
                  <a:lnTo>
                    <a:pt x="50" y="115"/>
                  </a:lnTo>
                  <a:lnTo>
                    <a:pt x="37" y="86"/>
                  </a:lnTo>
                  <a:lnTo>
                    <a:pt x="24" y="59"/>
                  </a:lnTo>
                  <a:lnTo>
                    <a:pt x="12" y="3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28">
              <a:extLst>
                <a:ext uri="{FF2B5EF4-FFF2-40B4-BE49-F238E27FC236}">
                  <a16:creationId xmlns:a16="http://schemas.microsoft.com/office/drawing/2014/main" id="{4A928B6C-EF22-9486-5255-A277E5D688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3" y="3747"/>
              <a:ext cx="225" cy="55"/>
            </a:xfrm>
            <a:custGeom>
              <a:avLst/>
              <a:gdLst>
                <a:gd name="T0" fmla="*/ 281 w 674"/>
                <a:gd name="T1" fmla="*/ 0 h 164"/>
                <a:gd name="T2" fmla="*/ 234 w 674"/>
                <a:gd name="T3" fmla="*/ 2 h 164"/>
                <a:gd name="T4" fmla="*/ 216 w 674"/>
                <a:gd name="T5" fmla="*/ 4 h 164"/>
                <a:gd name="T6" fmla="*/ 182 w 674"/>
                <a:gd name="T7" fmla="*/ 10 h 164"/>
                <a:gd name="T8" fmla="*/ 148 w 674"/>
                <a:gd name="T9" fmla="*/ 21 h 164"/>
                <a:gd name="T10" fmla="*/ 117 w 674"/>
                <a:gd name="T11" fmla="*/ 34 h 164"/>
                <a:gd name="T12" fmla="*/ 89 w 674"/>
                <a:gd name="T13" fmla="*/ 51 h 164"/>
                <a:gd name="T14" fmla="*/ 63 w 674"/>
                <a:gd name="T15" fmla="*/ 70 h 164"/>
                <a:gd name="T16" fmla="*/ 39 w 674"/>
                <a:gd name="T17" fmla="*/ 93 h 164"/>
                <a:gd name="T18" fmla="*/ 19 w 674"/>
                <a:gd name="T19" fmla="*/ 121 h 164"/>
                <a:gd name="T20" fmla="*/ 11 w 674"/>
                <a:gd name="T21" fmla="*/ 136 h 164"/>
                <a:gd name="T22" fmla="*/ 0 w 674"/>
                <a:gd name="T23" fmla="*/ 164 h 164"/>
                <a:gd name="T24" fmla="*/ 8 w 674"/>
                <a:gd name="T25" fmla="*/ 147 h 164"/>
                <a:gd name="T26" fmla="*/ 28 w 674"/>
                <a:gd name="T27" fmla="*/ 114 h 164"/>
                <a:gd name="T28" fmla="*/ 51 w 674"/>
                <a:gd name="T29" fmla="*/ 87 h 164"/>
                <a:gd name="T30" fmla="*/ 78 w 674"/>
                <a:gd name="T31" fmla="*/ 62 h 164"/>
                <a:gd name="T32" fmla="*/ 108 w 674"/>
                <a:gd name="T33" fmla="*/ 43 h 164"/>
                <a:gd name="T34" fmla="*/ 142 w 674"/>
                <a:gd name="T35" fmla="*/ 28 h 164"/>
                <a:gd name="T36" fmla="*/ 177 w 674"/>
                <a:gd name="T37" fmla="*/ 17 h 164"/>
                <a:gd name="T38" fmla="*/ 215 w 674"/>
                <a:gd name="T39" fmla="*/ 9 h 164"/>
                <a:gd name="T40" fmla="*/ 234 w 674"/>
                <a:gd name="T41" fmla="*/ 8 h 164"/>
                <a:gd name="T42" fmla="*/ 281 w 674"/>
                <a:gd name="T43" fmla="*/ 5 h 164"/>
                <a:gd name="T44" fmla="*/ 321 w 674"/>
                <a:gd name="T45" fmla="*/ 6 h 164"/>
                <a:gd name="T46" fmla="*/ 403 w 674"/>
                <a:gd name="T47" fmla="*/ 18 h 164"/>
                <a:gd name="T48" fmla="*/ 483 w 674"/>
                <a:gd name="T49" fmla="*/ 39 h 164"/>
                <a:gd name="T50" fmla="*/ 561 w 674"/>
                <a:gd name="T51" fmla="*/ 67 h 164"/>
                <a:gd name="T52" fmla="*/ 598 w 674"/>
                <a:gd name="T53" fmla="*/ 83 h 164"/>
                <a:gd name="T54" fmla="*/ 656 w 674"/>
                <a:gd name="T55" fmla="*/ 114 h 164"/>
                <a:gd name="T56" fmla="*/ 674 w 674"/>
                <a:gd name="T57" fmla="*/ 126 h 164"/>
                <a:gd name="T58" fmla="*/ 650 w 674"/>
                <a:gd name="T59" fmla="*/ 109 h 164"/>
                <a:gd name="T60" fmla="*/ 591 w 674"/>
                <a:gd name="T61" fmla="*/ 75 h 164"/>
                <a:gd name="T62" fmla="*/ 559 w 674"/>
                <a:gd name="T63" fmla="*/ 61 h 164"/>
                <a:gd name="T64" fmla="*/ 491 w 674"/>
                <a:gd name="T65" fmla="*/ 36 h 164"/>
                <a:gd name="T66" fmla="*/ 422 w 674"/>
                <a:gd name="T67" fmla="*/ 17 h 164"/>
                <a:gd name="T68" fmla="*/ 351 w 674"/>
                <a:gd name="T69" fmla="*/ 5 h 164"/>
                <a:gd name="T70" fmla="*/ 281 w 674"/>
                <a:gd name="T71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74" h="164">
                  <a:moveTo>
                    <a:pt x="281" y="0"/>
                  </a:moveTo>
                  <a:lnTo>
                    <a:pt x="281" y="0"/>
                  </a:lnTo>
                  <a:lnTo>
                    <a:pt x="257" y="1"/>
                  </a:lnTo>
                  <a:lnTo>
                    <a:pt x="234" y="2"/>
                  </a:lnTo>
                  <a:lnTo>
                    <a:pt x="234" y="2"/>
                  </a:lnTo>
                  <a:lnTo>
                    <a:pt x="216" y="4"/>
                  </a:lnTo>
                  <a:lnTo>
                    <a:pt x="199" y="6"/>
                  </a:lnTo>
                  <a:lnTo>
                    <a:pt x="182" y="10"/>
                  </a:lnTo>
                  <a:lnTo>
                    <a:pt x="165" y="15"/>
                  </a:lnTo>
                  <a:lnTo>
                    <a:pt x="148" y="21"/>
                  </a:lnTo>
                  <a:lnTo>
                    <a:pt x="133" y="26"/>
                  </a:lnTo>
                  <a:lnTo>
                    <a:pt x="117" y="34"/>
                  </a:lnTo>
                  <a:lnTo>
                    <a:pt x="103" y="41"/>
                  </a:lnTo>
                  <a:lnTo>
                    <a:pt x="89" y="51"/>
                  </a:lnTo>
                  <a:lnTo>
                    <a:pt x="76" y="60"/>
                  </a:lnTo>
                  <a:lnTo>
                    <a:pt x="63" y="70"/>
                  </a:lnTo>
                  <a:lnTo>
                    <a:pt x="50" y="82"/>
                  </a:lnTo>
                  <a:lnTo>
                    <a:pt x="39" y="93"/>
                  </a:lnTo>
                  <a:lnTo>
                    <a:pt x="29" y="108"/>
                  </a:lnTo>
                  <a:lnTo>
                    <a:pt x="19" y="121"/>
                  </a:lnTo>
                  <a:lnTo>
                    <a:pt x="11" y="136"/>
                  </a:lnTo>
                  <a:lnTo>
                    <a:pt x="11" y="136"/>
                  </a:lnTo>
                  <a:lnTo>
                    <a:pt x="4" y="149"/>
                  </a:lnTo>
                  <a:lnTo>
                    <a:pt x="0" y="164"/>
                  </a:lnTo>
                  <a:lnTo>
                    <a:pt x="0" y="164"/>
                  </a:lnTo>
                  <a:lnTo>
                    <a:pt x="8" y="147"/>
                  </a:lnTo>
                  <a:lnTo>
                    <a:pt x="17" y="130"/>
                  </a:lnTo>
                  <a:lnTo>
                    <a:pt x="28" y="114"/>
                  </a:lnTo>
                  <a:lnTo>
                    <a:pt x="38" y="100"/>
                  </a:lnTo>
                  <a:lnTo>
                    <a:pt x="51" y="87"/>
                  </a:lnTo>
                  <a:lnTo>
                    <a:pt x="64" y="74"/>
                  </a:lnTo>
                  <a:lnTo>
                    <a:pt x="78" y="62"/>
                  </a:lnTo>
                  <a:lnTo>
                    <a:pt x="93" y="53"/>
                  </a:lnTo>
                  <a:lnTo>
                    <a:pt x="108" y="43"/>
                  </a:lnTo>
                  <a:lnTo>
                    <a:pt x="125" y="35"/>
                  </a:lnTo>
                  <a:lnTo>
                    <a:pt x="142" y="28"/>
                  </a:lnTo>
                  <a:lnTo>
                    <a:pt x="159" y="22"/>
                  </a:lnTo>
                  <a:lnTo>
                    <a:pt x="177" y="17"/>
                  </a:lnTo>
                  <a:lnTo>
                    <a:pt x="196" y="13"/>
                  </a:lnTo>
                  <a:lnTo>
                    <a:pt x="215" y="9"/>
                  </a:lnTo>
                  <a:lnTo>
                    <a:pt x="234" y="8"/>
                  </a:lnTo>
                  <a:lnTo>
                    <a:pt x="234" y="8"/>
                  </a:lnTo>
                  <a:lnTo>
                    <a:pt x="257" y="6"/>
                  </a:lnTo>
                  <a:lnTo>
                    <a:pt x="281" y="5"/>
                  </a:lnTo>
                  <a:lnTo>
                    <a:pt x="281" y="5"/>
                  </a:lnTo>
                  <a:lnTo>
                    <a:pt x="321" y="6"/>
                  </a:lnTo>
                  <a:lnTo>
                    <a:pt x="363" y="12"/>
                  </a:lnTo>
                  <a:lnTo>
                    <a:pt x="403" y="18"/>
                  </a:lnTo>
                  <a:lnTo>
                    <a:pt x="443" y="27"/>
                  </a:lnTo>
                  <a:lnTo>
                    <a:pt x="483" y="39"/>
                  </a:lnTo>
                  <a:lnTo>
                    <a:pt x="522" y="52"/>
                  </a:lnTo>
                  <a:lnTo>
                    <a:pt x="561" y="67"/>
                  </a:lnTo>
                  <a:lnTo>
                    <a:pt x="598" y="83"/>
                  </a:lnTo>
                  <a:lnTo>
                    <a:pt x="598" y="83"/>
                  </a:lnTo>
                  <a:lnTo>
                    <a:pt x="637" y="104"/>
                  </a:lnTo>
                  <a:lnTo>
                    <a:pt x="656" y="114"/>
                  </a:lnTo>
                  <a:lnTo>
                    <a:pt x="674" y="126"/>
                  </a:lnTo>
                  <a:lnTo>
                    <a:pt x="674" y="126"/>
                  </a:lnTo>
                  <a:lnTo>
                    <a:pt x="674" y="126"/>
                  </a:lnTo>
                  <a:lnTo>
                    <a:pt x="650" y="109"/>
                  </a:lnTo>
                  <a:lnTo>
                    <a:pt x="621" y="92"/>
                  </a:lnTo>
                  <a:lnTo>
                    <a:pt x="591" y="75"/>
                  </a:lnTo>
                  <a:lnTo>
                    <a:pt x="559" y="61"/>
                  </a:lnTo>
                  <a:lnTo>
                    <a:pt x="559" y="61"/>
                  </a:lnTo>
                  <a:lnTo>
                    <a:pt x="525" y="48"/>
                  </a:lnTo>
                  <a:lnTo>
                    <a:pt x="491" y="36"/>
                  </a:lnTo>
                  <a:lnTo>
                    <a:pt x="458" y="26"/>
                  </a:lnTo>
                  <a:lnTo>
                    <a:pt x="422" y="17"/>
                  </a:lnTo>
                  <a:lnTo>
                    <a:pt x="387" y="10"/>
                  </a:lnTo>
                  <a:lnTo>
                    <a:pt x="351" y="5"/>
                  </a:lnTo>
                  <a:lnTo>
                    <a:pt x="316" y="1"/>
                  </a:lnTo>
                  <a:lnTo>
                    <a:pt x="28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29">
              <a:extLst>
                <a:ext uri="{FF2B5EF4-FFF2-40B4-BE49-F238E27FC236}">
                  <a16:creationId xmlns:a16="http://schemas.microsoft.com/office/drawing/2014/main" id="{9E72ACA4-F490-EF0B-1ABB-EF2DEF7CBB4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" y="3749"/>
              <a:ext cx="312" cy="293"/>
            </a:xfrm>
            <a:custGeom>
              <a:avLst/>
              <a:gdLst>
                <a:gd name="T0" fmla="*/ 292 w 936"/>
                <a:gd name="T1" fmla="*/ 0 h 880"/>
                <a:gd name="T2" fmla="*/ 245 w 936"/>
                <a:gd name="T3" fmla="*/ 3 h 880"/>
                <a:gd name="T4" fmla="*/ 226 w 936"/>
                <a:gd name="T5" fmla="*/ 4 h 880"/>
                <a:gd name="T6" fmla="*/ 188 w 936"/>
                <a:gd name="T7" fmla="*/ 12 h 880"/>
                <a:gd name="T8" fmla="*/ 153 w 936"/>
                <a:gd name="T9" fmla="*/ 23 h 880"/>
                <a:gd name="T10" fmla="*/ 119 w 936"/>
                <a:gd name="T11" fmla="*/ 38 h 880"/>
                <a:gd name="T12" fmla="*/ 89 w 936"/>
                <a:gd name="T13" fmla="*/ 57 h 880"/>
                <a:gd name="T14" fmla="*/ 62 w 936"/>
                <a:gd name="T15" fmla="*/ 82 h 880"/>
                <a:gd name="T16" fmla="*/ 39 w 936"/>
                <a:gd name="T17" fmla="*/ 109 h 880"/>
                <a:gd name="T18" fmla="*/ 19 w 936"/>
                <a:gd name="T19" fmla="*/ 142 h 880"/>
                <a:gd name="T20" fmla="*/ 11 w 936"/>
                <a:gd name="T21" fmla="*/ 159 h 880"/>
                <a:gd name="T22" fmla="*/ 4 w 936"/>
                <a:gd name="T23" fmla="*/ 180 h 880"/>
                <a:gd name="T24" fmla="*/ 0 w 936"/>
                <a:gd name="T25" fmla="*/ 193 h 880"/>
                <a:gd name="T26" fmla="*/ 0 w 936"/>
                <a:gd name="T27" fmla="*/ 211 h 880"/>
                <a:gd name="T28" fmla="*/ 30 w 936"/>
                <a:gd name="T29" fmla="*/ 252 h 880"/>
                <a:gd name="T30" fmla="*/ 48 w 936"/>
                <a:gd name="T31" fmla="*/ 293 h 880"/>
                <a:gd name="T32" fmla="*/ 58 w 936"/>
                <a:gd name="T33" fmla="*/ 333 h 880"/>
                <a:gd name="T34" fmla="*/ 59 w 936"/>
                <a:gd name="T35" fmla="*/ 373 h 880"/>
                <a:gd name="T36" fmla="*/ 59 w 936"/>
                <a:gd name="T37" fmla="*/ 394 h 880"/>
                <a:gd name="T38" fmla="*/ 54 w 936"/>
                <a:gd name="T39" fmla="*/ 455 h 880"/>
                <a:gd name="T40" fmla="*/ 48 w 936"/>
                <a:gd name="T41" fmla="*/ 516 h 880"/>
                <a:gd name="T42" fmla="*/ 46 w 936"/>
                <a:gd name="T43" fmla="*/ 537 h 880"/>
                <a:gd name="T44" fmla="*/ 50 w 936"/>
                <a:gd name="T45" fmla="*/ 581 h 880"/>
                <a:gd name="T46" fmla="*/ 62 w 936"/>
                <a:gd name="T47" fmla="*/ 624 h 880"/>
                <a:gd name="T48" fmla="*/ 66 w 936"/>
                <a:gd name="T49" fmla="*/ 633 h 880"/>
                <a:gd name="T50" fmla="*/ 93 w 936"/>
                <a:gd name="T51" fmla="*/ 671 h 880"/>
                <a:gd name="T52" fmla="*/ 146 w 936"/>
                <a:gd name="T53" fmla="*/ 736 h 880"/>
                <a:gd name="T54" fmla="*/ 206 w 936"/>
                <a:gd name="T55" fmla="*/ 801 h 880"/>
                <a:gd name="T56" fmla="*/ 249 w 936"/>
                <a:gd name="T57" fmla="*/ 843 h 880"/>
                <a:gd name="T58" fmla="*/ 267 w 936"/>
                <a:gd name="T59" fmla="*/ 853 h 880"/>
                <a:gd name="T60" fmla="*/ 309 w 936"/>
                <a:gd name="T61" fmla="*/ 867 h 880"/>
                <a:gd name="T62" fmla="*/ 356 w 936"/>
                <a:gd name="T63" fmla="*/ 877 h 880"/>
                <a:gd name="T64" fmla="*/ 406 w 936"/>
                <a:gd name="T65" fmla="*/ 879 h 880"/>
                <a:gd name="T66" fmla="*/ 432 w 936"/>
                <a:gd name="T67" fmla="*/ 880 h 880"/>
                <a:gd name="T68" fmla="*/ 492 w 936"/>
                <a:gd name="T69" fmla="*/ 878 h 880"/>
                <a:gd name="T70" fmla="*/ 545 w 936"/>
                <a:gd name="T71" fmla="*/ 874 h 880"/>
                <a:gd name="T72" fmla="*/ 693 w 936"/>
                <a:gd name="T73" fmla="*/ 873 h 880"/>
                <a:gd name="T74" fmla="*/ 821 w 936"/>
                <a:gd name="T75" fmla="*/ 866 h 880"/>
                <a:gd name="T76" fmla="*/ 874 w 936"/>
                <a:gd name="T77" fmla="*/ 861 h 880"/>
                <a:gd name="T78" fmla="*/ 914 w 936"/>
                <a:gd name="T79" fmla="*/ 853 h 880"/>
                <a:gd name="T80" fmla="*/ 932 w 936"/>
                <a:gd name="T81" fmla="*/ 845 h 880"/>
                <a:gd name="T82" fmla="*/ 935 w 936"/>
                <a:gd name="T83" fmla="*/ 843 h 880"/>
                <a:gd name="T84" fmla="*/ 936 w 936"/>
                <a:gd name="T85" fmla="*/ 839 h 880"/>
                <a:gd name="T86" fmla="*/ 927 w 936"/>
                <a:gd name="T87" fmla="*/ 789 h 880"/>
                <a:gd name="T88" fmla="*/ 892 w 936"/>
                <a:gd name="T89" fmla="*/ 652 h 880"/>
                <a:gd name="T90" fmla="*/ 880 w 936"/>
                <a:gd name="T91" fmla="*/ 606 h 880"/>
                <a:gd name="T92" fmla="*/ 866 w 936"/>
                <a:gd name="T93" fmla="*/ 546 h 880"/>
                <a:gd name="T94" fmla="*/ 845 w 936"/>
                <a:gd name="T95" fmla="*/ 489 h 880"/>
                <a:gd name="T96" fmla="*/ 819 w 936"/>
                <a:gd name="T97" fmla="*/ 432 h 880"/>
                <a:gd name="T98" fmla="*/ 763 w 936"/>
                <a:gd name="T99" fmla="*/ 323 h 880"/>
                <a:gd name="T100" fmla="*/ 722 w 936"/>
                <a:gd name="T101" fmla="*/ 239 h 880"/>
                <a:gd name="T102" fmla="*/ 697 w 936"/>
                <a:gd name="T103" fmla="*/ 182 h 880"/>
                <a:gd name="T104" fmla="*/ 685 w 936"/>
                <a:gd name="T105" fmla="*/ 148 h 880"/>
                <a:gd name="T106" fmla="*/ 685 w 936"/>
                <a:gd name="T107" fmla="*/ 148 h 880"/>
                <a:gd name="T108" fmla="*/ 685 w 936"/>
                <a:gd name="T109" fmla="*/ 121 h 880"/>
                <a:gd name="T110" fmla="*/ 648 w 936"/>
                <a:gd name="T111" fmla="*/ 99 h 880"/>
                <a:gd name="T112" fmla="*/ 609 w 936"/>
                <a:gd name="T113" fmla="*/ 78 h 880"/>
                <a:gd name="T114" fmla="*/ 533 w 936"/>
                <a:gd name="T115" fmla="*/ 47 h 880"/>
                <a:gd name="T116" fmla="*/ 454 w 936"/>
                <a:gd name="T117" fmla="*/ 22 h 880"/>
                <a:gd name="T118" fmla="*/ 374 w 936"/>
                <a:gd name="T119" fmla="*/ 7 h 880"/>
                <a:gd name="T120" fmla="*/ 292 w 936"/>
                <a:gd name="T121" fmla="*/ 0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36" h="880">
                  <a:moveTo>
                    <a:pt x="292" y="0"/>
                  </a:moveTo>
                  <a:lnTo>
                    <a:pt x="292" y="0"/>
                  </a:lnTo>
                  <a:lnTo>
                    <a:pt x="268" y="1"/>
                  </a:lnTo>
                  <a:lnTo>
                    <a:pt x="245" y="3"/>
                  </a:lnTo>
                  <a:lnTo>
                    <a:pt x="245" y="3"/>
                  </a:lnTo>
                  <a:lnTo>
                    <a:pt x="226" y="4"/>
                  </a:lnTo>
                  <a:lnTo>
                    <a:pt x="207" y="8"/>
                  </a:lnTo>
                  <a:lnTo>
                    <a:pt x="188" y="12"/>
                  </a:lnTo>
                  <a:lnTo>
                    <a:pt x="170" y="17"/>
                  </a:lnTo>
                  <a:lnTo>
                    <a:pt x="153" y="23"/>
                  </a:lnTo>
                  <a:lnTo>
                    <a:pt x="136" y="30"/>
                  </a:lnTo>
                  <a:lnTo>
                    <a:pt x="119" y="38"/>
                  </a:lnTo>
                  <a:lnTo>
                    <a:pt x="104" y="48"/>
                  </a:lnTo>
                  <a:lnTo>
                    <a:pt x="89" y="57"/>
                  </a:lnTo>
                  <a:lnTo>
                    <a:pt x="75" y="69"/>
                  </a:lnTo>
                  <a:lnTo>
                    <a:pt x="62" y="82"/>
                  </a:lnTo>
                  <a:lnTo>
                    <a:pt x="49" y="95"/>
                  </a:lnTo>
                  <a:lnTo>
                    <a:pt x="39" y="109"/>
                  </a:lnTo>
                  <a:lnTo>
                    <a:pt x="28" y="125"/>
                  </a:lnTo>
                  <a:lnTo>
                    <a:pt x="19" y="142"/>
                  </a:lnTo>
                  <a:lnTo>
                    <a:pt x="11" y="159"/>
                  </a:lnTo>
                  <a:lnTo>
                    <a:pt x="11" y="159"/>
                  </a:lnTo>
                  <a:lnTo>
                    <a:pt x="5" y="180"/>
                  </a:lnTo>
                  <a:lnTo>
                    <a:pt x="4" y="180"/>
                  </a:lnTo>
                  <a:lnTo>
                    <a:pt x="4" y="180"/>
                  </a:lnTo>
                  <a:lnTo>
                    <a:pt x="0" y="193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17" y="232"/>
                  </a:lnTo>
                  <a:lnTo>
                    <a:pt x="30" y="252"/>
                  </a:lnTo>
                  <a:lnTo>
                    <a:pt x="40" y="272"/>
                  </a:lnTo>
                  <a:lnTo>
                    <a:pt x="48" y="293"/>
                  </a:lnTo>
                  <a:lnTo>
                    <a:pt x="54" y="312"/>
                  </a:lnTo>
                  <a:lnTo>
                    <a:pt x="58" y="333"/>
                  </a:lnTo>
                  <a:lnTo>
                    <a:pt x="59" y="352"/>
                  </a:lnTo>
                  <a:lnTo>
                    <a:pt x="59" y="373"/>
                  </a:lnTo>
                  <a:lnTo>
                    <a:pt x="59" y="373"/>
                  </a:lnTo>
                  <a:lnTo>
                    <a:pt x="59" y="394"/>
                  </a:lnTo>
                  <a:lnTo>
                    <a:pt x="58" y="414"/>
                  </a:lnTo>
                  <a:lnTo>
                    <a:pt x="54" y="455"/>
                  </a:lnTo>
                  <a:lnTo>
                    <a:pt x="49" y="497"/>
                  </a:lnTo>
                  <a:lnTo>
                    <a:pt x="48" y="516"/>
                  </a:lnTo>
                  <a:lnTo>
                    <a:pt x="46" y="537"/>
                  </a:lnTo>
                  <a:lnTo>
                    <a:pt x="46" y="537"/>
                  </a:lnTo>
                  <a:lnTo>
                    <a:pt x="48" y="559"/>
                  </a:lnTo>
                  <a:lnTo>
                    <a:pt x="50" y="581"/>
                  </a:lnTo>
                  <a:lnTo>
                    <a:pt x="55" y="602"/>
                  </a:lnTo>
                  <a:lnTo>
                    <a:pt x="62" y="624"/>
                  </a:lnTo>
                  <a:lnTo>
                    <a:pt x="62" y="624"/>
                  </a:lnTo>
                  <a:lnTo>
                    <a:pt x="66" y="633"/>
                  </a:lnTo>
                  <a:lnTo>
                    <a:pt x="74" y="644"/>
                  </a:lnTo>
                  <a:lnTo>
                    <a:pt x="93" y="671"/>
                  </a:lnTo>
                  <a:lnTo>
                    <a:pt x="118" y="702"/>
                  </a:lnTo>
                  <a:lnTo>
                    <a:pt x="146" y="736"/>
                  </a:lnTo>
                  <a:lnTo>
                    <a:pt x="178" y="770"/>
                  </a:lnTo>
                  <a:lnTo>
                    <a:pt x="206" y="801"/>
                  </a:lnTo>
                  <a:lnTo>
                    <a:pt x="231" y="826"/>
                  </a:lnTo>
                  <a:lnTo>
                    <a:pt x="249" y="843"/>
                  </a:lnTo>
                  <a:lnTo>
                    <a:pt x="249" y="843"/>
                  </a:lnTo>
                  <a:lnTo>
                    <a:pt x="267" y="853"/>
                  </a:lnTo>
                  <a:lnTo>
                    <a:pt x="287" y="861"/>
                  </a:lnTo>
                  <a:lnTo>
                    <a:pt x="309" y="867"/>
                  </a:lnTo>
                  <a:lnTo>
                    <a:pt x="331" y="873"/>
                  </a:lnTo>
                  <a:lnTo>
                    <a:pt x="356" y="877"/>
                  </a:lnTo>
                  <a:lnTo>
                    <a:pt x="380" y="878"/>
                  </a:lnTo>
                  <a:lnTo>
                    <a:pt x="406" y="879"/>
                  </a:lnTo>
                  <a:lnTo>
                    <a:pt x="432" y="880"/>
                  </a:lnTo>
                  <a:lnTo>
                    <a:pt x="432" y="880"/>
                  </a:lnTo>
                  <a:lnTo>
                    <a:pt x="462" y="879"/>
                  </a:lnTo>
                  <a:lnTo>
                    <a:pt x="492" y="878"/>
                  </a:lnTo>
                  <a:lnTo>
                    <a:pt x="545" y="874"/>
                  </a:lnTo>
                  <a:lnTo>
                    <a:pt x="545" y="874"/>
                  </a:lnTo>
                  <a:lnTo>
                    <a:pt x="632" y="874"/>
                  </a:lnTo>
                  <a:lnTo>
                    <a:pt x="693" y="873"/>
                  </a:lnTo>
                  <a:lnTo>
                    <a:pt x="758" y="870"/>
                  </a:lnTo>
                  <a:lnTo>
                    <a:pt x="821" y="866"/>
                  </a:lnTo>
                  <a:lnTo>
                    <a:pt x="849" y="864"/>
                  </a:lnTo>
                  <a:lnTo>
                    <a:pt x="874" y="861"/>
                  </a:lnTo>
                  <a:lnTo>
                    <a:pt x="897" y="857"/>
                  </a:lnTo>
                  <a:lnTo>
                    <a:pt x="914" y="853"/>
                  </a:lnTo>
                  <a:lnTo>
                    <a:pt x="928" y="848"/>
                  </a:lnTo>
                  <a:lnTo>
                    <a:pt x="932" y="845"/>
                  </a:lnTo>
                  <a:lnTo>
                    <a:pt x="935" y="843"/>
                  </a:lnTo>
                  <a:lnTo>
                    <a:pt x="935" y="843"/>
                  </a:lnTo>
                  <a:lnTo>
                    <a:pt x="936" y="839"/>
                  </a:lnTo>
                  <a:lnTo>
                    <a:pt x="936" y="839"/>
                  </a:lnTo>
                  <a:lnTo>
                    <a:pt x="934" y="818"/>
                  </a:lnTo>
                  <a:lnTo>
                    <a:pt x="927" y="789"/>
                  </a:lnTo>
                  <a:lnTo>
                    <a:pt x="910" y="719"/>
                  </a:lnTo>
                  <a:lnTo>
                    <a:pt x="892" y="652"/>
                  </a:lnTo>
                  <a:lnTo>
                    <a:pt x="880" y="606"/>
                  </a:lnTo>
                  <a:lnTo>
                    <a:pt x="880" y="606"/>
                  </a:lnTo>
                  <a:lnTo>
                    <a:pt x="874" y="576"/>
                  </a:lnTo>
                  <a:lnTo>
                    <a:pt x="866" y="546"/>
                  </a:lnTo>
                  <a:lnTo>
                    <a:pt x="856" y="518"/>
                  </a:lnTo>
                  <a:lnTo>
                    <a:pt x="845" y="489"/>
                  </a:lnTo>
                  <a:lnTo>
                    <a:pt x="832" y="460"/>
                  </a:lnTo>
                  <a:lnTo>
                    <a:pt x="819" y="432"/>
                  </a:lnTo>
                  <a:lnTo>
                    <a:pt x="792" y="377"/>
                  </a:lnTo>
                  <a:lnTo>
                    <a:pt x="763" y="323"/>
                  </a:lnTo>
                  <a:lnTo>
                    <a:pt x="735" y="267"/>
                  </a:lnTo>
                  <a:lnTo>
                    <a:pt x="722" y="239"/>
                  </a:lnTo>
                  <a:lnTo>
                    <a:pt x="709" y="211"/>
                  </a:lnTo>
                  <a:lnTo>
                    <a:pt x="697" y="182"/>
                  </a:lnTo>
                  <a:lnTo>
                    <a:pt x="685" y="153"/>
                  </a:lnTo>
                  <a:lnTo>
                    <a:pt x="685" y="148"/>
                  </a:lnTo>
                  <a:lnTo>
                    <a:pt x="685" y="148"/>
                  </a:lnTo>
                  <a:lnTo>
                    <a:pt x="685" y="148"/>
                  </a:lnTo>
                  <a:lnTo>
                    <a:pt x="685" y="121"/>
                  </a:lnTo>
                  <a:lnTo>
                    <a:pt x="685" y="121"/>
                  </a:lnTo>
                  <a:lnTo>
                    <a:pt x="667" y="109"/>
                  </a:lnTo>
                  <a:lnTo>
                    <a:pt x="648" y="99"/>
                  </a:lnTo>
                  <a:lnTo>
                    <a:pt x="609" y="78"/>
                  </a:lnTo>
                  <a:lnTo>
                    <a:pt x="609" y="78"/>
                  </a:lnTo>
                  <a:lnTo>
                    <a:pt x="572" y="62"/>
                  </a:lnTo>
                  <a:lnTo>
                    <a:pt x="533" y="47"/>
                  </a:lnTo>
                  <a:lnTo>
                    <a:pt x="494" y="34"/>
                  </a:lnTo>
                  <a:lnTo>
                    <a:pt x="454" y="22"/>
                  </a:lnTo>
                  <a:lnTo>
                    <a:pt x="414" y="13"/>
                  </a:lnTo>
                  <a:lnTo>
                    <a:pt x="374" y="7"/>
                  </a:lnTo>
                  <a:lnTo>
                    <a:pt x="332" y="1"/>
                  </a:lnTo>
                  <a:lnTo>
                    <a:pt x="292" y="0"/>
                  </a:lnTo>
                  <a:close/>
                </a:path>
              </a:pathLst>
            </a:custGeom>
            <a:solidFill>
              <a:srgbClr val="1414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30">
              <a:extLst>
                <a:ext uri="{FF2B5EF4-FFF2-40B4-BE49-F238E27FC236}">
                  <a16:creationId xmlns:a16="http://schemas.microsoft.com/office/drawing/2014/main" id="{522DC74E-33B3-AD3B-57C7-0D4BDBC263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" y="3749"/>
              <a:ext cx="312" cy="293"/>
            </a:xfrm>
            <a:custGeom>
              <a:avLst/>
              <a:gdLst>
                <a:gd name="T0" fmla="*/ 292 w 936"/>
                <a:gd name="T1" fmla="*/ 0 h 880"/>
                <a:gd name="T2" fmla="*/ 245 w 936"/>
                <a:gd name="T3" fmla="*/ 3 h 880"/>
                <a:gd name="T4" fmla="*/ 226 w 936"/>
                <a:gd name="T5" fmla="*/ 4 h 880"/>
                <a:gd name="T6" fmla="*/ 188 w 936"/>
                <a:gd name="T7" fmla="*/ 12 h 880"/>
                <a:gd name="T8" fmla="*/ 153 w 936"/>
                <a:gd name="T9" fmla="*/ 23 h 880"/>
                <a:gd name="T10" fmla="*/ 119 w 936"/>
                <a:gd name="T11" fmla="*/ 38 h 880"/>
                <a:gd name="T12" fmla="*/ 89 w 936"/>
                <a:gd name="T13" fmla="*/ 57 h 880"/>
                <a:gd name="T14" fmla="*/ 62 w 936"/>
                <a:gd name="T15" fmla="*/ 82 h 880"/>
                <a:gd name="T16" fmla="*/ 39 w 936"/>
                <a:gd name="T17" fmla="*/ 109 h 880"/>
                <a:gd name="T18" fmla="*/ 19 w 936"/>
                <a:gd name="T19" fmla="*/ 142 h 880"/>
                <a:gd name="T20" fmla="*/ 11 w 936"/>
                <a:gd name="T21" fmla="*/ 159 h 880"/>
                <a:gd name="T22" fmla="*/ 4 w 936"/>
                <a:gd name="T23" fmla="*/ 180 h 880"/>
                <a:gd name="T24" fmla="*/ 0 w 936"/>
                <a:gd name="T25" fmla="*/ 193 h 880"/>
                <a:gd name="T26" fmla="*/ 0 w 936"/>
                <a:gd name="T27" fmla="*/ 211 h 880"/>
                <a:gd name="T28" fmla="*/ 30 w 936"/>
                <a:gd name="T29" fmla="*/ 252 h 880"/>
                <a:gd name="T30" fmla="*/ 48 w 936"/>
                <a:gd name="T31" fmla="*/ 293 h 880"/>
                <a:gd name="T32" fmla="*/ 58 w 936"/>
                <a:gd name="T33" fmla="*/ 333 h 880"/>
                <a:gd name="T34" fmla="*/ 59 w 936"/>
                <a:gd name="T35" fmla="*/ 373 h 880"/>
                <a:gd name="T36" fmla="*/ 59 w 936"/>
                <a:gd name="T37" fmla="*/ 394 h 880"/>
                <a:gd name="T38" fmla="*/ 54 w 936"/>
                <a:gd name="T39" fmla="*/ 455 h 880"/>
                <a:gd name="T40" fmla="*/ 48 w 936"/>
                <a:gd name="T41" fmla="*/ 516 h 880"/>
                <a:gd name="T42" fmla="*/ 46 w 936"/>
                <a:gd name="T43" fmla="*/ 537 h 880"/>
                <a:gd name="T44" fmla="*/ 50 w 936"/>
                <a:gd name="T45" fmla="*/ 581 h 880"/>
                <a:gd name="T46" fmla="*/ 62 w 936"/>
                <a:gd name="T47" fmla="*/ 624 h 880"/>
                <a:gd name="T48" fmla="*/ 66 w 936"/>
                <a:gd name="T49" fmla="*/ 633 h 880"/>
                <a:gd name="T50" fmla="*/ 93 w 936"/>
                <a:gd name="T51" fmla="*/ 671 h 880"/>
                <a:gd name="T52" fmla="*/ 146 w 936"/>
                <a:gd name="T53" fmla="*/ 736 h 880"/>
                <a:gd name="T54" fmla="*/ 206 w 936"/>
                <a:gd name="T55" fmla="*/ 801 h 880"/>
                <a:gd name="T56" fmla="*/ 249 w 936"/>
                <a:gd name="T57" fmla="*/ 843 h 880"/>
                <a:gd name="T58" fmla="*/ 267 w 936"/>
                <a:gd name="T59" fmla="*/ 853 h 880"/>
                <a:gd name="T60" fmla="*/ 309 w 936"/>
                <a:gd name="T61" fmla="*/ 867 h 880"/>
                <a:gd name="T62" fmla="*/ 356 w 936"/>
                <a:gd name="T63" fmla="*/ 877 h 880"/>
                <a:gd name="T64" fmla="*/ 406 w 936"/>
                <a:gd name="T65" fmla="*/ 879 h 880"/>
                <a:gd name="T66" fmla="*/ 432 w 936"/>
                <a:gd name="T67" fmla="*/ 880 h 880"/>
                <a:gd name="T68" fmla="*/ 492 w 936"/>
                <a:gd name="T69" fmla="*/ 878 h 880"/>
                <a:gd name="T70" fmla="*/ 545 w 936"/>
                <a:gd name="T71" fmla="*/ 874 h 880"/>
                <a:gd name="T72" fmla="*/ 693 w 936"/>
                <a:gd name="T73" fmla="*/ 873 h 880"/>
                <a:gd name="T74" fmla="*/ 821 w 936"/>
                <a:gd name="T75" fmla="*/ 866 h 880"/>
                <a:gd name="T76" fmla="*/ 874 w 936"/>
                <a:gd name="T77" fmla="*/ 861 h 880"/>
                <a:gd name="T78" fmla="*/ 914 w 936"/>
                <a:gd name="T79" fmla="*/ 853 h 880"/>
                <a:gd name="T80" fmla="*/ 932 w 936"/>
                <a:gd name="T81" fmla="*/ 845 h 880"/>
                <a:gd name="T82" fmla="*/ 935 w 936"/>
                <a:gd name="T83" fmla="*/ 843 h 880"/>
                <a:gd name="T84" fmla="*/ 936 w 936"/>
                <a:gd name="T85" fmla="*/ 839 h 880"/>
                <a:gd name="T86" fmla="*/ 927 w 936"/>
                <a:gd name="T87" fmla="*/ 789 h 880"/>
                <a:gd name="T88" fmla="*/ 892 w 936"/>
                <a:gd name="T89" fmla="*/ 652 h 880"/>
                <a:gd name="T90" fmla="*/ 880 w 936"/>
                <a:gd name="T91" fmla="*/ 606 h 880"/>
                <a:gd name="T92" fmla="*/ 866 w 936"/>
                <a:gd name="T93" fmla="*/ 546 h 880"/>
                <a:gd name="T94" fmla="*/ 845 w 936"/>
                <a:gd name="T95" fmla="*/ 489 h 880"/>
                <a:gd name="T96" fmla="*/ 819 w 936"/>
                <a:gd name="T97" fmla="*/ 432 h 880"/>
                <a:gd name="T98" fmla="*/ 763 w 936"/>
                <a:gd name="T99" fmla="*/ 323 h 880"/>
                <a:gd name="T100" fmla="*/ 722 w 936"/>
                <a:gd name="T101" fmla="*/ 239 h 880"/>
                <a:gd name="T102" fmla="*/ 697 w 936"/>
                <a:gd name="T103" fmla="*/ 182 h 880"/>
                <a:gd name="T104" fmla="*/ 685 w 936"/>
                <a:gd name="T105" fmla="*/ 148 h 880"/>
                <a:gd name="T106" fmla="*/ 685 w 936"/>
                <a:gd name="T107" fmla="*/ 148 h 880"/>
                <a:gd name="T108" fmla="*/ 685 w 936"/>
                <a:gd name="T109" fmla="*/ 121 h 880"/>
                <a:gd name="T110" fmla="*/ 648 w 936"/>
                <a:gd name="T111" fmla="*/ 99 h 880"/>
                <a:gd name="T112" fmla="*/ 609 w 936"/>
                <a:gd name="T113" fmla="*/ 78 h 880"/>
                <a:gd name="T114" fmla="*/ 533 w 936"/>
                <a:gd name="T115" fmla="*/ 47 h 880"/>
                <a:gd name="T116" fmla="*/ 454 w 936"/>
                <a:gd name="T117" fmla="*/ 22 h 880"/>
                <a:gd name="T118" fmla="*/ 374 w 936"/>
                <a:gd name="T119" fmla="*/ 7 h 880"/>
                <a:gd name="T120" fmla="*/ 292 w 936"/>
                <a:gd name="T121" fmla="*/ 0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36" h="880">
                  <a:moveTo>
                    <a:pt x="292" y="0"/>
                  </a:moveTo>
                  <a:lnTo>
                    <a:pt x="292" y="0"/>
                  </a:lnTo>
                  <a:lnTo>
                    <a:pt x="268" y="1"/>
                  </a:lnTo>
                  <a:lnTo>
                    <a:pt x="245" y="3"/>
                  </a:lnTo>
                  <a:lnTo>
                    <a:pt x="245" y="3"/>
                  </a:lnTo>
                  <a:lnTo>
                    <a:pt x="226" y="4"/>
                  </a:lnTo>
                  <a:lnTo>
                    <a:pt x="207" y="8"/>
                  </a:lnTo>
                  <a:lnTo>
                    <a:pt x="188" y="12"/>
                  </a:lnTo>
                  <a:lnTo>
                    <a:pt x="170" y="17"/>
                  </a:lnTo>
                  <a:lnTo>
                    <a:pt x="153" y="23"/>
                  </a:lnTo>
                  <a:lnTo>
                    <a:pt x="136" y="30"/>
                  </a:lnTo>
                  <a:lnTo>
                    <a:pt x="119" y="38"/>
                  </a:lnTo>
                  <a:lnTo>
                    <a:pt x="104" y="48"/>
                  </a:lnTo>
                  <a:lnTo>
                    <a:pt x="89" y="57"/>
                  </a:lnTo>
                  <a:lnTo>
                    <a:pt x="75" y="69"/>
                  </a:lnTo>
                  <a:lnTo>
                    <a:pt x="62" y="82"/>
                  </a:lnTo>
                  <a:lnTo>
                    <a:pt x="49" y="95"/>
                  </a:lnTo>
                  <a:lnTo>
                    <a:pt x="39" y="109"/>
                  </a:lnTo>
                  <a:lnTo>
                    <a:pt x="28" y="125"/>
                  </a:lnTo>
                  <a:lnTo>
                    <a:pt x="19" y="142"/>
                  </a:lnTo>
                  <a:lnTo>
                    <a:pt x="11" y="159"/>
                  </a:lnTo>
                  <a:lnTo>
                    <a:pt x="11" y="159"/>
                  </a:lnTo>
                  <a:lnTo>
                    <a:pt x="5" y="180"/>
                  </a:lnTo>
                  <a:lnTo>
                    <a:pt x="4" y="180"/>
                  </a:lnTo>
                  <a:lnTo>
                    <a:pt x="4" y="180"/>
                  </a:lnTo>
                  <a:lnTo>
                    <a:pt x="0" y="193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17" y="232"/>
                  </a:lnTo>
                  <a:lnTo>
                    <a:pt x="30" y="252"/>
                  </a:lnTo>
                  <a:lnTo>
                    <a:pt x="40" y="272"/>
                  </a:lnTo>
                  <a:lnTo>
                    <a:pt x="48" y="293"/>
                  </a:lnTo>
                  <a:lnTo>
                    <a:pt x="54" y="312"/>
                  </a:lnTo>
                  <a:lnTo>
                    <a:pt x="58" y="333"/>
                  </a:lnTo>
                  <a:lnTo>
                    <a:pt x="59" y="352"/>
                  </a:lnTo>
                  <a:lnTo>
                    <a:pt x="59" y="373"/>
                  </a:lnTo>
                  <a:lnTo>
                    <a:pt x="59" y="373"/>
                  </a:lnTo>
                  <a:lnTo>
                    <a:pt x="59" y="394"/>
                  </a:lnTo>
                  <a:lnTo>
                    <a:pt x="58" y="414"/>
                  </a:lnTo>
                  <a:lnTo>
                    <a:pt x="54" y="455"/>
                  </a:lnTo>
                  <a:lnTo>
                    <a:pt x="49" y="497"/>
                  </a:lnTo>
                  <a:lnTo>
                    <a:pt x="48" y="516"/>
                  </a:lnTo>
                  <a:lnTo>
                    <a:pt x="46" y="537"/>
                  </a:lnTo>
                  <a:lnTo>
                    <a:pt x="46" y="537"/>
                  </a:lnTo>
                  <a:lnTo>
                    <a:pt x="48" y="559"/>
                  </a:lnTo>
                  <a:lnTo>
                    <a:pt x="50" y="581"/>
                  </a:lnTo>
                  <a:lnTo>
                    <a:pt x="55" y="602"/>
                  </a:lnTo>
                  <a:lnTo>
                    <a:pt x="62" y="624"/>
                  </a:lnTo>
                  <a:lnTo>
                    <a:pt x="62" y="624"/>
                  </a:lnTo>
                  <a:lnTo>
                    <a:pt x="66" y="633"/>
                  </a:lnTo>
                  <a:lnTo>
                    <a:pt x="74" y="644"/>
                  </a:lnTo>
                  <a:lnTo>
                    <a:pt x="93" y="671"/>
                  </a:lnTo>
                  <a:lnTo>
                    <a:pt x="118" y="702"/>
                  </a:lnTo>
                  <a:lnTo>
                    <a:pt x="146" y="736"/>
                  </a:lnTo>
                  <a:lnTo>
                    <a:pt x="178" y="770"/>
                  </a:lnTo>
                  <a:lnTo>
                    <a:pt x="206" y="801"/>
                  </a:lnTo>
                  <a:lnTo>
                    <a:pt x="231" y="826"/>
                  </a:lnTo>
                  <a:lnTo>
                    <a:pt x="249" y="843"/>
                  </a:lnTo>
                  <a:lnTo>
                    <a:pt x="249" y="843"/>
                  </a:lnTo>
                  <a:lnTo>
                    <a:pt x="267" y="853"/>
                  </a:lnTo>
                  <a:lnTo>
                    <a:pt x="287" y="861"/>
                  </a:lnTo>
                  <a:lnTo>
                    <a:pt x="309" y="867"/>
                  </a:lnTo>
                  <a:lnTo>
                    <a:pt x="331" y="873"/>
                  </a:lnTo>
                  <a:lnTo>
                    <a:pt x="356" y="877"/>
                  </a:lnTo>
                  <a:lnTo>
                    <a:pt x="380" y="878"/>
                  </a:lnTo>
                  <a:lnTo>
                    <a:pt x="406" y="879"/>
                  </a:lnTo>
                  <a:lnTo>
                    <a:pt x="432" y="880"/>
                  </a:lnTo>
                  <a:lnTo>
                    <a:pt x="432" y="880"/>
                  </a:lnTo>
                  <a:lnTo>
                    <a:pt x="462" y="879"/>
                  </a:lnTo>
                  <a:lnTo>
                    <a:pt x="492" y="878"/>
                  </a:lnTo>
                  <a:lnTo>
                    <a:pt x="545" y="874"/>
                  </a:lnTo>
                  <a:lnTo>
                    <a:pt x="545" y="874"/>
                  </a:lnTo>
                  <a:lnTo>
                    <a:pt x="632" y="874"/>
                  </a:lnTo>
                  <a:lnTo>
                    <a:pt x="693" y="873"/>
                  </a:lnTo>
                  <a:lnTo>
                    <a:pt x="758" y="870"/>
                  </a:lnTo>
                  <a:lnTo>
                    <a:pt x="821" y="866"/>
                  </a:lnTo>
                  <a:lnTo>
                    <a:pt x="849" y="864"/>
                  </a:lnTo>
                  <a:lnTo>
                    <a:pt x="874" y="861"/>
                  </a:lnTo>
                  <a:lnTo>
                    <a:pt x="897" y="857"/>
                  </a:lnTo>
                  <a:lnTo>
                    <a:pt x="914" y="853"/>
                  </a:lnTo>
                  <a:lnTo>
                    <a:pt x="928" y="848"/>
                  </a:lnTo>
                  <a:lnTo>
                    <a:pt x="932" y="845"/>
                  </a:lnTo>
                  <a:lnTo>
                    <a:pt x="935" y="843"/>
                  </a:lnTo>
                  <a:lnTo>
                    <a:pt x="935" y="843"/>
                  </a:lnTo>
                  <a:lnTo>
                    <a:pt x="936" y="839"/>
                  </a:lnTo>
                  <a:lnTo>
                    <a:pt x="936" y="839"/>
                  </a:lnTo>
                  <a:lnTo>
                    <a:pt x="934" y="818"/>
                  </a:lnTo>
                  <a:lnTo>
                    <a:pt x="927" y="789"/>
                  </a:lnTo>
                  <a:lnTo>
                    <a:pt x="910" y="719"/>
                  </a:lnTo>
                  <a:lnTo>
                    <a:pt x="892" y="652"/>
                  </a:lnTo>
                  <a:lnTo>
                    <a:pt x="880" y="606"/>
                  </a:lnTo>
                  <a:lnTo>
                    <a:pt x="880" y="606"/>
                  </a:lnTo>
                  <a:lnTo>
                    <a:pt x="874" y="576"/>
                  </a:lnTo>
                  <a:lnTo>
                    <a:pt x="866" y="546"/>
                  </a:lnTo>
                  <a:lnTo>
                    <a:pt x="856" y="518"/>
                  </a:lnTo>
                  <a:lnTo>
                    <a:pt x="845" y="489"/>
                  </a:lnTo>
                  <a:lnTo>
                    <a:pt x="832" y="460"/>
                  </a:lnTo>
                  <a:lnTo>
                    <a:pt x="819" y="432"/>
                  </a:lnTo>
                  <a:lnTo>
                    <a:pt x="792" y="377"/>
                  </a:lnTo>
                  <a:lnTo>
                    <a:pt x="763" y="323"/>
                  </a:lnTo>
                  <a:lnTo>
                    <a:pt x="735" y="267"/>
                  </a:lnTo>
                  <a:lnTo>
                    <a:pt x="722" y="239"/>
                  </a:lnTo>
                  <a:lnTo>
                    <a:pt x="709" y="211"/>
                  </a:lnTo>
                  <a:lnTo>
                    <a:pt x="697" y="182"/>
                  </a:lnTo>
                  <a:lnTo>
                    <a:pt x="685" y="153"/>
                  </a:lnTo>
                  <a:lnTo>
                    <a:pt x="685" y="148"/>
                  </a:lnTo>
                  <a:lnTo>
                    <a:pt x="685" y="148"/>
                  </a:lnTo>
                  <a:lnTo>
                    <a:pt x="685" y="148"/>
                  </a:lnTo>
                  <a:lnTo>
                    <a:pt x="685" y="121"/>
                  </a:lnTo>
                  <a:lnTo>
                    <a:pt x="685" y="121"/>
                  </a:lnTo>
                  <a:lnTo>
                    <a:pt x="667" y="109"/>
                  </a:lnTo>
                  <a:lnTo>
                    <a:pt x="648" y="99"/>
                  </a:lnTo>
                  <a:lnTo>
                    <a:pt x="609" y="78"/>
                  </a:lnTo>
                  <a:lnTo>
                    <a:pt x="609" y="78"/>
                  </a:lnTo>
                  <a:lnTo>
                    <a:pt x="572" y="62"/>
                  </a:lnTo>
                  <a:lnTo>
                    <a:pt x="533" y="47"/>
                  </a:lnTo>
                  <a:lnTo>
                    <a:pt x="494" y="34"/>
                  </a:lnTo>
                  <a:lnTo>
                    <a:pt x="454" y="22"/>
                  </a:lnTo>
                  <a:lnTo>
                    <a:pt x="414" y="13"/>
                  </a:lnTo>
                  <a:lnTo>
                    <a:pt x="374" y="7"/>
                  </a:lnTo>
                  <a:lnTo>
                    <a:pt x="332" y="1"/>
                  </a:lnTo>
                  <a:lnTo>
                    <a:pt x="29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31">
              <a:extLst>
                <a:ext uri="{FF2B5EF4-FFF2-40B4-BE49-F238E27FC236}">
                  <a16:creationId xmlns:a16="http://schemas.microsoft.com/office/drawing/2014/main" id="{9C34DA06-37E1-B2D5-CEF7-8591F2102D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5" y="1941"/>
              <a:ext cx="512" cy="1868"/>
            </a:xfrm>
            <a:custGeom>
              <a:avLst/>
              <a:gdLst>
                <a:gd name="T0" fmla="*/ 1209 w 1537"/>
                <a:gd name="T1" fmla="*/ 148 h 5604"/>
                <a:gd name="T2" fmla="*/ 1196 w 1537"/>
                <a:gd name="T3" fmla="*/ 337 h 5604"/>
                <a:gd name="T4" fmla="*/ 1197 w 1537"/>
                <a:gd name="T5" fmla="*/ 524 h 5604"/>
                <a:gd name="T6" fmla="*/ 1211 w 1537"/>
                <a:gd name="T7" fmla="*/ 713 h 5604"/>
                <a:gd name="T8" fmla="*/ 1245 w 1537"/>
                <a:gd name="T9" fmla="*/ 962 h 5604"/>
                <a:gd name="T10" fmla="*/ 1328 w 1537"/>
                <a:gd name="T11" fmla="*/ 1463 h 5604"/>
                <a:gd name="T12" fmla="*/ 1363 w 1537"/>
                <a:gd name="T13" fmla="*/ 1714 h 5604"/>
                <a:gd name="T14" fmla="*/ 1382 w 1537"/>
                <a:gd name="T15" fmla="*/ 1901 h 5604"/>
                <a:gd name="T16" fmla="*/ 1388 w 1537"/>
                <a:gd name="T17" fmla="*/ 2090 h 5604"/>
                <a:gd name="T18" fmla="*/ 1392 w 1537"/>
                <a:gd name="T19" fmla="*/ 2393 h 5604"/>
                <a:gd name="T20" fmla="*/ 1409 w 1537"/>
                <a:gd name="T21" fmla="*/ 2844 h 5604"/>
                <a:gd name="T22" fmla="*/ 1443 w 1537"/>
                <a:gd name="T23" fmla="*/ 3291 h 5604"/>
                <a:gd name="T24" fmla="*/ 1470 w 1537"/>
                <a:gd name="T25" fmla="*/ 3507 h 5604"/>
                <a:gd name="T26" fmla="*/ 1523 w 1537"/>
                <a:gd name="T27" fmla="*/ 3931 h 5604"/>
                <a:gd name="T28" fmla="*/ 1535 w 1537"/>
                <a:gd name="T29" fmla="*/ 4090 h 5604"/>
                <a:gd name="T30" fmla="*/ 1537 w 1537"/>
                <a:gd name="T31" fmla="*/ 4196 h 5604"/>
                <a:gd name="T32" fmla="*/ 1527 w 1537"/>
                <a:gd name="T33" fmla="*/ 4354 h 5604"/>
                <a:gd name="T34" fmla="*/ 1497 w 1537"/>
                <a:gd name="T35" fmla="*/ 4558 h 5604"/>
                <a:gd name="T36" fmla="*/ 1433 w 1537"/>
                <a:gd name="T37" fmla="*/ 4917 h 5604"/>
                <a:gd name="T38" fmla="*/ 1420 w 1537"/>
                <a:gd name="T39" fmla="*/ 5034 h 5604"/>
                <a:gd name="T40" fmla="*/ 1409 w 1537"/>
                <a:gd name="T41" fmla="*/ 5233 h 5604"/>
                <a:gd name="T42" fmla="*/ 1410 w 1537"/>
                <a:gd name="T43" fmla="*/ 5358 h 5604"/>
                <a:gd name="T44" fmla="*/ 1426 w 1537"/>
                <a:gd name="T45" fmla="*/ 5472 h 5604"/>
                <a:gd name="T46" fmla="*/ 1445 w 1537"/>
                <a:gd name="T47" fmla="*/ 5536 h 5604"/>
                <a:gd name="T48" fmla="*/ 1443 w 1537"/>
                <a:gd name="T49" fmla="*/ 5594 h 5604"/>
                <a:gd name="T50" fmla="*/ 1411 w 1537"/>
                <a:gd name="T51" fmla="*/ 5564 h 5604"/>
                <a:gd name="T52" fmla="*/ 1348 w 1537"/>
                <a:gd name="T53" fmla="*/ 5520 h 5604"/>
                <a:gd name="T54" fmla="*/ 1272 w 1537"/>
                <a:gd name="T55" fmla="*/ 5481 h 5604"/>
                <a:gd name="T56" fmla="*/ 1187 w 1537"/>
                <a:gd name="T57" fmla="*/ 5447 h 5604"/>
                <a:gd name="T58" fmla="*/ 1096 w 1537"/>
                <a:gd name="T59" fmla="*/ 5424 h 5604"/>
                <a:gd name="T60" fmla="*/ 1005 w 1537"/>
                <a:gd name="T61" fmla="*/ 5412 h 5604"/>
                <a:gd name="T62" fmla="*/ 917 w 1537"/>
                <a:gd name="T63" fmla="*/ 5414 h 5604"/>
                <a:gd name="T64" fmla="*/ 835 w 1537"/>
                <a:gd name="T65" fmla="*/ 5431 h 5604"/>
                <a:gd name="T66" fmla="*/ 766 w 1537"/>
                <a:gd name="T67" fmla="*/ 5467 h 5604"/>
                <a:gd name="T68" fmla="*/ 728 w 1537"/>
                <a:gd name="T69" fmla="*/ 5502 h 5604"/>
                <a:gd name="T70" fmla="*/ 706 w 1537"/>
                <a:gd name="T71" fmla="*/ 5536 h 5604"/>
                <a:gd name="T72" fmla="*/ 688 w 1537"/>
                <a:gd name="T73" fmla="*/ 5574 h 5604"/>
                <a:gd name="T74" fmla="*/ 640 w 1537"/>
                <a:gd name="T75" fmla="*/ 5604 h 5604"/>
                <a:gd name="T76" fmla="*/ 628 w 1537"/>
                <a:gd name="T77" fmla="*/ 5411 h 5604"/>
                <a:gd name="T78" fmla="*/ 598 w 1537"/>
                <a:gd name="T79" fmla="*/ 5126 h 5604"/>
                <a:gd name="T80" fmla="*/ 537 w 1537"/>
                <a:gd name="T81" fmla="*/ 4653 h 5604"/>
                <a:gd name="T82" fmla="*/ 506 w 1537"/>
                <a:gd name="T83" fmla="*/ 4368 h 5604"/>
                <a:gd name="T84" fmla="*/ 484 w 1537"/>
                <a:gd name="T85" fmla="*/ 4081 h 5604"/>
                <a:gd name="T86" fmla="*/ 461 w 1537"/>
                <a:gd name="T87" fmla="*/ 3692 h 5604"/>
                <a:gd name="T88" fmla="*/ 409 w 1537"/>
                <a:gd name="T89" fmla="*/ 3109 h 5604"/>
                <a:gd name="T90" fmla="*/ 336 w 1537"/>
                <a:gd name="T91" fmla="*/ 2529 h 5604"/>
                <a:gd name="T92" fmla="*/ 239 w 1537"/>
                <a:gd name="T93" fmla="*/ 1953 h 5604"/>
                <a:gd name="T94" fmla="*/ 159 w 1537"/>
                <a:gd name="T95" fmla="*/ 1572 h 5604"/>
                <a:gd name="T96" fmla="*/ 92 w 1537"/>
                <a:gd name="T97" fmla="*/ 1289 h 5604"/>
                <a:gd name="T98" fmla="*/ 16 w 1537"/>
                <a:gd name="T99" fmla="*/ 1007 h 5604"/>
                <a:gd name="T100" fmla="*/ 48 w 1537"/>
                <a:gd name="T101" fmla="*/ 866 h 5604"/>
                <a:gd name="T102" fmla="*/ 159 w 1537"/>
                <a:gd name="T103" fmla="*/ 531 h 5604"/>
                <a:gd name="T104" fmla="*/ 248 w 1537"/>
                <a:gd name="T105" fmla="*/ 137 h 5604"/>
                <a:gd name="T106" fmla="*/ 365 w 1537"/>
                <a:gd name="T107" fmla="*/ 130 h 5604"/>
                <a:gd name="T108" fmla="*/ 618 w 1537"/>
                <a:gd name="T109" fmla="*/ 107 h 5604"/>
                <a:gd name="T110" fmla="*/ 1007 w 1537"/>
                <a:gd name="T111" fmla="*/ 47 h 5604"/>
                <a:gd name="T112" fmla="*/ 1217 w 1537"/>
                <a:gd name="T113" fmla="*/ 85 h 5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37" h="5604">
                  <a:moveTo>
                    <a:pt x="1217" y="85"/>
                  </a:moveTo>
                  <a:lnTo>
                    <a:pt x="1217" y="85"/>
                  </a:lnTo>
                  <a:lnTo>
                    <a:pt x="1209" y="148"/>
                  </a:lnTo>
                  <a:lnTo>
                    <a:pt x="1202" y="211"/>
                  </a:lnTo>
                  <a:lnTo>
                    <a:pt x="1198" y="273"/>
                  </a:lnTo>
                  <a:lnTo>
                    <a:pt x="1196" y="337"/>
                  </a:lnTo>
                  <a:lnTo>
                    <a:pt x="1194" y="399"/>
                  </a:lnTo>
                  <a:lnTo>
                    <a:pt x="1194" y="462"/>
                  </a:lnTo>
                  <a:lnTo>
                    <a:pt x="1197" y="524"/>
                  </a:lnTo>
                  <a:lnTo>
                    <a:pt x="1201" y="586"/>
                  </a:lnTo>
                  <a:lnTo>
                    <a:pt x="1206" y="650"/>
                  </a:lnTo>
                  <a:lnTo>
                    <a:pt x="1211" y="713"/>
                  </a:lnTo>
                  <a:lnTo>
                    <a:pt x="1219" y="775"/>
                  </a:lnTo>
                  <a:lnTo>
                    <a:pt x="1227" y="837"/>
                  </a:lnTo>
                  <a:lnTo>
                    <a:pt x="1245" y="962"/>
                  </a:lnTo>
                  <a:lnTo>
                    <a:pt x="1265" y="1087"/>
                  </a:lnTo>
                  <a:lnTo>
                    <a:pt x="1307" y="1338"/>
                  </a:lnTo>
                  <a:lnTo>
                    <a:pt x="1328" y="1463"/>
                  </a:lnTo>
                  <a:lnTo>
                    <a:pt x="1348" y="1588"/>
                  </a:lnTo>
                  <a:lnTo>
                    <a:pt x="1356" y="1650"/>
                  </a:lnTo>
                  <a:lnTo>
                    <a:pt x="1363" y="1714"/>
                  </a:lnTo>
                  <a:lnTo>
                    <a:pt x="1371" y="1776"/>
                  </a:lnTo>
                  <a:lnTo>
                    <a:pt x="1376" y="1839"/>
                  </a:lnTo>
                  <a:lnTo>
                    <a:pt x="1382" y="1901"/>
                  </a:lnTo>
                  <a:lnTo>
                    <a:pt x="1385" y="1965"/>
                  </a:lnTo>
                  <a:lnTo>
                    <a:pt x="1388" y="2027"/>
                  </a:lnTo>
                  <a:lnTo>
                    <a:pt x="1388" y="2090"/>
                  </a:lnTo>
                  <a:lnTo>
                    <a:pt x="1388" y="2090"/>
                  </a:lnTo>
                  <a:lnTo>
                    <a:pt x="1389" y="2242"/>
                  </a:lnTo>
                  <a:lnTo>
                    <a:pt x="1392" y="2393"/>
                  </a:lnTo>
                  <a:lnTo>
                    <a:pt x="1396" y="2544"/>
                  </a:lnTo>
                  <a:lnTo>
                    <a:pt x="1401" y="2694"/>
                  </a:lnTo>
                  <a:lnTo>
                    <a:pt x="1409" y="2844"/>
                  </a:lnTo>
                  <a:lnTo>
                    <a:pt x="1418" y="2994"/>
                  </a:lnTo>
                  <a:lnTo>
                    <a:pt x="1430" y="3143"/>
                  </a:lnTo>
                  <a:lnTo>
                    <a:pt x="1443" y="3291"/>
                  </a:lnTo>
                  <a:lnTo>
                    <a:pt x="1443" y="3291"/>
                  </a:lnTo>
                  <a:lnTo>
                    <a:pt x="1456" y="3399"/>
                  </a:lnTo>
                  <a:lnTo>
                    <a:pt x="1470" y="3507"/>
                  </a:lnTo>
                  <a:lnTo>
                    <a:pt x="1498" y="3720"/>
                  </a:lnTo>
                  <a:lnTo>
                    <a:pt x="1511" y="3826"/>
                  </a:lnTo>
                  <a:lnTo>
                    <a:pt x="1523" y="3931"/>
                  </a:lnTo>
                  <a:lnTo>
                    <a:pt x="1527" y="3984"/>
                  </a:lnTo>
                  <a:lnTo>
                    <a:pt x="1531" y="4036"/>
                  </a:lnTo>
                  <a:lnTo>
                    <a:pt x="1535" y="4090"/>
                  </a:lnTo>
                  <a:lnTo>
                    <a:pt x="1536" y="4142"/>
                  </a:lnTo>
                  <a:lnTo>
                    <a:pt x="1536" y="4142"/>
                  </a:lnTo>
                  <a:lnTo>
                    <a:pt x="1537" y="4196"/>
                  </a:lnTo>
                  <a:lnTo>
                    <a:pt x="1535" y="4248"/>
                  </a:lnTo>
                  <a:lnTo>
                    <a:pt x="1532" y="4302"/>
                  </a:lnTo>
                  <a:lnTo>
                    <a:pt x="1527" y="4354"/>
                  </a:lnTo>
                  <a:lnTo>
                    <a:pt x="1520" y="4406"/>
                  </a:lnTo>
                  <a:lnTo>
                    <a:pt x="1514" y="4457"/>
                  </a:lnTo>
                  <a:lnTo>
                    <a:pt x="1497" y="4558"/>
                  </a:lnTo>
                  <a:lnTo>
                    <a:pt x="1458" y="4762"/>
                  </a:lnTo>
                  <a:lnTo>
                    <a:pt x="1441" y="4865"/>
                  </a:lnTo>
                  <a:lnTo>
                    <a:pt x="1433" y="4917"/>
                  </a:lnTo>
                  <a:lnTo>
                    <a:pt x="1427" y="4969"/>
                  </a:lnTo>
                  <a:lnTo>
                    <a:pt x="1427" y="4969"/>
                  </a:lnTo>
                  <a:lnTo>
                    <a:pt x="1420" y="5034"/>
                  </a:lnTo>
                  <a:lnTo>
                    <a:pt x="1415" y="5109"/>
                  </a:lnTo>
                  <a:lnTo>
                    <a:pt x="1410" y="5190"/>
                  </a:lnTo>
                  <a:lnTo>
                    <a:pt x="1409" y="5233"/>
                  </a:lnTo>
                  <a:lnTo>
                    <a:pt x="1407" y="5274"/>
                  </a:lnTo>
                  <a:lnTo>
                    <a:pt x="1409" y="5316"/>
                  </a:lnTo>
                  <a:lnTo>
                    <a:pt x="1410" y="5358"/>
                  </a:lnTo>
                  <a:lnTo>
                    <a:pt x="1414" y="5397"/>
                  </a:lnTo>
                  <a:lnTo>
                    <a:pt x="1419" y="5436"/>
                  </a:lnTo>
                  <a:lnTo>
                    <a:pt x="1426" y="5472"/>
                  </a:lnTo>
                  <a:lnTo>
                    <a:pt x="1435" y="5505"/>
                  </a:lnTo>
                  <a:lnTo>
                    <a:pt x="1440" y="5520"/>
                  </a:lnTo>
                  <a:lnTo>
                    <a:pt x="1445" y="5536"/>
                  </a:lnTo>
                  <a:lnTo>
                    <a:pt x="1452" y="5549"/>
                  </a:lnTo>
                  <a:lnTo>
                    <a:pt x="1458" y="5562"/>
                  </a:lnTo>
                  <a:lnTo>
                    <a:pt x="1443" y="5594"/>
                  </a:lnTo>
                  <a:lnTo>
                    <a:pt x="1443" y="5594"/>
                  </a:lnTo>
                  <a:lnTo>
                    <a:pt x="1428" y="5579"/>
                  </a:lnTo>
                  <a:lnTo>
                    <a:pt x="1411" y="5564"/>
                  </a:lnTo>
                  <a:lnTo>
                    <a:pt x="1392" y="5549"/>
                  </a:lnTo>
                  <a:lnTo>
                    <a:pt x="1371" y="5535"/>
                  </a:lnTo>
                  <a:lnTo>
                    <a:pt x="1348" y="5520"/>
                  </a:lnTo>
                  <a:lnTo>
                    <a:pt x="1324" y="5506"/>
                  </a:lnTo>
                  <a:lnTo>
                    <a:pt x="1298" y="5493"/>
                  </a:lnTo>
                  <a:lnTo>
                    <a:pt x="1272" y="5481"/>
                  </a:lnTo>
                  <a:lnTo>
                    <a:pt x="1244" y="5470"/>
                  </a:lnTo>
                  <a:lnTo>
                    <a:pt x="1215" y="5458"/>
                  </a:lnTo>
                  <a:lnTo>
                    <a:pt x="1187" y="5447"/>
                  </a:lnTo>
                  <a:lnTo>
                    <a:pt x="1157" y="5438"/>
                  </a:lnTo>
                  <a:lnTo>
                    <a:pt x="1127" y="5431"/>
                  </a:lnTo>
                  <a:lnTo>
                    <a:pt x="1096" y="5424"/>
                  </a:lnTo>
                  <a:lnTo>
                    <a:pt x="1066" y="5419"/>
                  </a:lnTo>
                  <a:lnTo>
                    <a:pt x="1035" y="5415"/>
                  </a:lnTo>
                  <a:lnTo>
                    <a:pt x="1005" y="5412"/>
                  </a:lnTo>
                  <a:lnTo>
                    <a:pt x="975" y="5411"/>
                  </a:lnTo>
                  <a:lnTo>
                    <a:pt x="945" y="5411"/>
                  </a:lnTo>
                  <a:lnTo>
                    <a:pt x="917" y="5414"/>
                  </a:lnTo>
                  <a:lnTo>
                    <a:pt x="888" y="5418"/>
                  </a:lnTo>
                  <a:lnTo>
                    <a:pt x="861" y="5423"/>
                  </a:lnTo>
                  <a:lnTo>
                    <a:pt x="835" y="5431"/>
                  </a:lnTo>
                  <a:lnTo>
                    <a:pt x="810" y="5441"/>
                  </a:lnTo>
                  <a:lnTo>
                    <a:pt x="788" y="5453"/>
                  </a:lnTo>
                  <a:lnTo>
                    <a:pt x="766" y="5467"/>
                  </a:lnTo>
                  <a:lnTo>
                    <a:pt x="746" y="5484"/>
                  </a:lnTo>
                  <a:lnTo>
                    <a:pt x="737" y="5493"/>
                  </a:lnTo>
                  <a:lnTo>
                    <a:pt x="728" y="5502"/>
                  </a:lnTo>
                  <a:lnTo>
                    <a:pt x="720" y="5512"/>
                  </a:lnTo>
                  <a:lnTo>
                    <a:pt x="713" y="5524"/>
                  </a:lnTo>
                  <a:lnTo>
                    <a:pt x="706" y="5536"/>
                  </a:lnTo>
                  <a:lnTo>
                    <a:pt x="700" y="5548"/>
                  </a:lnTo>
                  <a:lnTo>
                    <a:pt x="693" y="5561"/>
                  </a:lnTo>
                  <a:lnTo>
                    <a:pt x="688" y="5574"/>
                  </a:lnTo>
                  <a:lnTo>
                    <a:pt x="683" y="5588"/>
                  </a:lnTo>
                  <a:lnTo>
                    <a:pt x="679" y="5604"/>
                  </a:lnTo>
                  <a:lnTo>
                    <a:pt x="640" y="5604"/>
                  </a:lnTo>
                  <a:lnTo>
                    <a:pt x="640" y="5604"/>
                  </a:lnTo>
                  <a:lnTo>
                    <a:pt x="635" y="5507"/>
                  </a:lnTo>
                  <a:lnTo>
                    <a:pt x="628" y="5411"/>
                  </a:lnTo>
                  <a:lnTo>
                    <a:pt x="619" y="5316"/>
                  </a:lnTo>
                  <a:lnTo>
                    <a:pt x="609" y="5221"/>
                  </a:lnTo>
                  <a:lnTo>
                    <a:pt x="598" y="5126"/>
                  </a:lnTo>
                  <a:lnTo>
                    <a:pt x="587" y="5031"/>
                  </a:lnTo>
                  <a:lnTo>
                    <a:pt x="562" y="4843"/>
                  </a:lnTo>
                  <a:lnTo>
                    <a:pt x="537" y="4653"/>
                  </a:lnTo>
                  <a:lnTo>
                    <a:pt x="526" y="4558"/>
                  </a:lnTo>
                  <a:lnTo>
                    <a:pt x="515" y="4463"/>
                  </a:lnTo>
                  <a:lnTo>
                    <a:pt x="506" y="4368"/>
                  </a:lnTo>
                  <a:lnTo>
                    <a:pt x="497" y="4273"/>
                  </a:lnTo>
                  <a:lnTo>
                    <a:pt x="489" y="4177"/>
                  </a:lnTo>
                  <a:lnTo>
                    <a:pt x="484" y="4081"/>
                  </a:lnTo>
                  <a:lnTo>
                    <a:pt x="484" y="4081"/>
                  </a:lnTo>
                  <a:lnTo>
                    <a:pt x="474" y="3887"/>
                  </a:lnTo>
                  <a:lnTo>
                    <a:pt x="461" y="3692"/>
                  </a:lnTo>
                  <a:lnTo>
                    <a:pt x="445" y="3497"/>
                  </a:lnTo>
                  <a:lnTo>
                    <a:pt x="428" y="3303"/>
                  </a:lnTo>
                  <a:lnTo>
                    <a:pt x="409" y="3109"/>
                  </a:lnTo>
                  <a:lnTo>
                    <a:pt x="387" y="2916"/>
                  </a:lnTo>
                  <a:lnTo>
                    <a:pt x="362" y="2722"/>
                  </a:lnTo>
                  <a:lnTo>
                    <a:pt x="336" y="2529"/>
                  </a:lnTo>
                  <a:lnTo>
                    <a:pt x="306" y="2337"/>
                  </a:lnTo>
                  <a:lnTo>
                    <a:pt x="274" y="2144"/>
                  </a:lnTo>
                  <a:lnTo>
                    <a:pt x="239" y="1953"/>
                  </a:lnTo>
                  <a:lnTo>
                    <a:pt x="201" y="1762"/>
                  </a:lnTo>
                  <a:lnTo>
                    <a:pt x="180" y="1667"/>
                  </a:lnTo>
                  <a:lnTo>
                    <a:pt x="159" y="1572"/>
                  </a:lnTo>
                  <a:lnTo>
                    <a:pt x="137" y="1477"/>
                  </a:lnTo>
                  <a:lnTo>
                    <a:pt x="115" y="1382"/>
                  </a:lnTo>
                  <a:lnTo>
                    <a:pt x="92" y="1289"/>
                  </a:lnTo>
                  <a:lnTo>
                    <a:pt x="67" y="1194"/>
                  </a:lnTo>
                  <a:lnTo>
                    <a:pt x="42" y="1100"/>
                  </a:lnTo>
                  <a:lnTo>
                    <a:pt x="16" y="1007"/>
                  </a:lnTo>
                  <a:lnTo>
                    <a:pt x="0" y="1004"/>
                  </a:lnTo>
                  <a:lnTo>
                    <a:pt x="0" y="1004"/>
                  </a:lnTo>
                  <a:lnTo>
                    <a:pt x="48" y="866"/>
                  </a:lnTo>
                  <a:lnTo>
                    <a:pt x="48" y="866"/>
                  </a:lnTo>
                  <a:lnTo>
                    <a:pt x="105" y="697"/>
                  </a:lnTo>
                  <a:lnTo>
                    <a:pt x="159" y="531"/>
                  </a:lnTo>
                  <a:lnTo>
                    <a:pt x="215" y="364"/>
                  </a:lnTo>
                  <a:lnTo>
                    <a:pt x="272" y="194"/>
                  </a:lnTo>
                  <a:lnTo>
                    <a:pt x="248" y="137"/>
                  </a:lnTo>
                  <a:lnTo>
                    <a:pt x="248" y="137"/>
                  </a:lnTo>
                  <a:lnTo>
                    <a:pt x="305" y="134"/>
                  </a:lnTo>
                  <a:lnTo>
                    <a:pt x="365" y="130"/>
                  </a:lnTo>
                  <a:lnTo>
                    <a:pt x="426" y="126"/>
                  </a:lnTo>
                  <a:lnTo>
                    <a:pt x="489" y="120"/>
                  </a:lnTo>
                  <a:lnTo>
                    <a:pt x="618" y="107"/>
                  </a:lnTo>
                  <a:lnTo>
                    <a:pt x="749" y="88"/>
                  </a:lnTo>
                  <a:lnTo>
                    <a:pt x="880" y="69"/>
                  </a:lnTo>
                  <a:lnTo>
                    <a:pt x="1007" y="47"/>
                  </a:lnTo>
                  <a:lnTo>
                    <a:pt x="1128" y="23"/>
                  </a:lnTo>
                  <a:lnTo>
                    <a:pt x="1241" y="0"/>
                  </a:lnTo>
                  <a:lnTo>
                    <a:pt x="1217" y="85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32">
              <a:extLst>
                <a:ext uri="{FF2B5EF4-FFF2-40B4-BE49-F238E27FC236}">
                  <a16:creationId xmlns:a16="http://schemas.microsoft.com/office/drawing/2014/main" id="{34ADA394-02D9-2B83-98BB-18DE53ECC5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5" y="1941"/>
              <a:ext cx="512" cy="1868"/>
            </a:xfrm>
            <a:custGeom>
              <a:avLst/>
              <a:gdLst>
                <a:gd name="T0" fmla="*/ 1209 w 1537"/>
                <a:gd name="T1" fmla="*/ 148 h 5604"/>
                <a:gd name="T2" fmla="*/ 1196 w 1537"/>
                <a:gd name="T3" fmla="*/ 337 h 5604"/>
                <a:gd name="T4" fmla="*/ 1197 w 1537"/>
                <a:gd name="T5" fmla="*/ 524 h 5604"/>
                <a:gd name="T6" fmla="*/ 1211 w 1537"/>
                <a:gd name="T7" fmla="*/ 713 h 5604"/>
                <a:gd name="T8" fmla="*/ 1245 w 1537"/>
                <a:gd name="T9" fmla="*/ 962 h 5604"/>
                <a:gd name="T10" fmla="*/ 1328 w 1537"/>
                <a:gd name="T11" fmla="*/ 1463 h 5604"/>
                <a:gd name="T12" fmla="*/ 1363 w 1537"/>
                <a:gd name="T13" fmla="*/ 1714 h 5604"/>
                <a:gd name="T14" fmla="*/ 1382 w 1537"/>
                <a:gd name="T15" fmla="*/ 1901 h 5604"/>
                <a:gd name="T16" fmla="*/ 1388 w 1537"/>
                <a:gd name="T17" fmla="*/ 2090 h 5604"/>
                <a:gd name="T18" fmla="*/ 1392 w 1537"/>
                <a:gd name="T19" fmla="*/ 2393 h 5604"/>
                <a:gd name="T20" fmla="*/ 1409 w 1537"/>
                <a:gd name="T21" fmla="*/ 2844 h 5604"/>
                <a:gd name="T22" fmla="*/ 1443 w 1537"/>
                <a:gd name="T23" fmla="*/ 3291 h 5604"/>
                <a:gd name="T24" fmla="*/ 1470 w 1537"/>
                <a:gd name="T25" fmla="*/ 3507 h 5604"/>
                <a:gd name="T26" fmla="*/ 1523 w 1537"/>
                <a:gd name="T27" fmla="*/ 3931 h 5604"/>
                <a:gd name="T28" fmla="*/ 1535 w 1537"/>
                <a:gd name="T29" fmla="*/ 4090 h 5604"/>
                <a:gd name="T30" fmla="*/ 1537 w 1537"/>
                <a:gd name="T31" fmla="*/ 4196 h 5604"/>
                <a:gd name="T32" fmla="*/ 1527 w 1537"/>
                <a:gd name="T33" fmla="*/ 4354 h 5604"/>
                <a:gd name="T34" fmla="*/ 1497 w 1537"/>
                <a:gd name="T35" fmla="*/ 4558 h 5604"/>
                <a:gd name="T36" fmla="*/ 1433 w 1537"/>
                <a:gd name="T37" fmla="*/ 4917 h 5604"/>
                <a:gd name="T38" fmla="*/ 1420 w 1537"/>
                <a:gd name="T39" fmla="*/ 5034 h 5604"/>
                <a:gd name="T40" fmla="*/ 1409 w 1537"/>
                <a:gd name="T41" fmla="*/ 5233 h 5604"/>
                <a:gd name="T42" fmla="*/ 1410 w 1537"/>
                <a:gd name="T43" fmla="*/ 5358 h 5604"/>
                <a:gd name="T44" fmla="*/ 1426 w 1537"/>
                <a:gd name="T45" fmla="*/ 5472 h 5604"/>
                <a:gd name="T46" fmla="*/ 1445 w 1537"/>
                <a:gd name="T47" fmla="*/ 5536 h 5604"/>
                <a:gd name="T48" fmla="*/ 1443 w 1537"/>
                <a:gd name="T49" fmla="*/ 5594 h 5604"/>
                <a:gd name="T50" fmla="*/ 1411 w 1537"/>
                <a:gd name="T51" fmla="*/ 5564 h 5604"/>
                <a:gd name="T52" fmla="*/ 1348 w 1537"/>
                <a:gd name="T53" fmla="*/ 5520 h 5604"/>
                <a:gd name="T54" fmla="*/ 1272 w 1537"/>
                <a:gd name="T55" fmla="*/ 5481 h 5604"/>
                <a:gd name="T56" fmla="*/ 1187 w 1537"/>
                <a:gd name="T57" fmla="*/ 5447 h 5604"/>
                <a:gd name="T58" fmla="*/ 1096 w 1537"/>
                <a:gd name="T59" fmla="*/ 5424 h 5604"/>
                <a:gd name="T60" fmla="*/ 1005 w 1537"/>
                <a:gd name="T61" fmla="*/ 5412 h 5604"/>
                <a:gd name="T62" fmla="*/ 917 w 1537"/>
                <a:gd name="T63" fmla="*/ 5414 h 5604"/>
                <a:gd name="T64" fmla="*/ 835 w 1537"/>
                <a:gd name="T65" fmla="*/ 5431 h 5604"/>
                <a:gd name="T66" fmla="*/ 766 w 1537"/>
                <a:gd name="T67" fmla="*/ 5467 h 5604"/>
                <a:gd name="T68" fmla="*/ 728 w 1537"/>
                <a:gd name="T69" fmla="*/ 5502 h 5604"/>
                <a:gd name="T70" fmla="*/ 706 w 1537"/>
                <a:gd name="T71" fmla="*/ 5536 h 5604"/>
                <a:gd name="T72" fmla="*/ 688 w 1537"/>
                <a:gd name="T73" fmla="*/ 5574 h 5604"/>
                <a:gd name="T74" fmla="*/ 640 w 1537"/>
                <a:gd name="T75" fmla="*/ 5604 h 5604"/>
                <a:gd name="T76" fmla="*/ 628 w 1537"/>
                <a:gd name="T77" fmla="*/ 5411 h 5604"/>
                <a:gd name="T78" fmla="*/ 598 w 1537"/>
                <a:gd name="T79" fmla="*/ 5126 h 5604"/>
                <a:gd name="T80" fmla="*/ 537 w 1537"/>
                <a:gd name="T81" fmla="*/ 4653 h 5604"/>
                <a:gd name="T82" fmla="*/ 506 w 1537"/>
                <a:gd name="T83" fmla="*/ 4368 h 5604"/>
                <a:gd name="T84" fmla="*/ 484 w 1537"/>
                <a:gd name="T85" fmla="*/ 4081 h 5604"/>
                <a:gd name="T86" fmla="*/ 461 w 1537"/>
                <a:gd name="T87" fmla="*/ 3692 h 5604"/>
                <a:gd name="T88" fmla="*/ 409 w 1537"/>
                <a:gd name="T89" fmla="*/ 3109 h 5604"/>
                <a:gd name="T90" fmla="*/ 336 w 1537"/>
                <a:gd name="T91" fmla="*/ 2529 h 5604"/>
                <a:gd name="T92" fmla="*/ 239 w 1537"/>
                <a:gd name="T93" fmla="*/ 1953 h 5604"/>
                <a:gd name="T94" fmla="*/ 159 w 1537"/>
                <a:gd name="T95" fmla="*/ 1572 h 5604"/>
                <a:gd name="T96" fmla="*/ 92 w 1537"/>
                <a:gd name="T97" fmla="*/ 1289 h 5604"/>
                <a:gd name="T98" fmla="*/ 16 w 1537"/>
                <a:gd name="T99" fmla="*/ 1007 h 5604"/>
                <a:gd name="T100" fmla="*/ 48 w 1537"/>
                <a:gd name="T101" fmla="*/ 866 h 5604"/>
                <a:gd name="T102" fmla="*/ 159 w 1537"/>
                <a:gd name="T103" fmla="*/ 531 h 5604"/>
                <a:gd name="T104" fmla="*/ 248 w 1537"/>
                <a:gd name="T105" fmla="*/ 137 h 5604"/>
                <a:gd name="T106" fmla="*/ 365 w 1537"/>
                <a:gd name="T107" fmla="*/ 130 h 5604"/>
                <a:gd name="T108" fmla="*/ 618 w 1537"/>
                <a:gd name="T109" fmla="*/ 107 h 5604"/>
                <a:gd name="T110" fmla="*/ 1007 w 1537"/>
                <a:gd name="T111" fmla="*/ 47 h 5604"/>
                <a:gd name="T112" fmla="*/ 1217 w 1537"/>
                <a:gd name="T113" fmla="*/ 85 h 5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37" h="5604">
                  <a:moveTo>
                    <a:pt x="1217" y="85"/>
                  </a:moveTo>
                  <a:lnTo>
                    <a:pt x="1217" y="85"/>
                  </a:lnTo>
                  <a:lnTo>
                    <a:pt x="1209" y="148"/>
                  </a:lnTo>
                  <a:lnTo>
                    <a:pt x="1202" y="211"/>
                  </a:lnTo>
                  <a:lnTo>
                    <a:pt x="1198" y="273"/>
                  </a:lnTo>
                  <a:lnTo>
                    <a:pt x="1196" y="337"/>
                  </a:lnTo>
                  <a:lnTo>
                    <a:pt x="1194" y="399"/>
                  </a:lnTo>
                  <a:lnTo>
                    <a:pt x="1194" y="462"/>
                  </a:lnTo>
                  <a:lnTo>
                    <a:pt x="1197" y="524"/>
                  </a:lnTo>
                  <a:lnTo>
                    <a:pt x="1201" y="586"/>
                  </a:lnTo>
                  <a:lnTo>
                    <a:pt x="1206" y="650"/>
                  </a:lnTo>
                  <a:lnTo>
                    <a:pt x="1211" y="713"/>
                  </a:lnTo>
                  <a:lnTo>
                    <a:pt x="1219" y="775"/>
                  </a:lnTo>
                  <a:lnTo>
                    <a:pt x="1227" y="837"/>
                  </a:lnTo>
                  <a:lnTo>
                    <a:pt x="1245" y="962"/>
                  </a:lnTo>
                  <a:lnTo>
                    <a:pt x="1265" y="1087"/>
                  </a:lnTo>
                  <a:lnTo>
                    <a:pt x="1307" y="1338"/>
                  </a:lnTo>
                  <a:lnTo>
                    <a:pt x="1328" y="1463"/>
                  </a:lnTo>
                  <a:lnTo>
                    <a:pt x="1348" y="1588"/>
                  </a:lnTo>
                  <a:lnTo>
                    <a:pt x="1356" y="1650"/>
                  </a:lnTo>
                  <a:lnTo>
                    <a:pt x="1363" y="1714"/>
                  </a:lnTo>
                  <a:lnTo>
                    <a:pt x="1371" y="1776"/>
                  </a:lnTo>
                  <a:lnTo>
                    <a:pt x="1376" y="1839"/>
                  </a:lnTo>
                  <a:lnTo>
                    <a:pt x="1382" y="1901"/>
                  </a:lnTo>
                  <a:lnTo>
                    <a:pt x="1385" y="1965"/>
                  </a:lnTo>
                  <a:lnTo>
                    <a:pt x="1388" y="2027"/>
                  </a:lnTo>
                  <a:lnTo>
                    <a:pt x="1388" y="2090"/>
                  </a:lnTo>
                  <a:lnTo>
                    <a:pt x="1388" y="2090"/>
                  </a:lnTo>
                  <a:lnTo>
                    <a:pt x="1389" y="2242"/>
                  </a:lnTo>
                  <a:lnTo>
                    <a:pt x="1392" y="2393"/>
                  </a:lnTo>
                  <a:lnTo>
                    <a:pt x="1396" y="2544"/>
                  </a:lnTo>
                  <a:lnTo>
                    <a:pt x="1401" y="2694"/>
                  </a:lnTo>
                  <a:lnTo>
                    <a:pt x="1409" y="2844"/>
                  </a:lnTo>
                  <a:lnTo>
                    <a:pt x="1418" y="2994"/>
                  </a:lnTo>
                  <a:lnTo>
                    <a:pt x="1430" y="3143"/>
                  </a:lnTo>
                  <a:lnTo>
                    <a:pt x="1443" y="3291"/>
                  </a:lnTo>
                  <a:lnTo>
                    <a:pt x="1443" y="3291"/>
                  </a:lnTo>
                  <a:lnTo>
                    <a:pt x="1456" y="3399"/>
                  </a:lnTo>
                  <a:lnTo>
                    <a:pt x="1470" y="3507"/>
                  </a:lnTo>
                  <a:lnTo>
                    <a:pt x="1498" y="3720"/>
                  </a:lnTo>
                  <a:lnTo>
                    <a:pt x="1511" y="3826"/>
                  </a:lnTo>
                  <a:lnTo>
                    <a:pt x="1523" y="3931"/>
                  </a:lnTo>
                  <a:lnTo>
                    <a:pt x="1527" y="3984"/>
                  </a:lnTo>
                  <a:lnTo>
                    <a:pt x="1531" y="4036"/>
                  </a:lnTo>
                  <a:lnTo>
                    <a:pt x="1535" y="4090"/>
                  </a:lnTo>
                  <a:lnTo>
                    <a:pt x="1536" y="4142"/>
                  </a:lnTo>
                  <a:lnTo>
                    <a:pt x="1536" y="4142"/>
                  </a:lnTo>
                  <a:lnTo>
                    <a:pt x="1537" y="4196"/>
                  </a:lnTo>
                  <a:lnTo>
                    <a:pt x="1535" y="4248"/>
                  </a:lnTo>
                  <a:lnTo>
                    <a:pt x="1532" y="4302"/>
                  </a:lnTo>
                  <a:lnTo>
                    <a:pt x="1527" y="4354"/>
                  </a:lnTo>
                  <a:lnTo>
                    <a:pt x="1520" y="4406"/>
                  </a:lnTo>
                  <a:lnTo>
                    <a:pt x="1514" y="4457"/>
                  </a:lnTo>
                  <a:lnTo>
                    <a:pt x="1497" y="4558"/>
                  </a:lnTo>
                  <a:lnTo>
                    <a:pt x="1458" y="4762"/>
                  </a:lnTo>
                  <a:lnTo>
                    <a:pt x="1441" y="4865"/>
                  </a:lnTo>
                  <a:lnTo>
                    <a:pt x="1433" y="4917"/>
                  </a:lnTo>
                  <a:lnTo>
                    <a:pt x="1427" y="4969"/>
                  </a:lnTo>
                  <a:lnTo>
                    <a:pt x="1427" y="4969"/>
                  </a:lnTo>
                  <a:lnTo>
                    <a:pt x="1420" y="5034"/>
                  </a:lnTo>
                  <a:lnTo>
                    <a:pt x="1415" y="5109"/>
                  </a:lnTo>
                  <a:lnTo>
                    <a:pt x="1410" y="5190"/>
                  </a:lnTo>
                  <a:lnTo>
                    <a:pt x="1409" y="5233"/>
                  </a:lnTo>
                  <a:lnTo>
                    <a:pt x="1407" y="5274"/>
                  </a:lnTo>
                  <a:lnTo>
                    <a:pt x="1409" y="5316"/>
                  </a:lnTo>
                  <a:lnTo>
                    <a:pt x="1410" y="5358"/>
                  </a:lnTo>
                  <a:lnTo>
                    <a:pt x="1414" y="5397"/>
                  </a:lnTo>
                  <a:lnTo>
                    <a:pt x="1419" y="5436"/>
                  </a:lnTo>
                  <a:lnTo>
                    <a:pt x="1426" y="5472"/>
                  </a:lnTo>
                  <a:lnTo>
                    <a:pt x="1435" y="5505"/>
                  </a:lnTo>
                  <a:lnTo>
                    <a:pt x="1440" y="5520"/>
                  </a:lnTo>
                  <a:lnTo>
                    <a:pt x="1445" y="5536"/>
                  </a:lnTo>
                  <a:lnTo>
                    <a:pt x="1452" y="5549"/>
                  </a:lnTo>
                  <a:lnTo>
                    <a:pt x="1458" y="5562"/>
                  </a:lnTo>
                  <a:lnTo>
                    <a:pt x="1443" y="5594"/>
                  </a:lnTo>
                  <a:lnTo>
                    <a:pt x="1443" y="5594"/>
                  </a:lnTo>
                  <a:lnTo>
                    <a:pt x="1428" y="5579"/>
                  </a:lnTo>
                  <a:lnTo>
                    <a:pt x="1411" y="5564"/>
                  </a:lnTo>
                  <a:lnTo>
                    <a:pt x="1392" y="5549"/>
                  </a:lnTo>
                  <a:lnTo>
                    <a:pt x="1371" y="5535"/>
                  </a:lnTo>
                  <a:lnTo>
                    <a:pt x="1348" y="5520"/>
                  </a:lnTo>
                  <a:lnTo>
                    <a:pt x="1324" y="5506"/>
                  </a:lnTo>
                  <a:lnTo>
                    <a:pt x="1298" y="5493"/>
                  </a:lnTo>
                  <a:lnTo>
                    <a:pt x="1272" y="5481"/>
                  </a:lnTo>
                  <a:lnTo>
                    <a:pt x="1244" y="5470"/>
                  </a:lnTo>
                  <a:lnTo>
                    <a:pt x="1215" y="5458"/>
                  </a:lnTo>
                  <a:lnTo>
                    <a:pt x="1187" y="5447"/>
                  </a:lnTo>
                  <a:lnTo>
                    <a:pt x="1157" y="5438"/>
                  </a:lnTo>
                  <a:lnTo>
                    <a:pt x="1127" y="5431"/>
                  </a:lnTo>
                  <a:lnTo>
                    <a:pt x="1096" y="5424"/>
                  </a:lnTo>
                  <a:lnTo>
                    <a:pt x="1066" y="5419"/>
                  </a:lnTo>
                  <a:lnTo>
                    <a:pt x="1035" y="5415"/>
                  </a:lnTo>
                  <a:lnTo>
                    <a:pt x="1005" y="5412"/>
                  </a:lnTo>
                  <a:lnTo>
                    <a:pt x="975" y="5411"/>
                  </a:lnTo>
                  <a:lnTo>
                    <a:pt x="945" y="5411"/>
                  </a:lnTo>
                  <a:lnTo>
                    <a:pt x="917" y="5414"/>
                  </a:lnTo>
                  <a:lnTo>
                    <a:pt x="888" y="5418"/>
                  </a:lnTo>
                  <a:lnTo>
                    <a:pt x="861" y="5423"/>
                  </a:lnTo>
                  <a:lnTo>
                    <a:pt x="835" y="5431"/>
                  </a:lnTo>
                  <a:lnTo>
                    <a:pt x="810" y="5441"/>
                  </a:lnTo>
                  <a:lnTo>
                    <a:pt x="788" y="5453"/>
                  </a:lnTo>
                  <a:lnTo>
                    <a:pt x="766" y="5467"/>
                  </a:lnTo>
                  <a:lnTo>
                    <a:pt x="746" y="5484"/>
                  </a:lnTo>
                  <a:lnTo>
                    <a:pt x="737" y="5493"/>
                  </a:lnTo>
                  <a:lnTo>
                    <a:pt x="728" y="5502"/>
                  </a:lnTo>
                  <a:lnTo>
                    <a:pt x="720" y="5512"/>
                  </a:lnTo>
                  <a:lnTo>
                    <a:pt x="713" y="5524"/>
                  </a:lnTo>
                  <a:lnTo>
                    <a:pt x="706" y="5536"/>
                  </a:lnTo>
                  <a:lnTo>
                    <a:pt x="700" y="5548"/>
                  </a:lnTo>
                  <a:lnTo>
                    <a:pt x="693" y="5561"/>
                  </a:lnTo>
                  <a:lnTo>
                    <a:pt x="688" y="5574"/>
                  </a:lnTo>
                  <a:lnTo>
                    <a:pt x="683" y="5588"/>
                  </a:lnTo>
                  <a:lnTo>
                    <a:pt x="679" y="5604"/>
                  </a:lnTo>
                  <a:lnTo>
                    <a:pt x="640" y="5604"/>
                  </a:lnTo>
                  <a:lnTo>
                    <a:pt x="640" y="5604"/>
                  </a:lnTo>
                  <a:lnTo>
                    <a:pt x="635" y="5507"/>
                  </a:lnTo>
                  <a:lnTo>
                    <a:pt x="628" y="5411"/>
                  </a:lnTo>
                  <a:lnTo>
                    <a:pt x="619" y="5316"/>
                  </a:lnTo>
                  <a:lnTo>
                    <a:pt x="609" y="5221"/>
                  </a:lnTo>
                  <a:lnTo>
                    <a:pt x="598" y="5126"/>
                  </a:lnTo>
                  <a:lnTo>
                    <a:pt x="587" y="5031"/>
                  </a:lnTo>
                  <a:lnTo>
                    <a:pt x="562" y="4843"/>
                  </a:lnTo>
                  <a:lnTo>
                    <a:pt x="537" y="4653"/>
                  </a:lnTo>
                  <a:lnTo>
                    <a:pt x="526" y="4558"/>
                  </a:lnTo>
                  <a:lnTo>
                    <a:pt x="515" y="4463"/>
                  </a:lnTo>
                  <a:lnTo>
                    <a:pt x="506" y="4368"/>
                  </a:lnTo>
                  <a:lnTo>
                    <a:pt x="497" y="4273"/>
                  </a:lnTo>
                  <a:lnTo>
                    <a:pt x="489" y="4177"/>
                  </a:lnTo>
                  <a:lnTo>
                    <a:pt x="484" y="4081"/>
                  </a:lnTo>
                  <a:lnTo>
                    <a:pt x="484" y="4081"/>
                  </a:lnTo>
                  <a:lnTo>
                    <a:pt x="474" y="3887"/>
                  </a:lnTo>
                  <a:lnTo>
                    <a:pt x="461" y="3692"/>
                  </a:lnTo>
                  <a:lnTo>
                    <a:pt x="445" y="3497"/>
                  </a:lnTo>
                  <a:lnTo>
                    <a:pt x="428" y="3303"/>
                  </a:lnTo>
                  <a:lnTo>
                    <a:pt x="409" y="3109"/>
                  </a:lnTo>
                  <a:lnTo>
                    <a:pt x="387" y="2916"/>
                  </a:lnTo>
                  <a:lnTo>
                    <a:pt x="362" y="2722"/>
                  </a:lnTo>
                  <a:lnTo>
                    <a:pt x="336" y="2529"/>
                  </a:lnTo>
                  <a:lnTo>
                    <a:pt x="306" y="2337"/>
                  </a:lnTo>
                  <a:lnTo>
                    <a:pt x="274" y="2144"/>
                  </a:lnTo>
                  <a:lnTo>
                    <a:pt x="239" y="1953"/>
                  </a:lnTo>
                  <a:lnTo>
                    <a:pt x="201" y="1762"/>
                  </a:lnTo>
                  <a:lnTo>
                    <a:pt x="180" y="1667"/>
                  </a:lnTo>
                  <a:lnTo>
                    <a:pt x="159" y="1572"/>
                  </a:lnTo>
                  <a:lnTo>
                    <a:pt x="137" y="1477"/>
                  </a:lnTo>
                  <a:lnTo>
                    <a:pt x="115" y="1382"/>
                  </a:lnTo>
                  <a:lnTo>
                    <a:pt x="92" y="1289"/>
                  </a:lnTo>
                  <a:lnTo>
                    <a:pt x="67" y="1194"/>
                  </a:lnTo>
                  <a:lnTo>
                    <a:pt x="42" y="1100"/>
                  </a:lnTo>
                  <a:lnTo>
                    <a:pt x="16" y="1007"/>
                  </a:lnTo>
                  <a:lnTo>
                    <a:pt x="0" y="1004"/>
                  </a:lnTo>
                  <a:lnTo>
                    <a:pt x="0" y="1004"/>
                  </a:lnTo>
                  <a:lnTo>
                    <a:pt x="48" y="866"/>
                  </a:lnTo>
                  <a:lnTo>
                    <a:pt x="48" y="866"/>
                  </a:lnTo>
                  <a:lnTo>
                    <a:pt x="105" y="697"/>
                  </a:lnTo>
                  <a:lnTo>
                    <a:pt x="159" y="531"/>
                  </a:lnTo>
                  <a:lnTo>
                    <a:pt x="215" y="364"/>
                  </a:lnTo>
                  <a:lnTo>
                    <a:pt x="272" y="194"/>
                  </a:lnTo>
                  <a:lnTo>
                    <a:pt x="248" y="137"/>
                  </a:lnTo>
                  <a:lnTo>
                    <a:pt x="248" y="137"/>
                  </a:lnTo>
                  <a:lnTo>
                    <a:pt x="305" y="134"/>
                  </a:lnTo>
                  <a:lnTo>
                    <a:pt x="365" y="130"/>
                  </a:lnTo>
                  <a:lnTo>
                    <a:pt x="426" y="126"/>
                  </a:lnTo>
                  <a:lnTo>
                    <a:pt x="489" y="120"/>
                  </a:lnTo>
                  <a:lnTo>
                    <a:pt x="618" y="107"/>
                  </a:lnTo>
                  <a:lnTo>
                    <a:pt x="749" y="88"/>
                  </a:lnTo>
                  <a:lnTo>
                    <a:pt x="880" y="69"/>
                  </a:lnTo>
                  <a:lnTo>
                    <a:pt x="1007" y="47"/>
                  </a:lnTo>
                  <a:lnTo>
                    <a:pt x="1128" y="23"/>
                  </a:lnTo>
                  <a:lnTo>
                    <a:pt x="1241" y="0"/>
                  </a:lnTo>
                  <a:lnTo>
                    <a:pt x="1217" y="8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33">
              <a:extLst>
                <a:ext uri="{FF2B5EF4-FFF2-40B4-BE49-F238E27FC236}">
                  <a16:creationId xmlns:a16="http://schemas.microsoft.com/office/drawing/2014/main" id="{FEB6D7ED-8041-3C8E-2FCA-D63C5B52AE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8" y="1986"/>
              <a:ext cx="220" cy="1823"/>
            </a:xfrm>
            <a:custGeom>
              <a:avLst/>
              <a:gdLst>
                <a:gd name="T0" fmla="*/ 269 w 660"/>
                <a:gd name="T1" fmla="*/ 0 h 5467"/>
                <a:gd name="T2" fmla="*/ 244 w 660"/>
                <a:gd name="T3" fmla="*/ 2 h 5467"/>
                <a:gd name="T4" fmla="*/ 281 w 660"/>
                <a:gd name="T5" fmla="*/ 58 h 5467"/>
                <a:gd name="T6" fmla="*/ 285 w 660"/>
                <a:gd name="T7" fmla="*/ 48 h 5467"/>
                <a:gd name="T8" fmla="*/ 285 w 660"/>
                <a:gd name="T9" fmla="*/ 48 h 5467"/>
                <a:gd name="T10" fmla="*/ 283 w 660"/>
                <a:gd name="T11" fmla="*/ 62 h 5467"/>
                <a:gd name="T12" fmla="*/ 281 w 660"/>
                <a:gd name="T13" fmla="*/ 58 h 5467"/>
                <a:gd name="T14" fmla="*/ 10 w 660"/>
                <a:gd name="T15" fmla="*/ 870 h 5467"/>
                <a:gd name="T16" fmla="*/ 36 w 660"/>
                <a:gd name="T17" fmla="*/ 963 h 5467"/>
                <a:gd name="T18" fmla="*/ 86 w 660"/>
                <a:gd name="T19" fmla="*/ 1152 h 5467"/>
                <a:gd name="T20" fmla="*/ 131 w 660"/>
                <a:gd name="T21" fmla="*/ 1340 h 5467"/>
                <a:gd name="T22" fmla="*/ 174 w 660"/>
                <a:gd name="T23" fmla="*/ 1530 h 5467"/>
                <a:gd name="T24" fmla="*/ 233 w 660"/>
                <a:gd name="T25" fmla="*/ 1816 h 5467"/>
                <a:gd name="T26" fmla="*/ 300 w 660"/>
                <a:gd name="T27" fmla="*/ 2200 h 5467"/>
                <a:gd name="T28" fmla="*/ 356 w 660"/>
                <a:gd name="T29" fmla="*/ 2585 h 5467"/>
                <a:gd name="T30" fmla="*/ 403 w 660"/>
                <a:gd name="T31" fmla="*/ 2972 h 5467"/>
                <a:gd name="T32" fmla="*/ 439 w 660"/>
                <a:gd name="T33" fmla="*/ 3360 h 5467"/>
                <a:gd name="T34" fmla="*/ 468 w 660"/>
                <a:gd name="T35" fmla="*/ 3750 h 5467"/>
                <a:gd name="T36" fmla="*/ 478 w 660"/>
                <a:gd name="T37" fmla="*/ 3944 h 5467"/>
                <a:gd name="T38" fmla="*/ 491 w 660"/>
                <a:gd name="T39" fmla="*/ 4136 h 5467"/>
                <a:gd name="T40" fmla="*/ 509 w 660"/>
                <a:gd name="T41" fmla="*/ 4326 h 5467"/>
                <a:gd name="T42" fmla="*/ 531 w 660"/>
                <a:gd name="T43" fmla="*/ 4516 h 5467"/>
                <a:gd name="T44" fmla="*/ 581 w 660"/>
                <a:gd name="T45" fmla="*/ 4894 h 5467"/>
                <a:gd name="T46" fmla="*/ 603 w 660"/>
                <a:gd name="T47" fmla="*/ 5084 h 5467"/>
                <a:gd name="T48" fmla="*/ 622 w 660"/>
                <a:gd name="T49" fmla="*/ 5274 h 5467"/>
                <a:gd name="T50" fmla="*/ 634 w 660"/>
                <a:gd name="T51" fmla="*/ 5467 h 5467"/>
                <a:gd name="T52" fmla="*/ 660 w 660"/>
                <a:gd name="T53" fmla="*/ 5467 h 5467"/>
                <a:gd name="T54" fmla="*/ 648 w 660"/>
                <a:gd name="T55" fmla="*/ 5274 h 5467"/>
                <a:gd name="T56" fmla="*/ 629 w 660"/>
                <a:gd name="T57" fmla="*/ 5084 h 5467"/>
                <a:gd name="T58" fmla="*/ 607 w 660"/>
                <a:gd name="T59" fmla="*/ 4894 h 5467"/>
                <a:gd name="T60" fmla="*/ 557 w 660"/>
                <a:gd name="T61" fmla="*/ 4516 h 5467"/>
                <a:gd name="T62" fmla="*/ 535 w 660"/>
                <a:gd name="T63" fmla="*/ 4326 h 5467"/>
                <a:gd name="T64" fmla="*/ 517 w 660"/>
                <a:gd name="T65" fmla="*/ 4136 h 5467"/>
                <a:gd name="T66" fmla="*/ 504 w 660"/>
                <a:gd name="T67" fmla="*/ 3944 h 5467"/>
                <a:gd name="T68" fmla="*/ 494 w 660"/>
                <a:gd name="T69" fmla="*/ 3750 h 5467"/>
                <a:gd name="T70" fmla="*/ 465 w 660"/>
                <a:gd name="T71" fmla="*/ 3360 h 5467"/>
                <a:gd name="T72" fmla="*/ 429 w 660"/>
                <a:gd name="T73" fmla="*/ 2972 h 5467"/>
                <a:gd name="T74" fmla="*/ 382 w 660"/>
                <a:gd name="T75" fmla="*/ 2585 h 5467"/>
                <a:gd name="T76" fmla="*/ 326 w 660"/>
                <a:gd name="T77" fmla="*/ 2200 h 5467"/>
                <a:gd name="T78" fmla="*/ 259 w 660"/>
                <a:gd name="T79" fmla="*/ 1816 h 5467"/>
                <a:gd name="T80" fmla="*/ 200 w 660"/>
                <a:gd name="T81" fmla="*/ 1530 h 5467"/>
                <a:gd name="T82" fmla="*/ 157 w 660"/>
                <a:gd name="T83" fmla="*/ 1340 h 5467"/>
                <a:gd name="T84" fmla="*/ 112 w 660"/>
                <a:gd name="T85" fmla="*/ 1152 h 5467"/>
                <a:gd name="T86" fmla="*/ 62 w 660"/>
                <a:gd name="T87" fmla="*/ 963 h 5467"/>
                <a:gd name="T88" fmla="*/ 20 w 660"/>
                <a:gd name="T89" fmla="*/ 867 h 5467"/>
                <a:gd name="T90" fmla="*/ 68 w 660"/>
                <a:gd name="T91" fmla="*/ 729 h 5467"/>
                <a:gd name="T92" fmla="*/ 125 w 660"/>
                <a:gd name="T93" fmla="*/ 560 h 5467"/>
                <a:gd name="T94" fmla="*/ 235 w 660"/>
                <a:gd name="T95" fmla="*/ 227 h 5467"/>
                <a:gd name="T96" fmla="*/ 268 w 660"/>
                <a:gd name="T97" fmla="*/ 0 h 5467"/>
                <a:gd name="T98" fmla="*/ 269 w 660"/>
                <a:gd name="T99" fmla="*/ 0 h 5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60" h="5467">
                  <a:moveTo>
                    <a:pt x="269" y="0"/>
                  </a:moveTo>
                  <a:lnTo>
                    <a:pt x="269" y="0"/>
                  </a:lnTo>
                  <a:lnTo>
                    <a:pt x="252" y="0"/>
                  </a:lnTo>
                  <a:lnTo>
                    <a:pt x="244" y="2"/>
                  </a:lnTo>
                  <a:lnTo>
                    <a:pt x="244" y="2"/>
                  </a:lnTo>
                  <a:lnTo>
                    <a:pt x="281" y="58"/>
                  </a:lnTo>
                  <a:lnTo>
                    <a:pt x="281" y="58"/>
                  </a:lnTo>
                  <a:lnTo>
                    <a:pt x="285" y="48"/>
                  </a:lnTo>
                  <a:lnTo>
                    <a:pt x="285" y="48"/>
                  </a:lnTo>
                  <a:lnTo>
                    <a:pt x="285" y="48"/>
                  </a:lnTo>
                  <a:lnTo>
                    <a:pt x="283" y="62"/>
                  </a:lnTo>
                  <a:lnTo>
                    <a:pt x="283" y="62"/>
                  </a:lnTo>
                  <a:lnTo>
                    <a:pt x="281" y="58"/>
                  </a:lnTo>
                  <a:lnTo>
                    <a:pt x="281" y="58"/>
                  </a:lnTo>
                  <a:lnTo>
                    <a:pt x="0" y="868"/>
                  </a:lnTo>
                  <a:lnTo>
                    <a:pt x="10" y="870"/>
                  </a:lnTo>
                  <a:lnTo>
                    <a:pt x="10" y="870"/>
                  </a:lnTo>
                  <a:lnTo>
                    <a:pt x="36" y="963"/>
                  </a:lnTo>
                  <a:lnTo>
                    <a:pt x="61" y="1057"/>
                  </a:lnTo>
                  <a:lnTo>
                    <a:pt x="86" y="1152"/>
                  </a:lnTo>
                  <a:lnTo>
                    <a:pt x="109" y="1245"/>
                  </a:lnTo>
                  <a:lnTo>
                    <a:pt x="131" y="1340"/>
                  </a:lnTo>
                  <a:lnTo>
                    <a:pt x="153" y="1435"/>
                  </a:lnTo>
                  <a:lnTo>
                    <a:pt x="174" y="1530"/>
                  </a:lnTo>
                  <a:lnTo>
                    <a:pt x="195" y="1625"/>
                  </a:lnTo>
                  <a:lnTo>
                    <a:pt x="233" y="1816"/>
                  </a:lnTo>
                  <a:lnTo>
                    <a:pt x="268" y="2007"/>
                  </a:lnTo>
                  <a:lnTo>
                    <a:pt x="300" y="2200"/>
                  </a:lnTo>
                  <a:lnTo>
                    <a:pt x="330" y="2392"/>
                  </a:lnTo>
                  <a:lnTo>
                    <a:pt x="356" y="2585"/>
                  </a:lnTo>
                  <a:lnTo>
                    <a:pt x="381" y="2779"/>
                  </a:lnTo>
                  <a:lnTo>
                    <a:pt x="403" y="2972"/>
                  </a:lnTo>
                  <a:lnTo>
                    <a:pt x="422" y="3166"/>
                  </a:lnTo>
                  <a:lnTo>
                    <a:pt x="439" y="3360"/>
                  </a:lnTo>
                  <a:lnTo>
                    <a:pt x="455" y="3555"/>
                  </a:lnTo>
                  <a:lnTo>
                    <a:pt x="468" y="3750"/>
                  </a:lnTo>
                  <a:lnTo>
                    <a:pt x="478" y="3944"/>
                  </a:lnTo>
                  <a:lnTo>
                    <a:pt x="478" y="3944"/>
                  </a:lnTo>
                  <a:lnTo>
                    <a:pt x="483" y="4040"/>
                  </a:lnTo>
                  <a:lnTo>
                    <a:pt x="491" y="4136"/>
                  </a:lnTo>
                  <a:lnTo>
                    <a:pt x="500" y="4231"/>
                  </a:lnTo>
                  <a:lnTo>
                    <a:pt x="509" y="4326"/>
                  </a:lnTo>
                  <a:lnTo>
                    <a:pt x="520" y="4421"/>
                  </a:lnTo>
                  <a:lnTo>
                    <a:pt x="531" y="4516"/>
                  </a:lnTo>
                  <a:lnTo>
                    <a:pt x="556" y="4706"/>
                  </a:lnTo>
                  <a:lnTo>
                    <a:pt x="581" y="4894"/>
                  </a:lnTo>
                  <a:lnTo>
                    <a:pt x="592" y="4989"/>
                  </a:lnTo>
                  <a:lnTo>
                    <a:pt x="603" y="5084"/>
                  </a:lnTo>
                  <a:lnTo>
                    <a:pt x="613" y="5179"/>
                  </a:lnTo>
                  <a:lnTo>
                    <a:pt x="622" y="5274"/>
                  </a:lnTo>
                  <a:lnTo>
                    <a:pt x="629" y="5370"/>
                  </a:lnTo>
                  <a:lnTo>
                    <a:pt x="634" y="5467"/>
                  </a:lnTo>
                  <a:lnTo>
                    <a:pt x="660" y="5467"/>
                  </a:lnTo>
                  <a:lnTo>
                    <a:pt x="660" y="5467"/>
                  </a:lnTo>
                  <a:lnTo>
                    <a:pt x="655" y="5370"/>
                  </a:lnTo>
                  <a:lnTo>
                    <a:pt x="648" y="5274"/>
                  </a:lnTo>
                  <a:lnTo>
                    <a:pt x="639" y="5179"/>
                  </a:lnTo>
                  <a:lnTo>
                    <a:pt x="629" y="5084"/>
                  </a:lnTo>
                  <a:lnTo>
                    <a:pt x="618" y="4989"/>
                  </a:lnTo>
                  <a:lnTo>
                    <a:pt x="607" y="4894"/>
                  </a:lnTo>
                  <a:lnTo>
                    <a:pt x="582" y="4706"/>
                  </a:lnTo>
                  <a:lnTo>
                    <a:pt x="557" y="4516"/>
                  </a:lnTo>
                  <a:lnTo>
                    <a:pt x="546" y="4421"/>
                  </a:lnTo>
                  <a:lnTo>
                    <a:pt x="535" y="4326"/>
                  </a:lnTo>
                  <a:lnTo>
                    <a:pt x="526" y="4231"/>
                  </a:lnTo>
                  <a:lnTo>
                    <a:pt x="517" y="4136"/>
                  </a:lnTo>
                  <a:lnTo>
                    <a:pt x="509" y="4040"/>
                  </a:lnTo>
                  <a:lnTo>
                    <a:pt x="504" y="3944"/>
                  </a:lnTo>
                  <a:lnTo>
                    <a:pt x="504" y="3944"/>
                  </a:lnTo>
                  <a:lnTo>
                    <a:pt x="494" y="3750"/>
                  </a:lnTo>
                  <a:lnTo>
                    <a:pt x="481" y="3555"/>
                  </a:lnTo>
                  <a:lnTo>
                    <a:pt x="465" y="3360"/>
                  </a:lnTo>
                  <a:lnTo>
                    <a:pt x="448" y="3166"/>
                  </a:lnTo>
                  <a:lnTo>
                    <a:pt x="429" y="2972"/>
                  </a:lnTo>
                  <a:lnTo>
                    <a:pt x="407" y="2779"/>
                  </a:lnTo>
                  <a:lnTo>
                    <a:pt x="382" y="2585"/>
                  </a:lnTo>
                  <a:lnTo>
                    <a:pt x="356" y="2392"/>
                  </a:lnTo>
                  <a:lnTo>
                    <a:pt x="326" y="2200"/>
                  </a:lnTo>
                  <a:lnTo>
                    <a:pt x="294" y="2007"/>
                  </a:lnTo>
                  <a:lnTo>
                    <a:pt x="259" y="1816"/>
                  </a:lnTo>
                  <a:lnTo>
                    <a:pt x="221" y="1625"/>
                  </a:lnTo>
                  <a:lnTo>
                    <a:pt x="200" y="1530"/>
                  </a:lnTo>
                  <a:lnTo>
                    <a:pt x="179" y="1435"/>
                  </a:lnTo>
                  <a:lnTo>
                    <a:pt x="157" y="1340"/>
                  </a:lnTo>
                  <a:lnTo>
                    <a:pt x="135" y="1245"/>
                  </a:lnTo>
                  <a:lnTo>
                    <a:pt x="112" y="1152"/>
                  </a:lnTo>
                  <a:lnTo>
                    <a:pt x="87" y="1057"/>
                  </a:lnTo>
                  <a:lnTo>
                    <a:pt x="62" y="963"/>
                  </a:lnTo>
                  <a:lnTo>
                    <a:pt x="36" y="870"/>
                  </a:lnTo>
                  <a:lnTo>
                    <a:pt x="20" y="867"/>
                  </a:lnTo>
                  <a:lnTo>
                    <a:pt x="20" y="867"/>
                  </a:lnTo>
                  <a:lnTo>
                    <a:pt x="68" y="729"/>
                  </a:lnTo>
                  <a:lnTo>
                    <a:pt x="68" y="729"/>
                  </a:lnTo>
                  <a:lnTo>
                    <a:pt x="125" y="560"/>
                  </a:lnTo>
                  <a:lnTo>
                    <a:pt x="179" y="394"/>
                  </a:lnTo>
                  <a:lnTo>
                    <a:pt x="235" y="227"/>
                  </a:lnTo>
                  <a:lnTo>
                    <a:pt x="292" y="57"/>
                  </a:lnTo>
                  <a:lnTo>
                    <a:pt x="268" y="0"/>
                  </a:lnTo>
                  <a:lnTo>
                    <a:pt x="268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34">
              <a:extLst>
                <a:ext uri="{FF2B5EF4-FFF2-40B4-BE49-F238E27FC236}">
                  <a16:creationId xmlns:a16="http://schemas.microsoft.com/office/drawing/2014/main" id="{545EC6C7-224F-9C4E-5DFD-FC5205DC111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8" y="1986"/>
              <a:ext cx="220" cy="1823"/>
            </a:xfrm>
            <a:custGeom>
              <a:avLst/>
              <a:gdLst>
                <a:gd name="T0" fmla="*/ 269 w 660"/>
                <a:gd name="T1" fmla="*/ 0 h 5467"/>
                <a:gd name="T2" fmla="*/ 244 w 660"/>
                <a:gd name="T3" fmla="*/ 2 h 5467"/>
                <a:gd name="T4" fmla="*/ 281 w 660"/>
                <a:gd name="T5" fmla="*/ 58 h 5467"/>
                <a:gd name="T6" fmla="*/ 285 w 660"/>
                <a:gd name="T7" fmla="*/ 48 h 5467"/>
                <a:gd name="T8" fmla="*/ 285 w 660"/>
                <a:gd name="T9" fmla="*/ 48 h 5467"/>
                <a:gd name="T10" fmla="*/ 283 w 660"/>
                <a:gd name="T11" fmla="*/ 62 h 5467"/>
                <a:gd name="T12" fmla="*/ 281 w 660"/>
                <a:gd name="T13" fmla="*/ 58 h 5467"/>
                <a:gd name="T14" fmla="*/ 10 w 660"/>
                <a:gd name="T15" fmla="*/ 870 h 5467"/>
                <a:gd name="T16" fmla="*/ 36 w 660"/>
                <a:gd name="T17" fmla="*/ 963 h 5467"/>
                <a:gd name="T18" fmla="*/ 86 w 660"/>
                <a:gd name="T19" fmla="*/ 1152 h 5467"/>
                <a:gd name="T20" fmla="*/ 131 w 660"/>
                <a:gd name="T21" fmla="*/ 1340 h 5467"/>
                <a:gd name="T22" fmla="*/ 174 w 660"/>
                <a:gd name="T23" fmla="*/ 1530 h 5467"/>
                <a:gd name="T24" fmla="*/ 233 w 660"/>
                <a:gd name="T25" fmla="*/ 1816 h 5467"/>
                <a:gd name="T26" fmla="*/ 300 w 660"/>
                <a:gd name="T27" fmla="*/ 2200 h 5467"/>
                <a:gd name="T28" fmla="*/ 356 w 660"/>
                <a:gd name="T29" fmla="*/ 2585 h 5467"/>
                <a:gd name="T30" fmla="*/ 403 w 660"/>
                <a:gd name="T31" fmla="*/ 2972 h 5467"/>
                <a:gd name="T32" fmla="*/ 439 w 660"/>
                <a:gd name="T33" fmla="*/ 3360 h 5467"/>
                <a:gd name="T34" fmla="*/ 468 w 660"/>
                <a:gd name="T35" fmla="*/ 3750 h 5467"/>
                <a:gd name="T36" fmla="*/ 478 w 660"/>
                <a:gd name="T37" fmla="*/ 3944 h 5467"/>
                <a:gd name="T38" fmla="*/ 491 w 660"/>
                <a:gd name="T39" fmla="*/ 4136 h 5467"/>
                <a:gd name="T40" fmla="*/ 509 w 660"/>
                <a:gd name="T41" fmla="*/ 4326 h 5467"/>
                <a:gd name="T42" fmla="*/ 531 w 660"/>
                <a:gd name="T43" fmla="*/ 4516 h 5467"/>
                <a:gd name="T44" fmla="*/ 581 w 660"/>
                <a:gd name="T45" fmla="*/ 4894 h 5467"/>
                <a:gd name="T46" fmla="*/ 603 w 660"/>
                <a:gd name="T47" fmla="*/ 5084 h 5467"/>
                <a:gd name="T48" fmla="*/ 622 w 660"/>
                <a:gd name="T49" fmla="*/ 5274 h 5467"/>
                <a:gd name="T50" fmla="*/ 634 w 660"/>
                <a:gd name="T51" fmla="*/ 5467 h 5467"/>
                <a:gd name="T52" fmla="*/ 660 w 660"/>
                <a:gd name="T53" fmla="*/ 5467 h 5467"/>
                <a:gd name="T54" fmla="*/ 648 w 660"/>
                <a:gd name="T55" fmla="*/ 5274 h 5467"/>
                <a:gd name="T56" fmla="*/ 629 w 660"/>
                <a:gd name="T57" fmla="*/ 5084 h 5467"/>
                <a:gd name="T58" fmla="*/ 607 w 660"/>
                <a:gd name="T59" fmla="*/ 4894 h 5467"/>
                <a:gd name="T60" fmla="*/ 557 w 660"/>
                <a:gd name="T61" fmla="*/ 4516 h 5467"/>
                <a:gd name="T62" fmla="*/ 535 w 660"/>
                <a:gd name="T63" fmla="*/ 4326 h 5467"/>
                <a:gd name="T64" fmla="*/ 517 w 660"/>
                <a:gd name="T65" fmla="*/ 4136 h 5467"/>
                <a:gd name="T66" fmla="*/ 504 w 660"/>
                <a:gd name="T67" fmla="*/ 3944 h 5467"/>
                <a:gd name="T68" fmla="*/ 494 w 660"/>
                <a:gd name="T69" fmla="*/ 3750 h 5467"/>
                <a:gd name="T70" fmla="*/ 465 w 660"/>
                <a:gd name="T71" fmla="*/ 3360 h 5467"/>
                <a:gd name="T72" fmla="*/ 429 w 660"/>
                <a:gd name="T73" fmla="*/ 2972 h 5467"/>
                <a:gd name="T74" fmla="*/ 382 w 660"/>
                <a:gd name="T75" fmla="*/ 2585 h 5467"/>
                <a:gd name="T76" fmla="*/ 326 w 660"/>
                <a:gd name="T77" fmla="*/ 2200 h 5467"/>
                <a:gd name="T78" fmla="*/ 259 w 660"/>
                <a:gd name="T79" fmla="*/ 1816 h 5467"/>
                <a:gd name="T80" fmla="*/ 200 w 660"/>
                <a:gd name="T81" fmla="*/ 1530 h 5467"/>
                <a:gd name="T82" fmla="*/ 157 w 660"/>
                <a:gd name="T83" fmla="*/ 1340 h 5467"/>
                <a:gd name="T84" fmla="*/ 112 w 660"/>
                <a:gd name="T85" fmla="*/ 1152 h 5467"/>
                <a:gd name="T86" fmla="*/ 62 w 660"/>
                <a:gd name="T87" fmla="*/ 963 h 5467"/>
                <a:gd name="T88" fmla="*/ 20 w 660"/>
                <a:gd name="T89" fmla="*/ 867 h 5467"/>
                <a:gd name="T90" fmla="*/ 68 w 660"/>
                <a:gd name="T91" fmla="*/ 729 h 5467"/>
                <a:gd name="T92" fmla="*/ 125 w 660"/>
                <a:gd name="T93" fmla="*/ 560 h 5467"/>
                <a:gd name="T94" fmla="*/ 235 w 660"/>
                <a:gd name="T95" fmla="*/ 227 h 5467"/>
                <a:gd name="T96" fmla="*/ 268 w 660"/>
                <a:gd name="T97" fmla="*/ 0 h 5467"/>
                <a:gd name="T98" fmla="*/ 269 w 660"/>
                <a:gd name="T99" fmla="*/ 0 h 5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60" h="5467">
                  <a:moveTo>
                    <a:pt x="269" y="0"/>
                  </a:moveTo>
                  <a:lnTo>
                    <a:pt x="269" y="0"/>
                  </a:lnTo>
                  <a:lnTo>
                    <a:pt x="252" y="0"/>
                  </a:lnTo>
                  <a:lnTo>
                    <a:pt x="244" y="2"/>
                  </a:lnTo>
                  <a:lnTo>
                    <a:pt x="244" y="2"/>
                  </a:lnTo>
                  <a:lnTo>
                    <a:pt x="281" y="58"/>
                  </a:lnTo>
                  <a:lnTo>
                    <a:pt x="281" y="58"/>
                  </a:lnTo>
                  <a:lnTo>
                    <a:pt x="285" y="48"/>
                  </a:lnTo>
                  <a:lnTo>
                    <a:pt x="285" y="48"/>
                  </a:lnTo>
                  <a:lnTo>
                    <a:pt x="285" y="48"/>
                  </a:lnTo>
                  <a:lnTo>
                    <a:pt x="283" y="62"/>
                  </a:lnTo>
                  <a:lnTo>
                    <a:pt x="283" y="62"/>
                  </a:lnTo>
                  <a:lnTo>
                    <a:pt x="281" y="58"/>
                  </a:lnTo>
                  <a:lnTo>
                    <a:pt x="281" y="58"/>
                  </a:lnTo>
                  <a:lnTo>
                    <a:pt x="0" y="868"/>
                  </a:lnTo>
                  <a:lnTo>
                    <a:pt x="10" y="870"/>
                  </a:lnTo>
                  <a:lnTo>
                    <a:pt x="10" y="870"/>
                  </a:lnTo>
                  <a:lnTo>
                    <a:pt x="36" y="963"/>
                  </a:lnTo>
                  <a:lnTo>
                    <a:pt x="61" y="1057"/>
                  </a:lnTo>
                  <a:lnTo>
                    <a:pt x="86" y="1152"/>
                  </a:lnTo>
                  <a:lnTo>
                    <a:pt x="109" y="1245"/>
                  </a:lnTo>
                  <a:lnTo>
                    <a:pt x="131" y="1340"/>
                  </a:lnTo>
                  <a:lnTo>
                    <a:pt x="153" y="1435"/>
                  </a:lnTo>
                  <a:lnTo>
                    <a:pt x="174" y="1530"/>
                  </a:lnTo>
                  <a:lnTo>
                    <a:pt x="195" y="1625"/>
                  </a:lnTo>
                  <a:lnTo>
                    <a:pt x="233" y="1816"/>
                  </a:lnTo>
                  <a:lnTo>
                    <a:pt x="268" y="2007"/>
                  </a:lnTo>
                  <a:lnTo>
                    <a:pt x="300" y="2200"/>
                  </a:lnTo>
                  <a:lnTo>
                    <a:pt x="330" y="2392"/>
                  </a:lnTo>
                  <a:lnTo>
                    <a:pt x="356" y="2585"/>
                  </a:lnTo>
                  <a:lnTo>
                    <a:pt x="381" y="2779"/>
                  </a:lnTo>
                  <a:lnTo>
                    <a:pt x="403" y="2972"/>
                  </a:lnTo>
                  <a:lnTo>
                    <a:pt x="422" y="3166"/>
                  </a:lnTo>
                  <a:lnTo>
                    <a:pt x="439" y="3360"/>
                  </a:lnTo>
                  <a:lnTo>
                    <a:pt x="455" y="3555"/>
                  </a:lnTo>
                  <a:lnTo>
                    <a:pt x="468" y="3750"/>
                  </a:lnTo>
                  <a:lnTo>
                    <a:pt x="478" y="3944"/>
                  </a:lnTo>
                  <a:lnTo>
                    <a:pt x="478" y="3944"/>
                  </a:lnTo>
                  <a:lnTo>
                    <a:pt x="483" y="4040"/>
                  </a:lnTo>
                  <a:lnTo>
                    <a:pt x="491" y="4136"/>
                  </a:lnTo>
                  <a:lnTo>
                    <a:pt x="500" y="4231"/>
                  </a:lnTo>
                  <a:lnTo>
                    <a:pt x="509" y="4326"/>
                  </a:lnTo>
                  <a:lnTo>
                    <a:pt x="520" y="4421"/>
                  </a:lnTo>
                  <a:lnTo>
                    <a:pt x="531" y="4516"/>
                  </a:lnTo>
                  <a:lnTo>
                    <a:pt x="556" y="4706"/>
                  </a:lnTo>
                  <a:lnTo>
                    <a:pt x="581" y="4894"/>
                  </a:lnTo>
                  <a:lnTo>
                    <a:pt x="592" y="4989"/>
                  </a:lnTo>
                  <a:lnTo>
                    <a:pt x="603" y="5084"/>
                  </a:lnTo>
                  <a:lnTo>
                    <a:pt x="613" y="5179"/>
                  </a:lnTo>
                  <a:lnTo>
                    <a:pt x="622" y="5274"/>
                  </a:lnTo>
                  <a:lnTo>
                    <a:pt x="629" y="5370"/>
                  </a:lnTo>
                  <a:lnTo>
                    <a:pt x="634" y="5467"/>
                  </a:lnTo>
                  <a:lnTo>
                    <a:pt x="660" y="5467"/>
                  </a:lnTo>
                  <a:lnTo>
                    <a:pt x="660" y="5467"/>
                  </a:lnTo>
                  <a:lnTo>
                    <a:pt x="655" y="5370"/>
                  </a:lnTo>
                  <a:lnTo>
                    <a:pt x="648" y="5274"/>
                  </a:lnTo>
                  <a:lnTo>
                    <a:pt x="639" y="5179"/>
                  </a:lnTo>
                  <a:lnTo>
                    <a:pt x="629" y="5084"/>
                  </a:lnTo>
                  <a:lnTo>
                    <a:pt x="618" y="4989"/>
                  </a:lnTo>
                  <a:lnTo>
                    <a:pt x="607" y="4894"/>
                  </a:lnTo>
                  <a:lnTo>
                    <a:pt x="582" y="4706"/>
                  </a:lnTo>
                  <a:lnTo>
                    <a:pt x="557" y="4516"/>
                  </a:lnTo>
                  <a:lnTo>
                    <a:pt x="546" y="4421"/>
                  </a:lnTo>
                  <a:lnTo>
                    <a:pt x="535" y="4326"/>
                  </a:lnTo>
                  <a:lnTo>
                    <a:pt x="526" y="4231"/>
                  </a:lnTo>
                  <a:lnTo>
                    <a:pt x="517" y="4136"/>
                  </a:lnTo>
                  <a:lnTo>
                    <a:pt x="509" y="4040"/>
                  </a:lnTo>
                  <a:lnTo>
                    <a:pt x="504" y="3944"/>
                  </a:lnTo>
                  <a:lnTo>
                    <a:pt x="504" y="3944"/>
                  </a:lnTo>
                  <a:lnTo>
                    <a:pt x="494" y="3750"/>
                  </a:lnTo>
                  <a:lnTo>
                    <a:pt x="481" y="3555"/>
                  </a:lnTo>
                  <a:lnTo>
                    <a:pt x="465" y="3360"/>
                  </a:lnTo>
                  <a:lnTo>
                    <a:pt x="448" y="3166"/>
                  </a:lnTo>
                  <a:lnTo>
                    <a:pt x="429" y="2972"/>
                  </a:lnTo>
                  <a:lnTo>
                    <a:pt x="407" y="2779"/>
                  </a:lnTo>
                  <a:lnTo>
                    <a:pt x="382" y="2585"/>
                  </a:lnTo>
                  <a:lnTo>
                    <a:pt x="356" y="2392"/>
                  </a:lnTo>
                  <a:lnTo>
                    <a:pt x="326" y="2200"/>
                  </a:lnTo>
                  <a:lnTo>
                    <a:pt x="294" y="2007"/>
                  </a:lnTo>
                  <a:lnTo>
                    <a:pt x="259" y="1816"/>
                  </a:lnTo>
                  <a:lnTo>
                    <a:pt x="221" y="1625"/>
                  </a:lnTo>
                  <a:lnTo>
                    <a:pt x="200" y="1530"/>
                  </a:lnTo>
                  <a:lnTo>
                    <a:pt x="179" y="1435"/>
                  </a:lnTo>
                  <a:lnTo>
                    <a:pt x="157" y="1340"/>
                  </a:lnTo>
                  <a:lnTo>
                    <a:pt x="135" y="1245"/>
                  </a:lnTo>
                  <a:lnTo>
                    <a:pt x="112" y="1152"/>
                  </a:lnTo>
                  <a:lnTo>
                    <a:pt x="87" y="1057"/>
                  </a:lnTo>
                  <a:lnTo>
                    <a:pt x="62" y="963"/>
                  </a:lnTo>
                  <a:lnTo>
                    <a:pt x="36" y="870"/>
                  </a:lnTo>
                  <a:lnTo>
                    <a:pt x="20" y="867"/>
                  </a:lnTo>
                  <a:lnTo>
                    <a:pt x="20" y="867"/>
                  </a:lnTo>
                  <a:lnTo>
                    <a:pt x="68" y="729"/>
                  </a:lnTo>
                  <a:lnTo>
                    <a:pt x="68" y="729"/>
                  </a:lnTo>
                  <a:lnTo>
                    <a:pt x="125" y="560"/>
                  </a:lnTo>
                  <a:lnTo>
                    <a:pt x="179" y="394"/>
                  </a:lnTo>
                  <a:lnTo>
                    <a:pt x="235" y="227"/>
                  </a:lnTo>
                  <a:lnTo>
                    <a:pt x="292" y="57"/>
                  </a:lnTo>
                  <a:lnTo>
                    <a:pt x="268" y="0"/>
                  </a:lnTo>
                  <a:lnTo>
                    <a:pt x="268" y="0"/>
                  </a:lnTo>
                  <a:lnTo>
                    <a:pt x="26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5">
              <a:extLst>
                <a:ext uri="{FF2B5EF4-FFF2-40B4-BE49-F238E27FC236}">
                  <a16:creationId xmlns:a16="http://schemas.microsoft.com/office/drawing/2014/main" id="{1D217650-0E4C-D45E-648C-B0154C8F55C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9" y="1941"/>
              <a:ext cx="331" cy="46"/>
            </a:xfrm>
            <a:custGeom>
              <a:avLst/>
              <a:gdLst>
                <a:gd name="T0" fmla="*/ 993 w 993"/>
                <a:gd name="T1" fmla="*/ 0 h 139"/>
                <a:gd name="T2" fmla="*/ 993 w 993"/>
                <a:gd name="T3" fmla="*/ 0 h 139"/>
                <a:gd name="T4" fmla="*/ 880 w 993"/>
                <a:gd name="T5" fmla="*/ 23 h 139"/>
                <a:gd name="T6" fmla="*/ 759 w 993"/>
                <a:gd name="T7" fmla="*/ 47 h 139"/>
                <a:gd name="T8" fmla="*/ 632 w 993"/>
                <a:gd name="T9" fmla="*/ 69 h 139"/>
                <a:gd name="T10" fmla="*/ 501 w 993"/>
                <a:gd name="T11" fmla="*/ 88 h 139"/>
                <a:gd name="T12" fmla="*/ 370 w 993"/>
                <a:gd name="T13" fmla="*/ 107 h 139"/>
                <a:gd name="T14" fmla="*/ 241 w 993"/>
                <a:gd name="T15" fmla="*/ 120 h 139"/>
                <a:gd name="T16" fmla="*/ 178 w 993"/>
                <a:gd name="T17" fmla="*/ 126 h 139"/>
                <a:gd name="T18" fmla="*/ 117 w 993"/>
                <a:gd name="T19" fmla="*/ 130 h 139"/>
                <a:gd name="T20" fmla="*/ 57 w 993"/>
                <a:gd name="T21" fmla="*/ 134 h 139"/>
                <a:gd name="T22" fmla="*/ 0 w 993"/>
                <a:gd name="T23" fmla="*/ 137 h 139"/>
                <a:gd name="T24" fmla="*/ 0 w 993"/>
                <a:gd name="T25" fmla="*/ 137 h 139"/>
                <a:gd name="T26" fmla="*/ 2 w 993"/>
                <a:gd name="T27" fmla="*/ 139 h 139"/>
                <a:gd name="T28" fmla="*/ 10 w 993"/>
                <a:gd name="T29" fmla="*/ 137 h 139"/>
                <a:gd name="T30" fmla="*/ 10 w 993"/>
                <a:gd name="T31" fmla="*/ 137 h 139"/>
                <a:gd name="T32" fmla="*/ 27 w 993"/>
                <a:gd name="T33" fmla="*/ 137 h 139"/>
                <a:gd name="T34" fmla="*/ 27 w 993"/>
                <a:gd name="T35" fmla="*/ 137 h 139"/>
                <a:gd name="T36" fmla="*/ 83 w 993"/>
                <a:gd name="T37" fmla="*/ 134 h 139"/>
                <a:gd name="T38" fmla="*/ 140 w 993"/>
                <a:gd name="T39" fmla="*/ 131 h 139"/>
                <a:gd name="T40" fmla="*/ 198 w 993"/>
                <a:gd name="T41" fmla="*/ 126 h 139"/>
                <a:gd name="T42" fmla="*/ 259 w 993"/>
                <a:gd name="T43" fmla="*/ 121 h 139"/>
                <a:gd name="T44" fmla="*/ 384 w 993"/>
                <a:gd name="T45" fmla="*/ 108 h 139"/>
                <a:gd name="T46" fmla="*/ 511 w 993"/>
                <a:gd name="T47" fmla="*/ 91 h 139"/>
                <a:gd name="T48" fmla="*/ 637 w 993"/>
                <a:gd name="T49" fmla="*/ 73 h 139"/>
                <a:gd name="T50" fmla="*/ 762 w 993"/>
                <a:gd name="T51" fmla="*/ 51 h 139"/>
                <a:gd name="T52" fmla="*/ 880 w 993"/>
                <a:gd name="T53" fmla="*/ 29 h 139"/>
                <a:gd name="T54" fmla="*/ 991 w 993"/>
                <a:gd name="T55" fmla="*/ 5 h 139"/>
                <a:gd name="T56" fmla="*/ 993 w 993"/>
                <a:gd name="T57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3" h="139">
                  <a:moveTo>
                    <a:pt x="993" y="0"/>
                  </a:moveTo>
                  <a:lnTo>
                    <a:pt x="993" y="0"/>
                  </a:lnTo>
                  <a:lnTo>
                    <a:pt x="880" y="23"/>
                  </a:lnTo>
                  <a:lnTo>
                    <a:pt x="759" y="47"/>
                  </a:lnTo>
                  <a:lnTo>
                    <a:pt x="632" y="69"/>
                  </a:lnTo>
                  <a:lnTo>
                    <a:pt x="501" y="88"/>
                  </a:lnTo>
                  <a:lnTo>
                    <a:pt x="370" y="107"/>
                  </a:lnTo>
                  <a:lnTo>
                    <a:pt x="241" y="120"/>
                  </a:lnTo>
                  <a:lnTo>
                    <a:pt x="178" y="126"/>
                  </a:lnTo>
                  <a:lnTo>
                    <a:pt x="117" y="130"/>
                  </a:lnTo>
                  <a:lnTo>
                    <a:pt x="57" y="134"/>
                  </a:lnTo>
                  <a:lnTo>
                    <a:pt x="0" y="137"/>
                  </a:lnTo>
                  <a:lnTo>
                    <a:pt x="0" y="137"/>
                  </a:lnTo>
                  <a:lnTo>
                    <a:pt x="2" y="139"/>
                  </a:lnTo>
                  <a:lnTo>
                    <a:pt x="10" y="137"/>
                  </a:lnTo>
                  <a:lnTo>
                    <a:pt x="10" y="137"/>
                  </a:lnTo>
                  <a:lnTo>
                    <a:pt x="27" y="137"/>
                  </a:lnTo>
                  <a:lnTo>
                    <a:pt x="27" y="137"/>
                  </a:lnTo>
                  <a:lnTo>
                    <a:pt x="83" y="134"/>
                  </a:lnTo>
                  <a:lnTo>
                    <a:pt x="140" y="131"/>
                  </a:lnTo>
                  <a:lnTo>
                    <a:pt x="198" y="126"/>
                  </a:lnTo>
                  <a:lnTo>
                    <a:pt x="259" y="121"/>
                  </a:lnTo>
                  <a:lnTo>
                    <a:pt x="384" y="108"/>
                  </a:lnTo>
                  <a:lnTo>
                    <a:pt x="511" y="91"/>
                  </a:lnTo>
                  <a:lnTo>
                    <a:pt x="637" y="73"/>
                  </a:lnTo>
                  <a:lnTo>
                    <a:pt x="762" y="51"/>
                  </a:lnTo>
                  <a:lnTo>
                    <a:pt x="880" y="29"/>
                  </a:lnTo>
                  <a:lnTo>
                    <a:pt x="991" y="5"/>
                  </a:lnTo>
                  <a:lnTo>
                    <a:pt x="993" y="0"/>
                  </a:lnTo>
                  <a:close/>
                </a:path>
              </a:pathLst>
            </a:custGeom>
            <a:solidFill>
              <a:srgbClr val="B0D8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36">
              <a:extLst>
                <a:ext uri="{FF2B5EF4-FFF2-40B4-BE49-F238E27FC236}">
                  <a16:creationId xmlns:a16="http://schemas.microsoft.com/office/drawing/2014/main" id="{7FF261D8-B0D2-7D97-1BD3-2E1998081D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9" y="1941"/>
              <a:ext cx="331" cy="46"/>
            </a:xfrm>
            <a:custGeom>
              <a:avLst/>
              <a:gdLst>
                <a:gd name="T0" fmla="*/ 993 w 993"/>
                <a:gd name="T1" fmla="*/ 0 h 139"/>
                <a:gd name="T2" fmla="*/ 993 w 993"/>
                <a:gd name="T3" fmla="*/ 0 h 139"/>
                <a:gd name="T4" fmla="*/ 880 w 993"/>
                <a:gd name="T5" fmla="*/ 23 h 139"/>
                <a:gd name="T6" fmla="*/ 759 w 993"/>
                <a:gd name="T7" fmla="*/ 47 h 139"/>
                <a:gd name="T8" fmla="*/ 632 w 993"/>
                <a:gd name="T9" fmla="*/ 69 h 139"/>
                <a:gd name="T10" fmla="*/ 501 w 993"/>
                <a:gd name="T11" fmla="*/ 88 h 139"/>
                <a:gd name="T12" fmla="*/ 370 w 993"/>
                <a:gd name="T13" fmla="*/ 107 h 139"/>
                <a:gd name="T14" fmla="*/ 241 w 993"/>
                <a:gd name="T15" fmla="*/ 120 h 139"/>
                <a:gd name="T16" fmla="*/ 178 w 993"/>
                <a:gd name="T17" fmla="*/ 126 h 139"/>
                <a:gd name="T18" fmla="*/ 117 w 993"/>
                <a:gd name="T19" fmla="*/ 130 h 139"/>
                <a:gd name="T20" fmla="*/ 57 w 993"/>
                <a:gd name="T21" fmla="*/ 134 h 139"/>
                <a:gd name="T22" fmla="*/ 0 w 993"/>
                <a:gd name="T23" fmla="*/ 137 h 139"/>
                <a:gd name="T24" fmla="*/ 0 w 993"/>
                <a:gd name="T25" fmla="*/ 137 h 139"/>
                <a:gd name="T26" fmla="*/ 2 w 993"/>
                <a:gd name="T27" fmla="*/ 139 h 139"/>
                <a:gd name="T28" fmla="*/ 10 w 993"/>
                <a:gd name="T29" fmla="*/ 137 h 139"/>
                <a:gd name="T30" fmla="*/ 10 w 993"/>
                <a:gd name="T31" fmla="*/ 137 h 139"/>
                <a:gd name="T32" fmla="*/ 27 w 993"/>
                <a:gd name="T33" fmla="*/ 137 h 139"/>
                <a:gd name="T34" fmla="*/ 27 w 993"/>
                <a:gd name="T35" fmla="*/ 137 h 139"/>
                <a:gd name="T36" fmla="*/ 83 w 993"/>
                <a:gd name="T37" fmla="*/ 134 h 139"/>
                <a:gd name="T38" fmla="*/ 140 w 993"/>
                <a:gd name="T39" fmla="*/ 131 h 139"/>
                <a:gd name="T40" fmla="*/ 198 w 993"/>
                <a:gd name="T41" fmla="*/ 126 h 139"/>
                <a:gd name="T42" fmla="*/ 259 w 993"/>
                <a:gd name="T43" fmla="*/ 121 h 139"/>
                <a:gd name="T44" fmla="*/ 384 w 993"/>
                <a:gd name="T45" fmla="*/ 108 h 139"/>
                <a:gd name="T46" fmla="*/ 511 w 993"/>
                <a:gd name="T47" fmla="*/ 91 h 139"/>
                <a:gd name="T48" fmla="*/ 637 w 993"/>
                <a:gd name="T49" fmla="*/ 73 h 139"/>
                <a:gd name="T50" fmla="*/ 762 w 993"/>
                <a:gd name="T51" fmla="*/ 51 h 139"/>
                <a:gd name="T52" fmla="*/ 880 w 993"/>
                <a:gd name="T53" fmla="*/ 29 h 139"/>
                <a:gd name="T54" fmla="*/ 991 w 993"/>
                <a:gd name="T55" fmla="*/ 5 h 139"/>
                <a:gd name="T56" fmla="*/ 993 w 993"/>
                <a:gd name="T57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3" h="139">
                  <a:moveTo>
                    <a:pt x="993" y="0"/>
                  </a:moveTo>
                  <a:lnTo>
                    <a:pt x="993" y="0"/>
                  </a:lnTo>
                  <a:lnTo>
                    <a:pt x="880" y="23"/>
                  </a:lnTo>
                  <a:lnTo>
                    <a:pt x="759" y="47"/>
                  </a:lnTo>
                  <a:lnTo>
                    <a:pt x="632" y="69"/>
                  </a:lnTo>
                  <a:lnTo>
                    <a:pt x="501" y="88"/>
                  </a:lnTo>
                  <a:lnTo>
                    <a:pt x="370" y="107"/>
                  </a:lnTo>
                  <a:lnTo>
                    <a:pt x="241" y="120"/>
                  </a:lnTo>
                  <a:lnTo>
                    <a:pt x="178" y="126"/>
                  </a:lnTo>
                  <a:lnTo>
                    <a:pt x="117" y="130"/>
                  </a:lnTo>
                  <a:lnTo>
                    <a:pt x="57" y="134"/>
                  </a:lnTo>
                  <a:lnTo>
                    <a:pt x="0" y="137"/>
                  </a:lnTo>
                  <a:lnTo>
                    <a:pt x="0" y="137"/>
                  </a:lnTo>
                  <a:lnTo>
                    <a:pt x="2" y="139"/>
                  </a:lnTo>
                  <a:lnTo>
                    <a:pt x="10" y="137"/>
                  </a:lnTo>
                  <a:lnTo>
                    <a:pt x="10" y="137"/>
                  </a:lnTo>
                  <a:lnTo>
                    <a:pt x="27" y="137"/>
                  </a:lnTo>
                  <a:lnTo>
                    <a:pt x="27" y="137"/>
                  </a:lnTo>
                  <a:lnTo>
                    <a:pt x="83" y="134"/>
                  </a:lnTo>
                  <a:lnTo>
                    <a:pt x="140" y="131"/>
                  </a:lnTo>
                  <a:lnTo>
                    <a:pt x="198" y="126"/>
                  </a:lnTo>
                  <a:lnTo>
                    <a:pt x="259" y="121"/>
                  </a:lnTo>
                  <a:lnTo>
                    <a:pt x="384" y="108"/>
                  </a:lnTo>
                  <a:lnTo>
                    <a:pt x="511" y="91"/>
                  </a:lnTo>
                  <a:lnTo>
                    <a:pt x="637" y="73"/>
                  </a:lnTo>
                  <a:lnTo>
                    <a:pt x="762" y="51"/>
                  </a:lnTo>
                  <a:lnTo>
                    <a:pt x="880" y="29"/>
                  </a:lnTo>
                  <a:lnTo>
                    <a:pt x="991" y="5"/>
                  </a:lnTo>
                  <a:lnTo>
                    <a:pt x="99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7">
              <a:extLst>
                <a:ext uri="{FF2B5EF4-FFF2-40B4-BE49-F238E27FC236}">
                  <a16:creationId xmlns:a16="http://schemas.microsoft.com/office/drawing/2014/main" id="{BDD514E3-3D83-C339-C231-57AE944BF9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56" y="1986"/>
              <a:ext cx="97" cy="290"/>
            </a:xfrm>
            <a:custGeom>
              <a:avLst/>
              <a:gdLst>
                <a:gd name="T0" fmla="*/ 291 w 291"/>
                <a:gd name="T1" fmla="*/ 48 h 868"/>
                <a:gd name="T2" fmla="*/ 291 w 291"/>
                <a:gd name="T3" fmla="*/ 48 h 868"/>
                <a:gd name="T4" fmla="*/ 287 w 291"/>
                <a:gd name="T5" fmla="*/ 58 h 868"/>
                <a:gd name="T6" fmla="*/ 287 w 291"/>
                <a:gd name="T7" fmla="*/ 58 h 868"/>
                <a:gd name="T8" fmla="*/ 289 w 291"/>
                <a:gd name="T9" fmla="*/ 62 h 868"/>
                <a:gd name="T10" fmla="*/ 291 w 291"/>
                <a:gd name="T11" fmla="*/ 48 h 868"/>
                <a:gd name="T12" fmla="*/ 248 w 291"/>
                <a:gd name="T13" fmla="*/ 0 h 868"/>
                <a:gd name="T14" fmla="*/ 248 w 291"/>
                <a:gd name="T15" fmla="*/ 0 h 868"/>
                <a:gd name="T16" fmla="*/ 248 w 291"/>
                <a:gd name="T17" fmla="*/ 0 h 868"/>
                <a:gd name="T18" fmla="*/ 272 w 291"/>
                <a:gd name="T19" fmla="*/ 57 h 868"/>
                <a:gd name="T20" fmla="*/ 272 w 291"/>
                <a:gd name="T21" fmla="*/ 57 h 868"/>
                <a:gd name="T22" fmla="*/ 215 w 291"/>
                <a:gd name="T23" fmla="*/ 227 h 868"/>
                <a:gd name="T24" fmla="*/ 159 w 291"/>
                <a:gd name="T25" fmla="*/ 394 h 868"/>
                <a:gd name="T26" fmla="*/ 105 w 291"/>
                <a:gd name="T27" fmla="*/ 560 h 868"/>
                <a:gd name="T28" fmla="*/ 48 w 291"/>
                <a:gd name="T29" fmla="*/ 729 h 868"/>
                <a:gd name="T30" fmla="*/ 48 w 291"/>
                <a:gd name="T31" fmla="*/ 729 h 868"/>
                <a:gd name="T32" fmla="*/ 0 w 291"/>
                <a:gd name="T33" fmla="*/ 867 h 868"/>
                <a:gd name="T34" fmla="*/ 6 w 291"/>
                <a:gd name="T35" fmla="*/ 868 h 868"/>
                <a:gd name="T36" fmla="*/ 6 w 291"/>
                <a:gd name="T37" fmla="*/ 868 h 868"/>
                <a:gd name="T38" fmla="*/ 287 w 291"/>
                <a:gd name="T39" fmla="*/ 58 h 868"/>
                <a:gd name="T40" fmla="*/ 287 w 291"/>
                <a:gd name="T41" fmla="*/ 58 h 868"/>
                <a:gd name="T42" fmla="*/ 250 w 291"/>
                <a:gd name="T43" fmla="*/ 2 h 868"/>
                <a:gd name="T44" fmla="*/ 250 w 291"/>
                <a:gd name="T45" fmla="*/ 2 h 868"/>
                <a:gd name="T46" fmla="*/ 248 w 291"/>
                <a:gd name="T47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1" h="868">
                  <a:moveTo>
                    <a:pt x="291" y="48"/>
                  </a:moveTo>
                  <a:lnTo>
                    <a:pt x="291" y="48"/>
                  </a:lnTo>
                  <a:lnTo>
                    <a:pt x="287" y="58"/>
                  </a:lnTo>
                  <a:lnTo>
                    <a:pt x="287" y="58"/>
                  </a:lnTo>
                  <a:lnTo>
                    <a:pt x="289" y="62"/>
                  </a:lnTo>
                  <a:lnTo>
                    <a:pt x="291" y="48"/>
                  </a:lnTo>
                  <a:close/>
                  <a:moveTo>
                    <a:pt x="248" y="0"/>
                  </a:moveTo>
                  <a:lnTo>
                    <a:pt x="248" y="0"/>
                  </a:lnTo>
                  <a:lnTo>
                    <a:pt x="248" y="0"/>
                  </a:lnTo>
                  <a:lnTo>
                    <a:pt x="272" y="57"/>
                  </a:lnTo>
                  <a:lnTo>
                    <a:pt x="272" y="57"/>
                  </a:lnTo>
                  <a:lnTo>
                    <a:pt x="215" y="227"/>
                  </a:lnTo>
                  <a:lnTo>
                    <a:pt x="159" y="394"/>
                  </a:lnTo>
                  <a:lnTo>
                    <a:pt x="105" y="560"/>
                  </a:lnTo>
                  <a:lnTo>
                    <a:pt x="48" y="729"/>
                  </a:lnTo>
                  <a:lnTo>
                    <a:pt x="48" y="729"/>
                  </a:lnTo>
                  <a:lnTo>
                    <a:pt x="0" y="867"/>
                  </a:lnTo>
                  <a:lnTo>
                    <a:pt x="6" y="868"/>
                  </a:lnTo>
                  <a:lnTo>
                    <a:pt x="6" y="868"/>
                  </a:lnTo>
                  <a:lnTo>
                    <a:pt x="287" y="58"/>
                  </a:lnTo>
                  <a:lnTo>
                    <a:pt x="287" y="58"/>
                  </a:lnTo>
                  <a:lnTo>
                    <a:pt x="250" y="2"/>
                  </a:lnTo>
                  <a:lnTo>
                    <a:pt x="250" y="2"/>
                  </a:lnTo>
                  <a:lnTo>
                    <a:pt x="248" y="0"/>
                  </a:lnTo>
                  <a:close/>
                </a:path>
              </a:pathLst>
            </a:custGeom>
            <a:solidFill>
              <a:srgbClr val="F7DE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38">
              <a:extLst>
                <a:ext uri="{FF2B5EF4-FFF2-40B4-BE49-F238E27FC236}">
                  <a16:creationId xmlns:a16="http://schemas.microsoft.com/office/drawing/2014/main" id="{A298D78F-9CAC-AD2A-BBD0-74975F640C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2" y="2002"/>
              <a:ext cx="1" cy="5"/>
            </a:xfrm>
            <a:custGeom>
              <a:avLst/>
              <a:gdLst>
                <a:gd name="T0" fmla="*/ 4 w 4"/>
                <a:gd name="T1" fmla="*/ 0 h 14"/>
                <a:gd name="T2" fmla="*/ 4 w 4"/>
                <a:gd name="T3" fmla="*/ 0 h 14"/>
                <a:gd name="T4" fmla="*/ 0 w 4"/>
                <a:gd name="T5" fmla="*/ 10 h 14"/>
                <a:gd name="T6" fmla="*/ 0 w 4"/>
                <a:gd name="T7" fmla="*/ 10 h 14"/>
                <a:gd name="T8" fmla="*/ 2 w 4"/>
                <a:gd name="T9" fmla="*/ 14 h 14"/>
                <a:gd name="T10" fmla="*/ 4 w 4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4">
                  <a:moveTo>
                    <a:pt x="4" y="0"/>
                  </a:moveTo>
                  <a:lnTo>
                    <a:pt x="4" y="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14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39">
              <a:extLst>
                <a:ext uri="{FF2B5EF4-FFF2-40B4-BE49-F238E27FC236}">
                  <a16:creationId xmlns:a16="http://schemas.microsoft.com/office/drawing/2014/main" id="{FAB96279-E54E-1D8E-DF9D-CE8F6F6FD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6" y="1986"/>
              <a:ext cx="96" cy="290"/>
            </a:xfrm>
            <a:custGeom>
              <a:avLst/>
              <a:gdLst>
                <a:gd name="T0" fmla="*/ 248 w 287"/>
                <a:gd name="T1" fmla="*/ 0 h 868"/>
                <a:gd name="T2" fmla="*/ 248 w 287"/>
                <a:gd name="T3" fmla="*/ 0 h 868"/>
                <a:gd name="T4" fmla="*/ 248 w 287"/>
                <a:gd name="T5" fmla="*/ 0 h 868"/>
                <a:gd name="T6" fmla="*/ 272 w 287"/>
                <a:gd name="T7" fmla="*/ 57 h 868"/>
                <a:gd name="T8" fmla="*/ 272 w 287"/>
                <a:gd name="T9" fmla="*/ 57 h 868"/>
                <a:gd name="T10" fmla="*/ 215 w 287"/>
                <a:gd name="T11" fmla="*/ 227 h 868"/>
                <a:gd name="T12" fmla="*/ 159 w 287"/>
                <a:gd name="T13" fmla="*/ 394 h 868"/>
                <a:gd name="T14" fmla="*/ 105 w 287"/>
                <a:gd name="T15" fmla="*/ 560 h 868"/>
                <a:gd name="T16" fmla="*/ 48 w 287"/>
                <a:gd name="T17" fmla="*/ 729 h 868"/>
                <a:gd name="T18" fmla="*/ 48 w 287"/>
                <a:gd name="T19" fmla="*/ 729 h 868"/>
                <a:gd name="T20" fmla="*/ 0 w 287"/>
                <a:gd name="T21" fmla="*/ 867 h 868"/>
                <a:gd name="T22" fmla="*/ 6 w 287"/>
                <a:gd name="T23" fmla="*/ 868 h 868"/>
                <a:gd name="T24" fmla="*/ 6 w 287"/>
                <a:gd name="T25" fmla="*/ 868 h 868"/>
                <a:gd name="T26" fmla="*/ 287 w 287"/>
                <a:gd name="T27" fmla="*/ 58 h 868"/>
                <a:gd name="T28" fmla="*/ 287 w 287"/>
                <a:gd name="T29" fmla="*/ 58 h 868"/>
                <a:gd name="T30" fmla="*/ 250 w 287"/>
                <a:gd name="T31" fmla="*/ 2 h 868"/>
                <a:gd name="T32" fmla="*/ 250 w 287"/>
                <a:gd name="T33" fmla="*/ 2 h 868"/>
                <a:gd name="T34" fmla="*/ 248 w 287"/>
                <a:gd name="T35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7" h="868">
                  <a:moveTo>
                    <a:pt x="248" y="0"/>
                  </a:moveTo>
                  <a:lnTo>
                    <a:pt x="248" y="0"/>
                  </a:lnTo>
                  <a:lnTo>
                    <a:pt x="248" y="0"/>
                  </a:lnTo>
                  <a:lnTo>
                    <a:pt x="272" y="57"/>
                  </a:lnTo>
                  <a:lnTo>
                    <a:pt x="272" y="57"/>
                  </a:lnTo>
                  <a:lnTo>
                    <a:pt x="215" y="227"/>
                  </a:lnTo>
                  <a:lnTo>
                    <a:pt x="159" y="394"/>
                  </a:lnTo>
                  <a:lnTo>
                    <a:pt x="105" y="560"/>
                  </a:lnTo>
                  <a:lnTo>
                    <a:pt x="48" y="729"/>
                  </a:lnTo>
                  <a:lnTo>
                    <a:pt x="48" y="729"/>
                  </a:lnTo>
                  <a:lnTo>
                    <a:pt x="0" y="867"/>
                  </a:lnTo>
                  <a:lnTo>
                    <a:pt x="6" y="868"/>
                  </a:lnTo>
                  <a:lnTo>
                    <a:pt x="6" y="868"/>
                  </a:lnTo>
                  <a:lnTo>
                    <a:pt x="287" y="58"/>
                  </a:lnTo>
                  <a:lnTo>
                    <a:pt x="287" y="58"/>
                  </a:lnTo>
                  <a:lnTo>
                    <a:pt x="250" y="2"/>
                  </a:lnTo>
                  <a:lnTo>
                    <a:pt x="250" y="2"/>
                  </a:lnTo>
                  <a:lnTo>
                    <a:pt x="24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40">
              <a:extLst>
                <a:ext uri="{FF2B5EF4-FFF2-40B4-BE49-F238E27FC236}">
                  <a16:creationId xmlns:a16="http://schemas.microsoft.com/office/drawing/2014/main" id="{A1B4B754-A0B8-F6CA-E9FB-3E75916256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3" y="3744"/>
              <a:ext cx="157" cy="61"/>
            </a:xfrm>
            <a:custGeom>
              <a:avLst/>
              <a:gdLst>
                <a:gd name="T0" fmla="*/ 13 w 472"/>
                <a:gd name="T1" fmla="*/ 0 h 183"/>
                <a:gd name="T2" fmla="*/ 13 w 472"/>
                <a:gd name="T3" fmla="*/ 0 h 183"/>
                <a:gd name="T4" fmla="*/ 0 w 472"/>
                <a:gd name="T5" fmla="*/ 0 h 183"/>
                <a:gd name="T6" fmla="*/ 0 w 472"/>
                <a:gd name="T7" fmla="*/ 0 h 183"/>
                <a:gd name="T8" fmla="*/ 38 w 472"/>
                <a:gd name="T9" fmla="*/ 1 h 183"/>
                <a:gd name="T10" fmla="*/ 74 w 472"/>
                <a:gd name="T11" fmla="*/ 7 h 183"/>
                <a:gd name="T12" fmla="*/ 112 w 472"/>
                <a:gd name="T13" fmla="*/ 13 h 183"/>
                <a:gd name="T14" fmla="*/ 148 w 472"/>
                <a:gd name="T15" fmla="*/ 21 h 183"/>
                <a:gd name="T16" fmla="*/ 185 w 472"/>
                <a:gd name="T17" fmla="*/ 30 h 183"/>
                <a:gd name="T18" fmla="*/ 221 w 472"/>
                <a:gd name="T19" fmla="*/ 42 h 183"/>
                <a:gd name="T20" fmla="*/ 256 w 472"/>
                <a:gd name="T21" fmla="*/ 55 h 183"/>
                <a:gd name="T22" fmla="*/ 290 w 472"/>
                <a:gd name="T23" fmla="*/ 69 h 183"/>
                <a:gd name="T24" fmla="*/ 290 w 472"/>
                <a:gd name="T25" fmla="*/ 69 h 183"/>
                <a:gd name="T26" fmla="*/ 329 w 472"/>
                <a:gd name="T27" fmla="*/ 86 h 183"/>
                <a:gd name="T28" fmla="*/ 329 w 472"/>
                <a:gd name="T29" fmla="*/ 86 h 183"/>
                <a:gd name="T30" fmla="*/ 368 w 472"/>
                <a:gd name="T31" fmla="*/ 107 h 183"/>
                <a:gd name="T32" fmla="*/ 387 w 472"/>
                <a:gd name="T33" fmla="*/ 117 h 183"/>
                <a:gd name="T34" fmla="*/ 407 w 472"/>
                <a:gd name="T35" fmla="*/ 129 h 183"/>
                <a:gd name="T36" fmla="*/ 405 w 472"/>
                <a:gd name="T37" fmla="*/ 134 h 183"/>
                <a:gd name="T38" fmla="*/ 405 w 472"/>
                <a:gd name="T39" fmla="*/ 134 h 183"/>
                <a:gd name="T40" fmla="*/ 422 w 472"/>
                <a:gd name="T41" fmla="*/ 146 h 183"/>
                <a:gd name="T42" fmla="*/ 437 w 472"/>
                <a:gd name="T43" fmla="*/ 159 h 183"/>
                <a:gd name="T44" fmla="*/ 451 w 472"/>
                <a:gd name="T45" fmla="*/ 170 h 183"/>
                <a:gd name="T46" fmla="*/ 463 w 472"/>
                <a:gd name="T47" fmla="*/ 183 h 183"/>
                <a:gd name="T48" fmla="*/ 472 w 472"/>
                <a:gd name="T49" fmla="*/ 166 h 183"/>
                <a:gd name="T50" fmla="*/ 472 w 472"/>
                <a:gd name="T51" fmla="*/ 166 h 183"/>
                <a:gd name="T52" fmla="*/ 452 w 472"/>
                <a:gd name="T53" fmla="*/ 150 h 183"/>
                <a:gd name="T54" fmla="*/ 431 w 472"/>
                <a:gd name="T55" fmla="*/ 134 h 183"/>
                <a:gd name="T56" fmla="*/ 409 w 472"/>
                <a:gd name="T57" fmla="*/ 118 h 183"/>
                <a:gd name="T58" fmla="*/ 385 w 472"/>
                <a:gd name="T59" fmla="*/ 103 h 183"/>
                <a:gd name="T60" fmla="*/ 357 w 472"/>
                <a:gd name="T61" fmla="*/ 88 h 183"/>
                <a:gd name="T62" fmla="*/ 330 w 472"/>
                <a:gd name="T63" fmla="*/ 75 h 183"/>
                <a:gd name="T64" fmla="*/ 302 w 472"/>
                <a:gd name="T65" fmla="*/ 62 h 183"/>
                <a:gd name="T66" fmla="*/ 270 w 472"/>
                <a:gd name="T67" fmla="*/ 51 h 183"/>
                <a:gd name="T68" fmla="*/ 239 w 472"/>
                <a:gd name="T69" fmla="*/ 39 h 183"/>
                <a:gd name="T70" fmla="*/ 208 w 472"/>
                <a:gd name="T71" fmla="*/ 30 h 183"/>
                <a:gd name="T72" fmla="*/ 176 w 472"/>
                <a:gd name="T73" fmla="*/ 21 h 183"/>
                <a:gd name="T74" fmla="*/ 143 w 472"/>
                <a:gd name="T75" fmla="*/ 13 h 183"/>
                <a:gd name="T76" fmla="*/ 111 w 472"/>
                <a:gd name="T77" fmla="*/ 8 h 183"/>
                <a:gd name="T78" fmla="*/ 78 w 472"/>
                <a:gd name="T79" fmla="*/ 4 h 183"/>
                <a:gd name="T80" fmla="*/ 46 w 472"/>
                <a:gd name="T81" fmla="*/ 1 h 183"/>
                <a:gd name="T82" fmla="*/ 13 w 472"/>
                <a:gd name="T83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72" h="18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38" y="1"/>
                  </a:lnTo>
                  <a:lnTo>
                    <a:pt x="74" y="7"/>
                  </a:lnTo>
                  <a:lnTo>
                    <a:pt x="112" y="13"/>
                  </a:lnTo>
                  <a:lnTo>
                    <a:pt x="148" y="21"/>
                  </a:lnTo>
                  <a:lnTo>
                    <a:pt x="185" y="30"/>
                  </a:lnTo>
                  <a:lnTo>
                    <a:pt x="221" y="42"/>
                  </a:lnTo>
                  <a:lnTo>
                    <a:pt x="256" y="55"/>
                  </a:lnTo>
                  <a:lnTo>
                    <a:pt x="290" y="69"/>
                  </a:lnTo>
                  <a:lnTo>
                    <a:pt x="290" y="69"/>
                  </a:lnTo>
                  <a:lnTo>
                    <a:pt x="329" y="86"/>
                  </a:lnTo>
                  <a:lnTo>
                    <a:pt x="329" y="86"/>
                  </a:lnTo>
                  <a:lnTo>
                    <a:pt x="368" y="107"/>
                  </a:lnTo>
                  <a:lnTo>
                    <a:pt x="387" y="117"/>
                  </a:lnTo>
                  <a:lnTo>
                    <a:pt x="407" y="129"/>
                  </a:lnTo>
                  <a:lnTo>
                    <a:pt x="405" y="134"/>
                  </a:lnTo>
                  <a:lnTo>
                    <a:pt x="405" y="134"/>
                  </a:lnTo>
                  <a:lnTo>
                    <a:pt x="422" y="146"/>
                  </a:lnTo>
                  <a:lnTo>
                    <a:pt x="437" y="159"/>
                  </a:lnTo>
                  <a:lnTo>
                    <a:pt x="451" y="170"/>
                  </a:lnTo>
                  <a:lnTo>
                    <a:pt x="463" y="183"/>
                  </a:lnTo>
                  <a:lnTo>
                    <a:pt x="472" y="166"/>
                  </a:lnTo>
                  <a:lnTo>
                    <a:pt x="472" y="166"/>
                  </a:lnTo>
                  <a:lnTo>
                    <a:pt x="452" y="150"/>
                  </a:lnTo>
                  <a:lnTo>
                    <a:pt x="431" y="134"/>
                  </a:lnTo>
                  <a:lnTo>
                    <a:pt x="409" y="118"/>
                  </a:lnTo>
                  <a:lnTo>
                    <a:pt x="385" y="103"/>
                  </a:lnTo>
                  <a:lnTo>
                    <a:pt x="357" y="88"/>
                  </a:lnTo>
                  <a:lnTo>
                    <a:pt x="330" y="75"/>
                  </a:lnTo>
                  <a:lnTo>
                    <a:pt x="302" y="62"/>
                  </a:lnTo>
                  <a:lnTo>
                    <a:pt x="270" y="51"/>
                  </a:lnTo>
                  <a:lnTo>
                    <a:pt x="239" y="39"/>
                  </a:lnTo>
                  <a:lnTo>
                    <a:pt x="208" y="30"/>
                  </a:lnTo>
                  <a:lnTo>
                    <a:pt x="176" y="21"/>
                  </a:lnTo>
                  <a:lnTo>
                    <a:pt x="143" y="13"/>
                  </a:lnTo>
                  <a:lnTo>
                    <a:pt x="111" y="8"/>
                  </a:lnTo>
                  <a:lnTo>
                    <a:pt x="78" y="4"/>
                  </a:lnTo>
                  <a:lnTo>
                    <a:pt x="46" y="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1">
              <a:extLst>
                <a:ext uri="{FF2B5EF4-FFF2-40B4-BE49-F238E27FC236}">
                  <a16:creationId xmlns:a16="http://schemas.microsoft.com/office/drawing/2014/main" id="{1F314EAA-9C16-9815-E1F4-F479200116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3" y="3744"/>
              <a:ext cx="157" cy="61"/>
            </a:xfrm>
            <a:custGeom>
              <a:avLst/>
              <a:gdLst>
                <a:gd name="T0" fmla="*/ 13 w 472"/>
                <a:gd name="T1" fmla="*/ 0 h 183"/>
                <a:gd name="T2" fmla="*/ 13 w 472"/>
                <a:gd name="T3" fmla="*/ 0 h 183"/>
                <a:gd name="T4" fmla="*/ 0 w 472"/>
                <a:gd name="T5" fmla="*/ 0 h 183"/>
                <a:gd name="T6" fmla="*/ 0 w 472"/>
                <a:gd name="T7" fmla="*/ 0 h 183"/>
                <a:gd name="T8" fmla="*/ 38 w 472"/>
                <a:gd name="T9" fmla="*/ 1 h 183"/>
                <a:gd name="T10" fmla="*/ 74 w 472"/>
                <a:gd name="T11" fmla="*/ 7 h 183"/>
                <a:gd name="T12" fmla="*/ 112 w 472"/>
                <a:gd name="T13" fmla="*/ 13 h 183"/>
                <a:gd name="T14" fmla="*/ 148 w 472"/>
                <a:gd name="T15" fmla="*/ 21 h 183"/>
                <a:gd name="T16" fmla="*/ 185 w 472"/>
                <a:gd name="T17" fmla="*/ 30 h 183"/>
                <a:gd name="T18" fmla="*/ 221 w 472"/>
                <a:gd name="T19" fmla="*/ 42 h 183"/>
                <a:gd name="T20" fmla="*/ 256 w 472"/>
                <a:gd name="T21" fmla="*/ 55 h 183"/>
                <a:gd name="T22" fmla="*/ 290 w 472"/>
                <a:gd name="T23" fmla="*/ 69 h 183"/>
                <a:gd name="T24" fmla="*/ 290 w 472"/>
                <a:gd name="T25" fmla="*/ 69 h 183"/>
                <a:gd name="T26" fmla="*/ 329 w 472"/>
                <a:gd name="T27" fmla="*/ 86 h 183"/>
                <a:gd name="T28" fmla="*/ 329 w 472"/>
                <a:gd name="T29" fmla="*/ 86 h 183"/>
                <a:gd name="T30" fmla="*/ 368 w 472"/>
                <a:gd name="T31" fmla="*/ 107 h 183"/>
                <a:gd name="T32" fmla="*/ 387 w 472"/>
                <a:gd name="T33" fmla="*/ 117 h 183"/>
                <a:gd name="T34" fmla="*/ 407 w 472"/>
                <a:gd name="T35" fmla="*/ 129 h 183"/>
                <a:gd name="T36" fmla="*/ 405 w 472"/>
                <a:gd name="T37" fmla="*/ 134 h 183"/>
                <a:gd name="T38" fmla="*/ 405 w 472"/>
                <a:gd name="T39" fmla="*/ 134 h 183"/>
                <a:gd name="T40" fmla="*/ 422 w 472"/>
                <a:gd name="T41" fmla="*/ 146 h 183"/>
                <a:gd name="T42" fmla="*/ 437 w 472"/>
                <a:gd name="T43" fmla="*/ 159 h 183"/>
                <a:gd name="T44" fmla="*/ 451 w 472"/>
                <a:gd name="T45" fmla="*/ 170 h 183"/>
                <a:gd name="T46" fmla="*/ 463 w 472"/>
                <a:gd name="T47" fmla="*/ 183 h 183"/>
                <a:gd name="T48" fmla="*/ 472 w 472"/>
                <a:gd name="T49" fmla="*/ 166 h 183"/>
                <a:gd name="T50" fmla="*/ 472 w 472"/>
                <a:gd name="T51" fmla="*/ 166 h 183"/>
                <a:gd name="T52" fmla="*/ 452 w 472"/>
                <a:gd name="T53" fmla="*/ 150 h 183"/>
                <a:gd name="T54" fmla="*/ 431 w 472"/>
                <a:gd name="T55" fmla="*/ 134 h 183"/>
                <a:gd name="T56" fmla="*/ 409 w 472"/>
                <a:gd name="T57" fmla="*/ 118 h 183"/>
                <a:gd name="T58" fmla="*/ 385 w 472"/>
                <a:gd name="T59" fmla="*/ 103 h 183"/>
                <a:gd name="T60" fmla="*/ 357 w 472"/>
                <a:gd name="T61" fmla="*/ 88 h 183"/>
                <a:gd name="T62" fmla="*/ 330 w 472"/>
                <a:gd name="T63" fmla="*/ 75 h 183"/>
                <a:gd name="T64" fmla="*/ 302 w 472"/>
                <a:gd name="T65" fmla="*/ 62 h 183"/>
                <a:gd name="T66" fmla="*/ 270 w 472"/>
                <a:gd name="T67" fmla="*/ 51 h 183"/>
                <a:gd name="T68" fmla="*/ 239 w 472"/>
                <a:gd name="T69" fmla="*/ 39 h 183"/>
                <a:gd name="T70" fmla="*/ 208 w 472"/>
                <a:gd name="T71" fmla="*/ 30 h 183"/>
                <a:gd name="T72" fmla="*/ 176 w 472"/>
                <a:gd name="T73" fmla="*/ 21 h 183"/>
                <a:gd name="T74" fmla="*/ 143 w 472"/>
                <a:gd name="T75" fmla="*/ 13 h 183"/>
                <a:gd name="T76" fmla="*/ 111 w 472"/>
                <a:gd name="T77" fmla="*/ 8 h 183"/>
                <a:gd name="T78" fmla="*/ 78 w 472"/>
                <a:gd name="T79" fmla="*/ 4 h 183"/>
                <a:gd name="T80" fmla="*/ 46 w 472"/>
                <a:gd name="T81" fmla="*/ 1 h 183"/>
                <a:gd name="T82" fmla="*/ 13 w 472"/>
                <a:gd name="T83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72" h="18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38" y="1"/>
                  </a:lnTo>
                  <a:lnTo>
                    <a:pt x="74" y="7"/>
                  </a:lnTo>
                  <a:lnTo>
                    <a:pt x="112" y="13"/>
                  </a:lnTo>
                  <a:lnTo>
                    <a:pt x="148" y="21"/>
                  </a:lnTo>
                  <a:lnTo>
                    <a:pt x="185" y="30"/>
                  </a:lnTo>
                  <a:lnTo>
                    <a:pt x="221" y="42"/>
                  </a:lnTo>
                  <a:lnTo>
                    <a:pt x="256" y="55"/>
                  </a:lnTo>
                  <a:lnTo>
                    <a:pt x="290" y="69"/>
                  </a:lnTo>
                  <a:lnTo>
                    <a:pt x="290" y="69"/>
                  </a:lnTo>
                  <a:lnTo>
                    <a:pt x="329" y="86"/>
                  </a:lnTo>
                  <a:lnTo>
                    <a:pt x="329" y="86"/>
                  </a:lnTo>
                  <a:lnTo>
                    <a:pt x="368" y="107"/>
                  </a:lnTo>
                  <a:lnTo>
                    <a:pt x="387" y="117"/>
                  </a:lnTo>
                  <a:lnTo>
                    <a:pt x="407" y="129"/>
                  </a:lnTo>
                  <a:lnTo>
                    <a:pt x="405" y="134"/>
                  </a:lnTo>
                  <a:lnTo>
                    <a:pt x="405" y="134"/>
                  </a:lnTo>
                  <a:lnTo>
                    <a:pt x="422" y="146"/>
                  </a:lnTo>
                  <a:lnTo>
                    <a:pt x="437" y="159"/>
                  </a:lnTo>
                  <a:lnTo>
                    <a:pt x="451" y="170"/>
                  </a:lnTo>
                  <a:lnTo>
                    <a:pt x="463" y="183"/>
                  </a:lnTo>
                  <a:lnTo>
                    <a:pt x="472" y="166"/>
                  </a:lnTo>
                  <a:lnTo>
                    <a:pt x="472" y="166"/>
                  </a:lnTo>
                  <a:lnTo>
                    <a:pt x="452" y="150"/>
                  </a:lnTo>
                  <a:lnTo>
                    <a:pt x="431" y="134"/>
                  </a:lnTo>
                  <a:lnTo>
                    <a:pt x="409" y="118"/>
                  </a:lnTo>
                  <a:lnTo>
                    <a:pt x="385" y="103"/>
                  </a:lnTo>
                  <a:lnTo>
                    <a:pt x="357" y="88"/>
                  </a:lnTo>
                  <a:lnTo>
                    <a:pt x="330" y="75"/>
                  </a:lnTo>
                  <a:lnTo>
                    <a:pt x="302" y="62"/>
                  </a:lnTo>
                  <a:lnTo>
                    <a:pt x="270" y="51"/>
                  </a:lnTo>
                  <a:lnTo>
                    <a:pt x="239" y="39"/>
                  </a:lnTo>
                  <a:lnTo>
                    <a:pt x="208" y="30"/>
                  </a:lnTo>
                  <a:lnTo>
                    <a:pt x="176" y="21"/>
                  </a:lnTo>
                  <a:lnTo>
                    <a:pt x="143" y="13"/>
                  </a:lnTo>
                  <a:lnTo>
                    <a:pt x="111" y="8"/>
                  </a:lnTo>
                  <a:lnTo>
                    <a:pt x="78" y="4"/>
                  </a:lnTo>
                  <a:lnTo>
                    <a:pt x="46" y="1"/>
                  </a:lnTo>
                  <a:lnTo>
                    <a:pt x="1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42">
              <a:extLst>
                <a:ext uri="{FF2B5EF4-FFF2-40B4-BE49-F238E27FC236}">
                  <a16:creationId xmlns:a16="http://schemas.microsoft.com/office/drawing/2014/main" id="{5CCF4335-6BA6-52BC-6759-D6A467CAC3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9" y="3767"/>
              <a:ext cx="39" cy="22"/>
            </a:xfrm>
            <a:custGeom>
              <a:avLst/>
              <a:gdLst>
                <a:gd name="T0" fmla="*/ 0 w 117"/>
                <a:gd name="T1" fmla="*/ 0 h 65"/>
                <a:gd name="T2" fmla="*/ 0 w 117"/>
                <a:gd name="T3" fmla="*/ 0 h 65"/>
                <a:gd name="T4" fmla="*/ 32 w 117"/>
                <a:gd name="T5" fmla="*/ 14 h 65"/>
                <a:gd name="T6" fmla="*/ 62 w 117"/>
                <a:gd name="T7" fmla="*/ 31 h 65"/>
                <a:gd name="T8" fmla="*/ 91 w 117"/>
                <a:gd name="T9" fmla="*/ 48 h 65"/>
                <a:gd name="T10" fmla="*/ 115 w 117"/>
                <a:gd name="T11" fmla="*/ 65 h 65"/>
                <a:gd name="T12" fmla="*/ 117 w 117"/>
                <a:gd name="T13" fmla="*/ 60 h 65"/>
                <a:gd name="T14" fmla="*/ 117 w 117"/>
                <a:gd name="T15" fmla="*/ 60 h 65"/>
                <a:gd name="T16" fmla="*/ 97 w 117"/>
                <a:gd name="T17" fmla="*/ 48 h 65"/>
                <a:gd name="T18" fmla="*/ 78 w 117"/>
                <a:gd name="T19" fmla="*/ 38 h 65"/>
                <a:gd name="T20" fmla="*/ 39 w 117"/>
                <a:gd name="T21" fmla="*/ 17 h 65"/>
                <a:gd name="T22" fmla="*/ 39 w 117"/>
                <a:gd name="T23" fmla="*/ 17 h 65"/>
                <a:gd name="T24" fmla="*/ 0 w 117"/>
                <a:gd name="T25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7" h="65">
                  <a:moveTo>
                    <a:pt x="0" y="0"/>
                  </a:moveTo>
                  <a:lnTo>
                    <a:pt x="0" y="0"/>
                  </a:lnTo>
                  <a:lnTo>
                    <a:pt x="32" y="14"/>
                  </a:lnTo>
                  <a:lnTo>
                    <a:pt x="62" y="31"/>
                  </a:lnTo>
                  <a:lnTo>
                    <a:pt x="91" y="48"/>
                  </a:lnTo>
                  <a:lnTo>
                    <a:pt x="115" y="65"/>
                  </a:lnTo>
                  <a:lnTo>
                    <a:pt x="117" y="60"/>
                  </a:lnTo>
                  <a:lnTo>
                    <a:pt x="117" y="60"/>
                  </a:lnTo>
                  <a:lnTo>
                    <a:pt x="97" y="48"/>
                  </a:lnTo>
                  <a:lnTo>
                    <a:pt x="78" y="38"/>
                  </a:lnTo>
                  <a:lnTo>
                    <a:pt x="39" y="17"/>
                  </a:lnTo>
                  <a:lnTo>
                    <a:pt x="39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43">
              <a:extLst>
                <a:ext uri="{FF2B5EF4-FFF2-40B4-BE49-F238E27FC236}">
                  <a16:creationId xmlns:a16="http://schemas.microsoft.com/office/drawing/2014/main" id="{D2A56360-684D-0F97-32EC-1B89BC499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9" y="3767"/>
              <a:ext cx="39" cy="22"/>
            </a:xfrm>
            <a:custGeom>
              <a:avLst/>
              <a:gdLst>
                <a:gd name="T0" fmla="*/ 0 w 117"/>
                <a:gd name="T1" fmla="*/ 0 h 65"/>
                <a:gd name="T2" fmla="*/ 0 w 117"/>
                <a:gd name="T3" fmla="*/ 0 h 65"/>
                <a:gd name="T4" fmla="*/ 32 w 117"/>
                <a:gd name="T5" fmla="*/ 14 h 65"/>
                <a:gd name="T6" fmla="*/ 62 w 117"/>
                <a:gd name="T7" fmla="*/ 31 h 65"/>
                <a:gd name="T8" fmla="*/ 91 w 117"/>
                <a:gd name="T9" fmla="*/ 48 h 65"/>
                <a:gd name="T10" fmla="*/ 115 w 117"/>
                <a:gd name="T11" fmla="*/ 65 h 65"/>
                <a:gd name="T12" fmla="*/ 117 w 117"/>
                <a:gd name="T13" fmla="*/ 60 h 65"/>
                <a:gd name="T14" fmla="*/ 117 w 117"/>
                <a:gd name="T15" fmla="*/ 60 h 65"/>
                <a:gd name="T16" fmla="*/ 97 w 117"/>
                <a:gd name="T17" fmla="*/ 48 h 65"/>
                <a:gd name="T18" fmla="*/ 78 w 117"/>
                <a:gd name="T19" fmla="*/ 38 h 65"/>
                <a:gd name="T20" fmla="*/ 39 w 117"/>
                <a:gd name="T21" fmla="*/ 17 h 65"/>
                <a:gd name="T22" fmla="*/ 39 w 117"/>
                <a:gd name="T23" fmla="*/ 17 h 65"/>
                <a:gd name="T24" fmla="*/ 0 w 117"/>
                <a:gd name="T25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7" h="65">
                  <a:moveTo>
                    <a:pt x="0" y="0"/>
                  </a:moveTo>
                  <a:lnTo>
                    <a:pt x="0" y="0"/>
                  </a:lnTo>
                  <a:lnTo>
                    <a:pt x="32" y="14"/>
                  </a:lnTo>
                  <a:lnTo>
                    <a:pt x="62" y="31"/>
                  </a:lnTo>
                  <a:lnTo>
                    <a:pt x="91" y="48"/>
                  </a:lnTo>
                  <a:lnTo>
                    <a:pt x="115" y="65"/>
                  </a:lnTo>
                  <a:lnTo>
                    <a:pt x="117" y="60"/>
                  </a:lnTo>
                  <a:lnTo>
                    <a:pt x="117" y="60"/>
                  </a:lnTo>
                  <a:lnTo>
                    <a:pt x="97" y="48"/>
                  </a:lnTo>
                  <a:lnTo>
                    <a:pt x="78" y="38"/>
                  </a:lnTo>
                  <a:lnTo>
                    <a:pt x="39" y="17"/>
                  </a:lnTo>
                  <a:lnTo>
                    <a:pt x="39" y="1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4">
              <a:extLst>
                <a:ext uri="{FF2B5EF4-FFF2-40B4-BE49-F238E27FC236}">
                  <a16:creationId xmlns:a16="http://schemas.microsoft.com/office/drawing/2014/main" id="{A3E8DBD9-06AD-8690-E611-6B8A202340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5" y="1942"/>
              <a:ext cx="503" cy="1867"/>
            </a:xfrm>
            <a:custGeom>
              <a:avLst/>
              <a:gdLst>
                <a:gd name="T0" fmla="*/ 1102 w 1511"/>
                <a:gd name="T1" fmla="*/ 24 h 5599"/>
                <a:gd name="T2" fmla="*/ 733 w 1511"/>
                <a:gd name="T3" fmla="*/ 86 h 5599"/>
                <a:gd name="T4" fmla="*/ 420 w 1511"/>
                <a:gd name="T5" fmla="*/ 121 h 5599"/>
                <a:gd name="T6" fmla="*/ 249 w 1511"/>
                <a:gd name="T7" fmla="*/ 132 h 5599"/>
                <a:gd name="T8" fmla="*/ 272 w 1511"/>
                <a:gd name="T9" fmla="*/ 189 h 5599"/>
                <a:gd name="T10" fmla="*/ 159 w 1511"/>
                <a:gd name="T11" fmla="*/ 526 h 5599"/>
                <a:gd name="T12" fmla="*/ 48 w 1511"/>
                <a:gd name="T13" fmla="*/ 861 h 5599"/>
                <a:gd name="T14" fmla="*/ 16 w 1511"/>
                <a:gd name="T15" fmla="*/ 1002 h 5599"/>
                <a:gd name="T16" fmla="*/ 92 w 1511"/>
                <a:gd name="T17" fmla="*/ 1284 h 5599"/>
                <a:gd name="T18" fmla="*/ 159 w 1511"/>
                <a:gd name="T19" fmla="*/ 1567 h 5599"/>
                <a:gd name="T20" fmla="*/ 239 w 1511"/>
                <a:gd name="T21" fmla="*/ 1948 h 5599"/>
                <a:gd name="T22" fmla="*/ 336 w 1511"/>
                <a:gd name="T23" fmla="*/ 2524 h 5599"/>
                <a:gd name="T24" fmla="*/ 409 w 1511"/>
                <a:gd name="T25" fmla="*/ 3104 h 5599"/>
                <a:gd name="T26" fmla="*/ 461 w 1511"/>
                <a:gd name="T27" fmla="*/ 3687 h 5599"/>
                <a:gd name="T28" fmla="*/ 484 w 1511"/>
                <a:gd name="T29" fmla="*/ 4076 h 5599"/>
                <a:gd name="T30" fmla="*/ 506 w 1511"/>
                <a:gd name="T31" fmla="*/ 4363 h 5599"/>
                <a:gd name="T32" fmla="*/ 537 w 1511"/>
                <a:gd name="T33" fmla="*/ 4648 h 5599"/>
                <a:gd name="T34" fmla="*/ 598 w 1511"/>
                <a:gd name="T35" fmla="*/ 5121 h 5599"/>
                <a:gd name="T36" fmla="*/ 628 w 1511"/>
                <a:gd name="T37" fmla="*/ 5406 h 5599"/>
                <a:gd name="T38" fmla="*/ 653 w 1511"/>
                <a:gd name="T39" fmla="*/ 5599 h 5599"/>
                <a:gd name="T40" fmla="*/ 670 w 1511"/>
                <a:gd name="T41" fmla="*/ 5549 h 5599"/>
                <a:gd name="T42" fmla="*/ 707 w 1511"/>
                <a:gd name="T43" fmla="*/ 5492 h 5599"/>
                <a:gd name="T44" fmla="*/ 759 w 1511"/>
                <a:gd name="T45" fmla="*/ 5449 h 5599"/>
                <a:gd name="T46" fmla="*/ 822 w 1511"/>
                <a:gd name="T47" fmla="*/ 5422 h 5599"/>
                <a:gd name="T48" fmla="*/ 892 w 1511"/>
                <a:gd name="T49" fmla="*/ 5409 h 5599"/>
                <a:gd name="T50" fmla="*/ 941 w 1511"/>
                <a:gd name="T51" fmla="*/ 5406 h 5599"/>
                <a:gd name="T52" fmla="*/ 967 w 1511"/>
                <a:gd name="T53" fmla="*/ 5406 h 5599"/>
                <a:gd name="T54" fmla="*/ 1032 w 1511"/>
                <a:gd name="T55" fmla="*/ 5410 h 5599"/>
                <a:gd name="T56" fmla="*/ 1130 w 1511"/>
                <a:gd name="T57" fmla="*/ 5427 h 5599"/>
                <a:gd name="T58" fmla="*/ 1224 w 1511"/>
                <a:gd name="T59" fmla="*/ 5457 h 5599"/>
                <a:gd name="T60" fmla="*/ 1311 w 1511"/>
                <a:gd name="T61" fmla="*/ 5494 h 5599"/>
                <a:gd name="T62" fmla="*/ 1385 w 1511"/>
                <a:gd name="T63" fmla="*/ 5540 h 5599"/>
                <a:gd name="T64" fmla="*/ 1432 w 1511"/>
                <a:gd name="T65" fmla="*/ 5557 h 5599"/>
                <a:gd name="T66" fmla="*/ 1419 w 1511"/>
                <a:gd name="T67" fmla="*/ 5531 h 5599"/>
                <a:gd name="T68" fmla="*/ 1400 w 1511"/>
                <a:gd name="T69" fmla="*/ 5467 h 5599"/>
                <a:gd name="T70" fmla="*/ 1384 w 1511"/>
                <a:gd name="T71" fmla="*/ 5353 h 5599"/>
                <a:gd name="T72" fmla="*/ 1383 w 1511"/>
                <a:gd name="T73" fmla="*/ 5228 h 5599"/>
                <a:gd name="T74" fmla="*/ 1394 w 1511"/>
                <a:gd name="T75" fmla="*/ 5029 h 5599"/>
                <a:gd name="T76" fmla="*/ 1407 w 1511"/>
                <a:gd name="T77" fmla="*/ 4912 h 5599"/>
                <a:gd name="T78" fmla="*/ 1471 w 1511"/>
                <a:gd name="T79" fmla="*/ 4553 h 5599"/>
                <a:gd name="T80" fmla="*/ 1501 w 1511"/>
                <a:gd name="T81" fmla="*/ 4349 h 5599"/>
                <a:gd name="T82" fmla="*/ 1511 w 1511"/>
                <a:gd name="T83" fmla="*/ 4191 h 5599"/>
                <a:gd name="T84" fmla="*/ 1509 w 1511"/>
                <a:gd name="T85" fmla="*/ 4085 h 5599"/>
                <a:gd name="T86" fmla="*/ 1497 w 1511"/>
                <a:gd name="T87" fmla="*/ 3926 h 5599"/>
                <a:gd name="T88" fmla="*/ 1444 w 1511"/>
                <a:gd name="T89" fmla="*/ 3502 h 5599"/>
                <a:gd name="T90" fmla="*/ 1417 w 1511"/>
                <a:gd name="T91" fmla="*/ 3286 h 5599"/>
                <a:gd name="T92" fmla="*/ 1383 w 1511"/>
                <a:gd name="T93" fmla="*/ 2839 h 5599"/>
                <a:gd name="T94" fmla="*/ 1366 w 1511"/>
                <a:gd name="T95" fmla="*/ 2388 h 5599"/>
                <a:gd name="T96" fmla="*/ 1362 w 1511"/>
                <a:gd name="T97" fmla="*/ 2085 h 5599"/>
                <a:gd name="T98" fmla="*/ 1356 w 1511"/>
                <a:gd name="T99" fmla="*/ 1896 h 5599"/>
                <a:gd name="T100" fmla="*/ 1337 w 1511"/>
                <a:gd name="T101" fmla="*/ 1709 h 5599"/>
                <a:gd name="T102" fmla="*/ 1302 w 1511"/>
                <a:gd name="T103" fmla="*/ 1458 h 5599"/>
                <a:gd name="T104" fmla="*/ 1219 w 1511"/>
                <a:gd name="T105" fmla="*/ 957 h 5599"/>
                <a:gd name="T106" fmla="*/ 1185 w 1511"/>
                <a:gd name="T107" fmla="*/ 708 h 5599"/>
                <a:gd name="T108" fmla="*/ 1171 w 1511"/>
                <a:gd name="T109" fmla="*/ 519 h 5599"/>
                <a:gd name="T110" fmla="*/ 1170 w 1511"/>
                <a:gd name="T111" fmla="*/ 332 h 5599"/>
                <a:gd name="T112" fmla="*/ 1183 w 1511"/>
                <a:gd name="T113" fmla="*/ 143 h 5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11" h="5599">
                  <a:moveTo>
                    <a:pt x="1213" y="0"/>
                  </a:moveTo>
                  <a:lnTo>
                    <a:pt x="1213" y="0"/>
                  </a:lnTo>
                  <a:lnTo>
                    <a:pt x="1102" y="24"/>
                  </a:lnTo>
                  <a:lnTo>
                    <a:pt x="984" y="46"/>
                  </a:lnTo>
                  <a:lnTo>
                    <a:pt x="859" y="68"/>
                  </a:lnTo>
                  <a:lnTo>
                    <a:pt x="733" y="86"/>
                  </a:lnTo>
                  <a:lnTo>
                    <a:pt x="606" y="103"/>
                  </a:lnTo>
                  <a:lnTo>
                    <a:pt x="481" y="116"/>
                  </a:lnTo>
                  <a:lnTo>
                    <a:pt x="420" y="121"/>
                  </a:lnTo>
                  <a:lnTo>
                    <a:pt x="362" y="126"/>
                  </a:lnTo>
                  <a:lnTo>
                    <a:pt x="305" y="129"/>
                  </a:lnTo>
                  <a:lnTo>
                    <a:pt x="249" y="132"/>
                  </a:lnTo>
                  <a:lnTo>
                    <a:pt x="249" y="132"/>
                  </a:lnTo>
                  <a:lnTo>
                    <a:pt x="248" y="132"/>
                  </a:lnTo>
                  <a:lnTo>
                    <a:pt x="272" y="189"/>
                  </a:lnTo>
                  <a:lnTo>
                    <a:pt x="272" y="189"/>
                  </a:lnTo>
                  <a:lnTo>
                    <a:pt x="215" y="359"/>
                  </a:lnTo>
                  <a:lnTo>
                    <a:pt x="159" y="526"/>
                  </a:lnTo>
                  <a:lnTo>
                    <a:pt x="105" y="692"/>
                  </a:lnTo>
                  <a:lnTo>
                    <a:pt x="48" y="861"/>
                  </a:lnTo>
                  <a:lnTo>
                    <a:pt x="48" y="861"/>
                  </a:lnTo>
                  <a:lnTo>
                    <a:pt x="0" y="999"/>
                  </a:lnTo>
                  <a:lnTo>
                    <a:pt x="16" y="1002"/>
                  </a:lnTo>
                  <a:lnTo>
                    <a:pt x="16" y="1002"/>
                  </a:lnTo>
                  <a:lnTo>
                    <a:pt x="42" y="1095"/>
                  </a:lnTo>
                  <a:lnTo>
                    <a:pt x="67" y="1189"/>
                  </a:lnTo>
                  <a:lnTo>
                    <a:pt x="92" y="1284"/>
                  </a:lnTo>
                  <a:lnTo>
                    <a:pt x="115" y="1377"/>
                  </a:lnTo>
                  <a:lnTo>
                    <a:pt x="137" y="1472"/>
                  </a:lnTo>
                  <a:lnTo>
                    <a:pt x="159" y="1567"/>
                  </a:lnTo>
                  <a:lnTo>
                    <a:pt x="180" y="1662"/>
                  </a:lnTo>
                  <a:lnTo>
                    <a:pt x="201" y="1757"/>
                  </a:lnTo>
                  <a:lnTo>
                    <a:pt x="239" y="1948"/>
                  </a:lnTo>
                  <a:lnTo>
                    <a:pt x="274" y="2139"/>
                  </a:lnTo>
                  <a:lnTo>
                    <a:pt x="306" y="2332"/>
                  </a:lnTo>
                  <a:lnTo>
                    <a:pt x="336" y="2524"/>
                  </a:lnTo>
                  <a:lnTo>
                    <a:pt x="362" y="2717"/>
                  </a:lnTo>
                  <a:lnTo>
                    <a:pt x="387" y="2911"/>
                  </a:lnTo>
                  <a:lnTo>
                    <a:pt x="409" y="3104"/>
                  </a:lnTo>
                  <a:lnTo>
                    <a:pt x="428" y="3298"/>
                  </a:lnTo>
                  <a:lnTo>
                    <a:pt x="445" y="3492"/>
                  </a:lnTo>
                  <a:lnTo>
                    <a:pt x="461" y="3687"/>
                  </a:lnTo>
                  <a:lnTo>
                    <a:pt x="474" y="3882"/>
                  </a:lnTo>
                  <a:lnTo>
                    <a:pt x="484" y="4076"/>
                  </a:lnTo>
                  <a:lnTo>
                    <a:pt x="484" y="4076"/>
                  </a:lnTo>
                  <a:lnTo>
                    <a:pt x="489" y="4172"/>
                  </a:lnTo>
                  <a:lnTo>
                    <a:pt x="497" y="4268"/>
                  </a:lnTo>
                  <a:lnTo>
                    <a:pt x="506" y="4363"/>
                  </a:lnTo>
                  <a:lnTo>
                    <a:pt x="515" y="4458"/>
                  </a:lnTo>
                  <a:lnTo>
                    <a:pt x="526" y="4553"/>
                  </a:lnTo>
                  <a:lnTo>
                    <a:pt x="537" y="4648"/>
                  </a:lnTo>
                  <a:lnTo>
                    <a:pt x="562" y="4838"/>
                  </a:lnTo>
                  <a:lnTo>
                    <a:pt x="587" y="5026"/>
                  </a:lnTo>
                  <a:lnTo>
                    <a:pt x="598" y="5121"/>
                  </a:lnTo>
                  <a:lnTo>
                    <a:pt x="609" y="5216"/>
                  </a:lnTo>
                  <a:lnTo>
                    <a:pt x="619" y="5311"/>
                  </a:lnTo>
                  <a:lnTo>
                    <a:pt x="628" y="5406"/>
                  </a:lnTo>
                  <a:lnTo>
                    <a:pt x="635" y="5502"/>
                  </a:lnTo>
                  <a:lnTo>
                    <a:pt x="640" y="5599"/>
                  </a:lnTo>
                  <a:lnTo>
                    <a:pt x="653" y="5599"/>
                  </a:lnTo>
                  <a:lnTo>
                    <a:pt x="653" y="5599"/>
                  </a:lnTo>
                  <a:lnTo>
                    <a:pt x="661" y="5572"/>
                  </a:lnTo>
                  <a:lnTo>
                    <a:pt x="670" y="5549"/>
                  </a:lnTo>
                  <a:lnTo>
                    <a:pt x="680" y="5528"/>
                  </a:lnTo>
                  <a:lnTo>
                    <a:pt x="693" y="5509"/>
                  </a:lnTo>
                  <a:lnTo>
                    <a:pt x="707" y="5492"/>
                  </a:lnTo>
                  <a:lnTo>
                    <a:pt x="723" y="5475"/>
                  </a:lnTo>
                  <a:lnTo>
                    <a:pt x="740" y="5462"/>
                  </a:lnTo>
                  <a:lnTo>
                    <a:pt x="759" y="5449"/>
                  </a:lnTo>
                  <a:lnTo>
                    <a:pt x="779" y="5439"/>
                  </a:lnTo>
                  <a:lnTo>
                    <a:pt x="800" y="5429"/>
                  </a:lnTo>
                  <a:lnTo>
                    <a:pt x="822" y="5422"/>
                  </a:lnTo>
                  <a:lnTo>
                    <a:pt x="844" y="5416"/>
                  </a:lnTo>
                  <a:lnTo>
                    <a:pt x="867" y="5411"/>
                  </a:lnTo>
                  <a:lnTo>
                    <a:pt x="892" y="5409"/>
                  </a:lnTo>
                  <a:lnTo>
                    <a:pt x="917" y="5406"/>
                  </a:lnTo>
                  <a:lnTo>
                    <a:pt x="941" y="5406"/>
                  </a:lnTo>
                  <a:lnTo>
                    <a:pt x="941" y="5406"/>
                  </a:lnTo>
                  <a:lnTo>
                    <a:pt x="954" y="5406"/>
                  </a:lnTo>
                  <a:lnTo>
                    <a:pt x="954" y="5406"/>
                  </a:lnTo>
                  <a:lnTo>
                    <a:pt x="967" y="5406"/>
                  </a:lnTo>
                  <a:lnTo>
                    <a:pt x="967" y="5406"/>
                  </a:lnTo>
                  <a:lnTo>
                    <a:pt x="1000" y="5407"/>
                  </a:lnTo>
                  <a:lnTo>
                    <a:pt x="1032" y="5410"/>
                  </a:lnTo>
                  <a:lnTo>
                    <a:pt x="1065" y="5414"/>
                  </a:lnTo>
                  <a:lnTo>
                    <a:pt x="1097" y="5419"/>
                  </a:lnTo>
                  <a:lnTo>
                    <a:pt x="1130" y="5427"/>
                  </a:lnTo>
                  <a:lnTo>
                    <a:pt x="1162" y="5436"/>
                  </a:lnTo>
                  <a:lnTo>
                    <a:pt x="1193" y="5445"/>
                  </a:lnTo>
                  <a:lnTo>
                    <a:pt x="1224" y="5457"/>
                  </a:lnTo>
                  <a:lnTo>
                    <a:pt x="1256" y="5468"/>
                  </a:lnTo>
                  <a:lnTo>
                    <a:pt x="1284" y="5481"/>
                  </a:lnTo>
                  <a:lnTo>
                    <a:pt x="1311" y="5494"/>
                  </a:lnTo>
                  <a:lnTo>
                    <a:pt x="1339" y="5509"/>
                  </a:lnTo>
                  <a:lnTo>
                    <a:pt x="1363" y="5524"/>
                  </a:lnTo>
                  <a:lnTo>
                    <a:pt x="1385" y="5540"/>
                  </a:lnTo>
                  <a:lnTo>
                    <a:pt x="1406" y="5556"/>
                  </a:lnTo>
                  <a:lnTo>
                    <a:pt x="1426" y="5572"/>
                  </a:lnTo>
                  <a:lnTo>
                    <a:pt x="1432" y="5557"/>
                  </a:lnTo>
                  <a:lnTo>
                    <a:pt x="1432" y="5557"/>
                  </a:lnTo>
                  <a:lnTo>
                    <a:pt x="1426" y="5544"/>
                  </a:lnTo>
                  <a:lnTo>
                    <a:pt x="1419" y="5531"/>
                  </a:lnTo>
                  <a:lnTo>
                    <a:pt x="1414" y="5515"/>
                  </a:lnTo>
                  <a:lnTo>
                    <a:pt x="1409" y="5500"/>
                  </a:lnTo>
                  <a:lnTo>
                    <a:pt x="1400" y="5467"/>
                  </a:lnTo>
                  <a:lnTo>
                    <a:pt x="1393" y="5431"/>
                  </a:lnTo>
                  <a:lnTo>
                    <a:pt x="1388" y="5392"/>
                  </a:lnTo>
                  <a:lnTo>
                    <a:pt x="1384" y="5353"/>
                  </a:lnTo>
                  <a:lnTo>
                    <a:pt x="1383" y="5311"/>
                  </a:lnTo>
                  <a:lnTo>
                    <a:pt x="1382" y="5269"/>
                  </a:lnTo>
                  <a:lnTo>
                    <a:pt x="1383" y="5228"/>
                  </a:lnTo>
                  <a:lnTo>
                    <a:pt x="1384" y="5185"/>
                  </a:lnTo>
                  <a:lnTo>
                    <a:pt x="1389" y="5104"/>
                  </a:lnTo>
                  <a:lnTo>
                    <a:pt x="1394" y="5029"/>
                  </a:lnTo>
                  <a:lnTo>
                    <a:pt x="1401" y="4964"/>
                  </a:lnTo>
                  <a:lnTo>
                    <a:pt x="1401" y="4964"/>
                  </a:lnTo>
                  <a:lnTo>
                    <a:pt x="1407" y="4912"/>
                  </a:lnTo>
                  <a:lnTo>
                    <a:pt x="1415" y="4860"/>
                  </a:lnTo>
                  <a:lnTo>
                    <a:pt x="1432" y="4757"/>
                  </a:lnTo>
                  <a:lnTo>
                    <a:pt x="1471" y="4553"/>
                  </a:lnTo>
                  <a:lnTo>
                    <a:pt x="1488" y="4452"/>
                  </a:lnTo>
                  <a:lnTo>
                    <a:pt x="1495" y="4401"/>
                  </a:lnTo>
                  <a:lnTo>
                    <a:pt x="1501" y="4349"/>
                  </a:lnTo>
                  <a:lnTo>
                    <a:pt x="1506" y="4297"/>
                  </a:lnTo>
                  <a:lnTo>
                    <a:pt x="1509" y="4243"/>
                  </a:lnTo>
                  <a:lnTo>
                    <a:pt x="1511" y="4191"/>
                  </a:lnTo>
                  <a:lnTo>
                    <a:pt x="1510" y="4137"/>
                  </a:lnTo>
                  <a:lnTo>
                    <a:pt x="1510" y="4137"/>
                  </a:lnTo>
                  <a:lnTo>
                    <a:pt x="1509" y="4085"/>
                  </a:lnTo>
                  <a:lnTo>
                    <a:pt x="1505" y="4031"/>
                  </a:lnTo>
                  <a:lnTo>
                    <a:pt x="1501" y="3979"/>
                  </a:lnTo>
                  <a:lnTo>
                    <a:pt x="1497" y="3926"/>
                  </a:lnTo>
                  <a:lnTo>
                    <a:pt x="1485" y="3821"/>
                  </a:lnTo>
                  <a:lnTo>
                    <a:pt x="1472" y="3715"/>
                  </a:lnTo>
                  <a:lnTo>
                    <a:pt x="1444" y="3502"/>
                  </a:lnTo>
                  <a:lnTo>
                    <a:pt x="1430" y="3394"/>
                  </a:lnTo>
                  <a:lnTo>
                    <a:pt x="1417" y="3286"/>
                  </a:lnTo>
                  <a:lnTo>
                    <a:pt x="1417" y="3286"/>
                  </a:lnTo>
                  <a:lnTo>
                    <a:pt x="1404" y="3138"/>
                  </a:lnTo>
                  <a:lnTo>
                    <a:pt x="1392" y="2989"/>
                  </a:lnTo>
                  <a:lnTo>
                    <a:pt x="1383" y="2839"/>
                  </a:lnTo>
                  <a:lnTo>
                    <a:pt x="1375" y="2689"/>
                  </a:lnTo>
                  <a:lnTo>
                    <a:pt x="1370" y="2539"/>
                  </a:lnTo>
                  <a:lnTo>
                    <a:pt x="1366" y="2388"/>
                  </a:lnTo>
                  <a:lnTo>
                    <a:pt x="1363" y="2237"/>
                  </a:lnTo>
                  <a:lnTo>
                    <a:pt x="1362" y="2085"/>
                  </a:lnTo>
                  <a:lnTo>
                    <a:pt x="1362" y="2085"/>
                  </a:lnTo>
                  <a:lnTo>
                    <a:pt x="1362" y="2022"/>
                  </a:lnTo>
                  <a:lnTo>
                    <a:pt x="1359" y="1960"/>
                  </a:lnTo>
                  <a:lnTo>
                    <a:pt x="1356" y="1896"/>
                  </a:lnTo>
                  <a:lnTo>
                    <a:pt x="1350" y="1834"/>
                  </a:lnTo>
                  <a:lnTo>
                    <a:pt x="1345" y="1771"/>
                  </a:lnTo>
                  <a:lnTo>
                    <a:pt x="1337" y="1709"/>
                  </a:lnTo>
                  <a:lnTo>
                    <a:pt x="1330" y="1645"/>
                  </a:lnTo>
                  <a:lnTo>
                    <a:pt x="1322" y="1583"/>
                  </a:lnTo>
                  <a:lnTo>
                    <a:pt x="1302" y="1458"/>
                  </a:lnTo>
                  <a:lnTo>
                    <a:pt x="1281" y="1333"/>
                  </a:lnTo>
                  <a:lnTo>
                    <a:pt x="1239" y="1082"/>
                  </a:lnTo>
                  <a:lnTo>
                    <a:pt x="1219" y="957"/>
                  </a:lnTo>
                  <a:lnTo>
                    <a:pt x="1201" y="832"/>
                  </a:lnTo>
                  <a:lnTo>
                    <a:pt x="1193" y="770"/>
                  </a:lnTo>
                  <a:lnTo>
                    <a:pt x="1185" y="708"/>
                  </a:lnTo>
                  <a:lnTo>
                    <a:pt x="1180" y="645"/>
                  </a:lnTo>
                  <a:lnTo>
                    <a:pt x="1175" y="581"/>
                  </a:lnTo>
                  <a:lnTo>
                    <a:pt x="1171" y="519"/>
                  </a:lnTo>
                  <a:lnTo>
                    <a:pt x="1168" y="457"/>
                  </a:lnTo>
                  <a:lnTo>
                    <a:pt x="1168" y="394"/>
                  </a:lnTo>
                  <a:lnTo>
                    <a:pt x="1170" y="332"/>
                  </a:lnTo>
                  <a:lnTo>
                    <a:pt x="1172" y="268"/>
                  </a:lnTo>
                  <a:lnTo>
                    <a:pt x="1176" y="206"/>
                  </a:lnTo>
                  <a:lnTo>
                    <a:pt x="1183" y="143"/>
                  </a:lnTo>
                  <a:lnTo>
                    <a:pt x="1191" y="80"/>
                  </a:lnTo>
                  <a:lnTo>
                    <a:pt x="1213" y="0"/>
                  </a:lnTo>
                  <a:close/>
                </a:path>
              </a:pathLst>
            </a:custGeom>
            <a:solidFill>
              <a:srgbClr val="3732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5">
              <a:extLst>
                <a:ext uri="{FF2B5EF4-FFF2-40B4-BE49-F238E27FC236}">
                  <a16:creationId xmlns:a16="http://schemas.microsoft.com/office/drawing/2014/main" id="{1672137A-00C6-5821-6707-8C0B5DE250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5" y="1942"/>
              <a:ext cx="503" cy="1867"/>
            </a:xfrm>
            <a:custGeom>
              <a:avLst/>
              <a:gdLst>
                <a:gd name="T0" fmla="*/ 1102 w 1511"/>
                <a:gd name="T1" fmla="*/ 24 h 5599"/>
                <a:gd name="T2" fmla="*/ 733 w 1511"/>
                <a:gd name="T3" fmla="*/ 86 h 5599"/>
                <a:gd name="T4" fmla="*/ 420 w 1511"/>
                <a:gd name="T5" fmla="*/ 121 h 5599"/>
                <a:gd name="T6" fmla="*/ 249 w 1511"/>
                <a:gd name="T7" fmla="*/ 132 h 5599"/>
                <a:gd name="T8" fmla="*/ 272 w 1511"/>
                <a:gd name="T9" fmla="*/ 189 h 5599"/>
                <a:gd name="T10" fmla="*/ 159 w 1511"/>
                <a:gd name="T11" fmla="*/ 526 h 5599"/>
                <a:gd name="T12" fmla="*/ 48 w 1511"/>
                <a:gd name="T13" fmla="*/ 861 h 5599"/>
                <a:gd name="T14" fmla="*/ 16 w 1511"/>
                <a:gd name="T15" fmla="*/ 1002 h 5599"/>
                <a:gd name="T16" fmla="*/ 92 w 1511"/>
                <a:gd name="T17" fmla="*/ 1284 h 5599"/>
                <a:gd name="T18" fmla="*/ 159 w 1511"/>
                <a:gd name="T19" fmla="*/ 1567 h 5599"/>
                <a:gd name="T20" fmla="*/ 239 w 1511"/>
                <a:gd name="T21" fmla="*/ 1948 h 5599"/>
                <a:gd name="T22" fmla="*/ 336 w 1511"/>
                <a:gd name="T23" fmla="*/ 2524 h 5599"/>
                <a:gd name="T24" fmla="*/ 409 w 1511"/>
                <a:gd name="T25" fmla="*/ 3104 h 5599"/>
                <a:gd name="T26" fmla="*/ 461 w 1511"/>
                <a:gd name="T27" fmla="*/ 3687 h 5599"/>
                <a:gd name="T28" fmla="*/ 484 w 1511"/>
                <a:gd name="T29" fmla="*/ 4076 h 5599"/>
                <a:gd name="T30" fmla="*/ 506 w 1511"/>
                <a:gd name="T31" fmla="*/ 4363 h 5599"/>
                <a:gd name="T32" fmla="*/ 537 w 1511"/>
                <a:gd name="T33" fmla="*/ 4648 h 5599"/>
                <a:gd name="T34" fmla="*/ 598 w 1511"/>
                <a:gd name="T35" fmla="*/ 5121 h 5599"/>
                <a:gd name="T36" fmla="*/ 628 w 1511"/>
                <a:gd name="T37" fmla="*/ 5406 h 5599"/>
                <a:gd name="T38" fmla="*/ 653 w 1511"/>
                <a:gd name="T39" fmla="*/ 5599 h 5599"/>
                <a:gd name="T40" fmla="*/ 670 w 1511"/>
                <a:gd name="T41" fmla="*/ 5549 h 5599"/>
                <a:gd name="T42" fmla="*/ 707 w 1511"/>
                <a:gd name="T43" fmla="*/ 5492 h 5599"/>
                <a:gd name="T44" fmla="*/ 759 w 1511"/>
                <a:gd name="T45" fmla="*/ 5449 h 5599"/>
                <a:gd name="T46" fmla="*/ 822 w 1511"/>
                <a:gd name="T47" fmla="*/ 5422 h 5599"/>
                <a:gd name="T48" fmla="*/ 892 w 1511"/>
                <a:gd name="T49" fmla="*/ 5409 h 5599"/>
                <a:gd name="T50" fmla="*/ 941 w 1511"/>
                <a:gd name="T51" fmla="*/ 5406 h 5599"/>
                <a:gd name="T52" fmla="*/ 967 w 1511"/>
                <a:gd name="T53" fmla="*/ 5406 h 5599"/>
                <a:gd name="T54" fmla="*/ 1032 w 1511"/>
                <a:gd name="T55" fmla="*/ 5410 h 5599"/>
                <a:gd name="T56" fmla="*/ 1130 w 1511"/>
                <a:gd name="T57" fmla="*/ 5427 h 5599"/>
                <a:gd name="T58" fmla="*/ 1224 w 1511"/>
                <a:gd name="T59" fmla="*/ 5457 h 5599"/>
                <a:gd name="T60" fmla="*/ 1311 w 1511"/>
                <a:gd name="T61" fmla="*/ 5494 h 5599"/>
                <a:gd name="T62" fmla="*/ 1385 w 1511"/>
                <a:gd name="T63" fmla="*/ 5540 h 5599"/>
                <a:gd name="T64" fmla="*/ 1432 w 1511"/>
                <a:gd name="T65" fmla="*/ 5557 h 5599"/>
                <a:gd name="T66" fmla="*/ 1419 w 1511"/>
                <a:gd name="T67" fmla="*/ 5531 h 5599"/>
                <a:gd name="T68" fmla="*/ 1400 w 1511"/>
                <a:gd name="T69" fmla="*/ 5467 h 5599"/>
                <a:gd name="T70" fmla="*/ 1384 w 1511"/>
                <a:gd name="T71" fmla="*/ 5353 h 5599"/>
                <a:gd name="T72" fmla="*/ 1383 w 1511"/>
                <a:gd name="T73" fmla="*/ 5228 h 5599"/>
                <a:gd name="T74" fmla="*/ 1394 w 1511"/>
                <a:gd name="T75" fmla="*/ 5029 h 5599"/>
                <a:gd name="T76" fmla="*/ 1407 w 1511"/>
                <a:gd name="T77" fmla="*/ 4912 h 5599"/>
                <a:gd name="T78" fmla="*/ 1471 w 1511"/>
                <a:gd name="T79" fmla="*/ 4553 h 5599"/>
                <a:gd name="T80" fmla="*/ 1501 w 1511"/>
                <a:gd name="T81" fmla="*/ 4349 h 5599"/>
                <a:gd name="T82" fmla="*/ 1511 w 1511"/>
                <a:gd name="T83" fmla="*/ 4191 h 5599"/>
                <a:gd name="T84" fmla="*/ 1509 w 1511"/>
                <a:gd name="T85" fmla="*/ 4085 h 5599"/>
                <a:gd name="T86" fmla="*/ 1497 w 1511"/>
                <a:gd name="T87" fmla="*/ 3926 h 5599"/>
                <a:gd name="T88" fmla="*/ 1444 w 1511"/>
                <a:gd name="T89" fmla="*/ 3502 h 5599"/>
                <a:gd name="T90" fmla="*/ 1417 w 1511"/>
                <a:gd name="T91" fmla="*/ 3286 h 5599"/>
                <a:gd name="T92" fmla="*/ 1383 w 1511"/>
                <a:gd name="T93" fmla="*/ 2839 h 5599"/>
                <a:gd name="T94" fmla="*/ 1366 w 1511"/>
                <a:gd name="T95" fmla="*/ 2388 h 5599"/>
                <a:gd name="T96" fmla="*/ 1362 w 1511"/>
                <a:gd name="T97" fmla="*/ 2085 h 5599"/>
                <a:gd name="T98" fmla="*/ 1356 w 1511"/>
                <a:gd name="T99" fmla="*/ 1896 h 5599"/>
                <a:gd name="T100" fmla="*/ 1337 w 1511"/>
                <a:gd name="T101" fmla="*/ 1709 h 5599"/>
                <a:gd name="T102" fmla="*/ 1302 w 1511"/>
                <a:gd name="T103" fmla="*/ 1458 h 5599"/>
                <a:gd name="T104" fmla="*/ 1219 w 1511"/>
                <a:gd name="T105" fmla="*/ 957 h 5599"/>
                <a:gd name="T106" fmla="*/ 1185 w 1511"/>
                <a:gd name="T107" fmla="*/ 708 h 5599"/>
                <a:gd name="T108" fmla="*/ 1171 w 1511"/>
                <a:gd name="T109" fmla="*/ 519 h 5599"/>
                <a:gd name="T110" fmla="*/ 1170 w 1511"/>
                <a:gd name="T111" fmla="*/ 332 h 5599"/>
                <a:gd name="T112" fmla="*/ 1183 w 1511"/>
                <a:gd name="T113" fmla="*/ 143 h 5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11" h="5599">
                  <a:moveTo>
                    <a:pt x="1213" y="0"/>
                  </a:moveTo>
                  <a:lnTo>
                    <a:pt x="1213" y="0"/>
                  </a:lnTo>
                  <a:lnTo>
                    <a:pt x="1102" y="24"/>
                  </a:lnTo>
                  <a:lnTo>
                    <a:pt x="984" y="46"/>
                  </a:lnTo>
                  <a:lnTo>
                    <a:pt x="859" y="68"/>
                  </a:lnTo>
                  <a:lnTo>
                    <a:pt x="733" y="86"/>
                  </a:lnTo>
                  <a:lnTo>
                    <a:pt x="606" y="103"/>
                  </a:lnTo>
                  <a:lnTo>
                    <a:pt x="481" y="116"/>
                  </a:lnTo>
                  <a:lnTo>
                    <a:pt x="420" y="121"/>
                  </a:lnTo>
                  <a:lnTo>
                    <a:pt x="362" y="126"/>
                  </a:lnTo>
                  <a:lnTo>
                    <a:pt x="305" y="129"/>
                  </a:lnTo>
                  <a:lnTo>
                    <a:pt x="249" y="132"/>
                  </a:lnTo>
                  <a:lnTo>
                    <a:pt x="249" y="132"/>
                  </a:lnTo>
                  <a:lnTo>
                    <a:pt x="248" y="132"/>
                  </a:lnTo>
                  <a:lnTo>
                    <a:pt x="272" y="189"/>
                  </a:lnTo>
                  <a:lnTo>
                    <a:pt x="272" y="189"/>
                  </a:lnTo>
                  <a:lnTo>
                    <a:pt x="215" y="359"/>
                  </a:lnTo>
                  <a:lnTo>
                    <a:pt x="159" y="526"/>
                  </a:lnTo>
                  <a:lnTo>
                    <a:pt x="105" y="692"/>
                  </a:lnTo>
                  <a:lnTo>
                    <a:pt x="48" y="861"/>
                  </a:lnTo>
                  <a:lnTo>
                    <a:pt x="48" y="861"/>
                  </a:lnTo>
                  <a:lnTo>
                    <a:pt x="0" y="999"/>
                  </a:lnTo>
                  <a:lnTo>
                    <a:pt x="16" y="1002"/>
                  </a:lnTo>
                  <a:lnTo>
                    <a:pt x="16" y="1002"/>
                  </a:lnTo>
                  <a:lnTo>
                    <a:pt x="42" y="1095"/>
                  </a:lnTo>
                  <a:lnTo>
                    <a:pt x="67" y="1189"/>
                  </a:lnTo>
                  <a:lnTo>
                    <a:pt x="92" y="1284"/>
                  </a:lnTo>
                  <a:lnTo>
                    <a:pt x="115" y="1377"/>
                  </a:lnTo>
                  <a:lnTo>
                    <a:pt x="137" y="1472"/>
                  </a:lnTo>
                  <a:lnTo>
                    <a:pt x="159" y="1567"/>
                  </a:lnTo>
                  <a:lnTo>
                    <a:pt x="180" y="1662"/>
                  </a:lnTo>
                  <a:lnTo>
                    <a:pt x="201" y="1757"/>
                  </a:lnTo>
                  <a:lnTo>
                    <a:pt x="239" y="1948"/>
                  </a:lnTo>
                  <a:lnTo>
                    <a:pt x="274" y="2139"/>
                  </a:lnTo>
                  <a:lnTo>
                    <a:pt x="306" y="2332"/>
                  </a:lnTo>
                  <a:lnTo>
                    <a:pt x="336" y="2524"/>
                  </a:lnTo>
                  <a:lnTo>
                    <a:pt x="362" y="2717"/>
                  </a:lnTo>
                  <a:lnTo>
                    <a:pt x="387" y="2911"/>
                  </a:lnTo>
                  <a:lnTo>
                    <a:pt x="409" y="3104"/>
                  </a:lnTo>
                  <a:lnTo>
                    <a:pt x="428" y="3298"/>
                  </a:lnTo>
                  <a:lnTo>
                    <a:pt x="445" y="3492"/>
                  </a:lnTo>
                  <a:lnTo>
                    <a:pt x="461" y="3687"/>
                  </a:lnTo>
                  <a:lnTo>
                    <a:pt x="474" y="3882"/>
                  </a:lnTo>
                  <a:lnTo>
                    <a:pt x="484" y="4076"/>
                  </a:lnTo>
                  <a:lnTo>
                    <a:pt x="484" y="4076"/>
                  </a:lnTo>
                  <a:lnTo>
                    <a:pt x="489" y="4172"/>
                  </a:lnTo>
                  <a:lnTo>
                    <a:pt x="497" y="4268"/>
                  </a:lnTo>
                  <a:lnTo>
                    <a:pt x="506" y="4363"/>
                  </a:lnTo>
                  <a:lnTo>
                    <a:pt x="515" y="4458"/>
                  </a:lnTo>
                  <a:lnTo>
                    <a:pt x="526" y="4553"/>
                  </a:lnTo>
                  <a:lnTo>
                    <a:pt x="537" y="4648"/>
                  </a:lnTo>
                  <a:lnTo>
                    <a:pt x="562" y="4838"/>
                  </a:lnTo>
                  <a:lnTo>
                    <a:pt x="587" y="5026"/>
                  </a:lnTo>
                  <a:lnTo>
                    <a:pt x="598" y="5121"/>
                  </a:lnTo>
                  <a:lnTo>
                    <a:pt x="609" y="5216"/>
                  </a:lnTo>
                  <a:lnTo>
                    <a:pt x="619" y="5311"/>
                  </a:lnTo>
                  <a:lnTo>
                    <a:pt x="628" y="5406"/>
                  </a:lnTo>
                  <a:lnTo>
                    <a:pt x="635" y="5502"/>
                  </a:lnTo>
                  <a:lnTo>
                    <a:pt x="640" y="5599"/>
                  </a:lnTo>
                  <a:lnTo>
                    <a:pt x="653" y="5599"/>
                  </a:lnTo>
                  <a:lnTo>
                    <a:pt x="653" y="5599"/>
                  </a:lnTo>
                  <a:lnTo>
                    <a:pt x="661" y="5572"/>
                  </a:lnTo>
                  <a:lnTo>
                    <a:pt x="670" y="5549"/>
                  </a:lnTo>
                  <a:lnTo>
                    <a:pt x="680" y="5528"/>
                  </a:lnTo>
                  <a:lnTo>
                    <a:pt x="693" y="5509"/>
                  </a:lnTo>
                  <a:lnTo>
                    <a:pt x="707" y="5492"/>
                  </a:lnTo>
                  <a:lnTo>
                    <a:pt x="723" y="5475"/>
                  </a:lnTo>
                  <a:lnTo>
                    <a:pt x="740" y="5462"/>
                  </a:lnTo>
                  <a:lnTo>
                    <a:pt x="759" y="5449"/>
                  </a:lnTo>
                  <a:lnTo>
                    <a:pt x="779" y="5439"/>
                  </a:lnTo>
                  <a:lnTo>
                    <a:pt x="800" y="5429"/>
                  </a:lnTo>
                  <a:lnTo>
                    <a:pt x="822" y="5422"/>
                  </a:lnTo>
                  <a:lnTo>
                    <a:pt x="844" y="5416"/>
                  </a:lnTo>
                  <a:lnTo>
                    <a:pt x="867" y="5411"/>
                  </a:lnTo>
                  <a:lnTo>
                    <a:pt x="892" y="5409"/>
                  </a:lnTo>
                  <a:lnTo>
                    <a:pt x="917" y="5406"/>
                  </a:lnTo>
                  <a:lnTo>
                    <a:pt x="941" y="5406"/>
                  </a:lnTo>
                  <a:lnTo>
                    <a:pt x="941" y="5406"/>
                  </a:lnTo>
                  <a:lnTo>
                    <a:pt x="954" y="5406"/>
                  </a:lnTo>
                  <a:lnTo>
                    <a:pt x="954" y="5406"/>
                  </a:lnTo>
                  <a:lnTo>
                    <a:pt x="967" y="5406"/>
                  </a:lnTo>
                  <a:lnTo>
                    <a:pt x="967" y="5406"/>
                  </a:lnTo>
                  <a:lnTo>
                    <a:pt x="1000" y="5407"/>
                  </a:lnTo>
                  <a:lnTo>
                    <a:pt x="1032" y="5410"/>
                  </a:lnTo>
                  <a:lnTo>
                    <a:pt x="1065" y="5414"/>
                  </a:lnTo>
                  <a:lnTo>
                    <a:pt x="1097" y="5419"/>
                  </a:lnTo>
                  <a:lnTo>
                    <a:pt x="1130" y="5427"/>
                  </a:lnTo>
                  <a:lnTo>
                    <a:pt x="1162" y="5436"/>
                  </a:lnTo>
                  <a:lnTo>
                    <a:pt x="1193" y="5445"/>
                  </a:lnTo>
                  <a:lnTo>
                    <a:pt x="1224" y="5457"/>
                  </a:lnTo>
                  <a:lnTo>
                    <a:pt x="1256" y="5468"/>
                  </a:lnTo>
                  <a:lnTo>
                    <a:pt x="1284" y="5481"/>
                  </a:lnTo>
                  <a:lnTo>
                    <a:pt x="1311" y="5494"/>
                  </a:lnTo>
                  <a:lnTo>
                    <a:pt x="1339" y="5509"/>
                  </a:lnTo>
                  <a:lnTo>
                    <a:pt x="1363" y="5524"/>
                  </a:lnTo>
                  <a:lnTo>
                    <a:pt x="1385" y="5540"/>
                  </a:lnTo>
                  <a:lnTo>
                    <a:pt x="1406" y="5556"/>
                  </a:lnTo>
                  <a:lnTo>
                    <a:pt x="1426" y="5572"/>
                  </a:lnTo>
                  <a:lnTo>
                    <a:pt x="1432" y="5557"/>
                  </a:lnTo>
                  <a:lnTo>
                    <a:pt x="1432" y="5557"/>
                  </a:lnTo>
                  <a:lnTo>
                    <a:pt x="1426" y="5544"/>
                  </a:lnTo>
                  <a:lnTo>
                    <a:pt x="1419" y="5531"/>
                  </a:lnTo>
                  <a:lnTo>
                    <a:pt x="1414" y="5515"/>
                  </a:lnTo>
                  <a:lnTo>
                    <a:pt x="1409" y="5500"/>
                  </a:lnTo>
                  <a:lnTo>
                    <a:pt x="1400" y="5467"/>
                  </a:lnTo>
                  <a:lnTo>
                    <a:pt x="1393" y="5431"/>
                  </a:lnTo>
                  <a:lnTo>
                    <a:pt x="1388" y="5392"/>
                  </a:lnTo>
                  <a:lnTo>
                    <a:pt x="1384" y="5353"/>
                  </a:lnTo>
                  <a:lnTo>
                    <a:pt x="1383" y="5311"/>
                  </a:lnTo>
                  <a:lnTo>
                    <a:pt x="1382" y="5269"/>
                  </a:lnTo>
                  <a:lnTo>
                    <a:pt x="1383" y="5228"/>
                  </a:lnTo>
                  <a:lnTo>
                    <a:pt x="1384" y="5185"/>
                  </a:lnTo>
                  <a:lnTo>
                    <a:pt x="1389" y="5104"/>
                  </a:lnTo>
                  <a:lnTo>
                    <a:pt x="1394" y="5029"/>
                  </a:lnTo>
                  <a:lnTo>
                    <a:pt x="1401" y="4964"/>
                  </a:lnTo>
                  <a:lnTo>
                    <a:pt x="1401" y="4964"/>
                  </a:lnTo>
                  <a:lnTo>
                    <a:pt x="1407" y="4912"/>
                  </a:lnTo>
                  <a:lnTo>
                    <a:pt x="1415" y="4860"/>
                  </a:lnTo>
                  <a:lnTo>
                    <a:pt x="1432" y="4757"/>
                  </a:lnTo>
                  <a:lnTo>
                    <a:pt x="1471" y="4553"/>
                  </a:lnTo>
                  <a:lnTo>
                    <a:pt x="1488" y="4452"/>
                  </a:lnTo>
                  <a:lnTo>
                    <a:pt x="1495" y="4401"/>
                  </a:lnTo>
                  <a:lnTo>
                    <a:pt x="1501" y="4349"/>
                  </a:lnTo>
                  <a:lnTo>
                    <a:pt x="1506" y="4297"/>
                  </a:lnTo>
                  <a:lnTo>
                    <a:pt x="1509" y="4243"/>
                  </a:lnTo>
                  <a:lnTo>
                    <a:pt x="1511" y="4191"/>
                  </a:lnTo>
                  <a:lnTo>
                    <a:pt x="1510" y="4137"/>
                  </a:lnTo>
                  <a:lnTo>
                    <a:pt x="1510" y="4137"/>
                  </a:lnTo>
                  <a:lnTo>
                    <a:pt x="1509" y="4085"/>
                  </a:lnTo>
                  <a:lnTo>
                    <a:pt x="1505" y="4031"/>
                  </a:lnTo>
                  <a:lnTo>
                    <a:pt x="1501" y="3979"/>
                  </a:lnTo>
                  <a:lnTo>
                    <a:pt x="1497" y="3926"/>
                  </a:lnTo>
                  <a:lnTo>
                    <a:pt x="1485" y="3821"/>
                  </a:lnTo>
                  <a:lnTo>
                    <a:pt x="1472" y="3715"/>
                  </a:lnTo>
                  <a:lnTo>
                    <a:pt x="1444" y="3502"/>
                  </a:lnTo>
                  <a:lnTo>
                    <a:pt x="1430" y="3394"/>
                  </a:lnTo>
                  <a:lnTo>
                    <a:pt x="1417" y="3286"/>
                  </a:lnTo>
                  <a:lnTo>
                    <a:pt x="1417" y="3286"/>
                  </a:lnTo>
                  <a:lnTo>
                    <a:pt x="1404" y="3138"/>
                  </a:lnTo>
                  <a:lnTo>
                    <a:pt x="1392" y="2989"/>
                  </a:lnTo>
                  <a:lnTo>
                    <a:pt x="1383" y="2839"/>
                  </a:lnTo>
                  <a:lnTo>
                    <a:pt x="1375" y="2689"/>
                  </a:lnTo>
                  <a:lnTo>
                    <a:pt x="1370" y="2539"/>
                  </a:lnTo>
                  <a:lnTo>
                    <a:pt x="1366" y="2388"/>
                  </a:lnTo>
                  <a:lnTo>
                    <a:pt x="1363" y="2237"/>
                  </a:lnTo>
                  <a:lnTo>
                    <a:pt x="1362" y="2085"/>
                  </a:lnTo>
                  <a:lnTo>
                    <a:pt x="1362" y="2085"/>
                  </a:lnTo>
                  <a:lnTo>
                    <a:pt x="1362" y="2022"/>
                  </a:lnTo>
                  <a:lnTo>
                    <a:pt x="1359" y="1960"/>
                  </a:lnTo>
                  <a:lnTo>
                    <a:pt x="1356" y="1896"/>
                  </a:lnTo>
                  <a:lnTo>
                    <a:pt x="1350" y="1834"/>
                  </a:lnTo>
                  <a:lnTo>
                    <a:pt x="1345" y="1771"/>
                  </a:lnTo>
                  <a:lnTo>
                    <a:pt x="1337" y="1709"/>
                  </a:lnTo>
                  <a:lnTo>
                    <a:pt x="1330" y="1645"/>
                  </a:lnTo>
                  <a:lnTo>
                    <a:pt x="1322" y="1583"/>
                  </a:lnTo>
                  <a:lnTo>
                    <a:pt x="1302" y="1458"/>
                  </a:lnTo>
                  <a:lnTo>
                    <a:pt x="1281" y="1333"/>
                  </a:lnTo>
                  <a:lnTo>
                    <a:pt x="1239" y="1082"/>
                  </a:lnTo>
                  <a:lnTo>
                    <a:pt x="1219" y="957"/>
                  </a:lnTo>
                  <a:lnTo>
                    <a:pt x="1201" y="832"/>
                  </a:lnTo>
                  <a:lnTo>
                    <a:pt x="1193" y="770"/>
                  </a:lnTo>
                  <a:lnTo>
                    <a:pt x="1185" y="708"/>
                  </a:lnTo>
                  <a:lnTo>
                    <a:pt x="1180" y="645"/>
                  </a:lnTo>
                  <a:lnTo>
                    <a:pt x="1175" y="581"/>
                  </a:lnTo>
                  <a:lnTo>
                    <a:pt x="1171" y="519"/>
                  </a:lnTo>
                  <a:lnTo>
                    <a:pt x="1168" y="457"/>
                  </a:lnTo>
                  <a:lnTo>
                    <a:pt x="1168" y="394"/>
                  </a:lnTo>
                  <a:lnTo>
                    <a:pt x="1170" y="332"/>
                  </a:lnTo>
                  <a:lnTo>
                    <a:pt x="1172" y="268"/>
                  </a:lnTo>
                  <a:lnTo>
                    <a:pt x="1176" y="206"/>
                  </a:lnTo>
                  <a:lnTo>
                    <a:pt x="1183" y="143"/>
                  </a:lnTo>
                  <a:lnTo>
                    <a:pt x="1191" y="80"/>
                  </a:lnTo>
                  <a:lnTo>
                    <a:pt x="121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46">
              <a:extLst>
                <a:ext uri="{FF2B5EF4-FFF2-40B4-BE49-F238E27FC236}">
                  <a16:creationId xmlns:a16="http://schemas.microsoft.com/office/drawing/2014/main" id="{2CDEF4FC-E807-162E-290B-A630AEAA72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0" y="1180"/>
              <a:ext cx="583" cy="717"/>
            </a:xfrm>
            <a:custGeom>
              <a:avLst/>
              <a:gdLst>
                <a:gd name="T0" fmla="*/ 489 w 1750"/>
                <a:gd name="T1" fmla="*/ 2053 h 2151"/>
                <a:gd name="T2" fmla="*/ 452 w 1750"/>
                <a:gd name="T3" fmla="*/ 2078 h 2151"/>
                <a:gd name="T4" fmla="*/ 414 w 1750"/>
                <a:gd name="T5" fmla="*/ 2070 h 2151"/>
                <a:gd name="T6" fmla="*/ 393 w 1750"/>
                <a:gd name="T7" fmla="*/ 2048 h 2151"/>
                <a:gd name="T8" fmla="*/ 321 w 1750"/>
                <a:gd name="T9" fmla="*/ 2110 h 2151"/>
                <a:gd name="T10" fmla="*/ 275 w 1750"/>
                <a:gd name="T11" fmla="*/ 2118 h 2151"/>
                <a:gd name="T12" fmla="*/ 249 w 1750"/>
                <a:gd name="T13" fmla="*/ 2108 h 2151"/>
                <a:gd name="T14" fmla="*/ 256 w 1750"/>
                <a:gd name="T15" fmla="*/ 2069 h 2151"/>
                <a:gd name="T16" fmla="*/ 193 w 1750"/>
                <a:gd name="T17" fmla="*/ 2118 h 2151"/>
                <a:gd name="T18" fmla="*/ 141 w 1750"/>
                <a:gd name="T19" fmla="*/ 2145 h 2151"/>
                <a:gd name="T20" fmla="*/ 78 w 1750"/>
                <a:gd name="T21" fmla="*/ 2148 h 2151"/>
                <a:gd name="T22" fmla="*/ 51 w 1750"/>
                <a:gd name="T23" fmla="*/ 2131 h 2151"/>
                <a:gd name="T24" fmla="*/ 47 w 1750"/>
                <a:gd name="T25" fmla="*/ 2101 h 2151"/>
                <a:gd name="T26" fmla="*/ 138 w 1750"/>
                <a:gd name="T27" fmla="*/ 1995 h 2151"/>
                <a:gd name="T28" fmla="*/ 176 w 1750"/>
                <a:gd name="T29" fmla="*/ 1911 h 2151"/>
                <a:gd name="T30" fmla="*/ 181 w 1750"/>
                <a:gd name="T31" fmla="*/ 1796 h 2151"/>
                <a:gd name="T32" fmla="*/ 154 w 1750"/>
                <a:gd name="T33" fmla="*/ 1793 h 2151"/>
                <a:gd name="T34" fmla="*/ 111 w 1750"/>
                <a:gd name="T35" fmla="*/ 1845 h 2151"/>
                <a:gd name="T36" fmla="*/ 54 w 1750"/>
                <a:gd name="T37" fmla="*/ 1878 h 2151"/>
                <a:gd name="T38" fmla="*/ 0 w 1750"/>
                <a:gd name="T39" fmla="*/ 1878 h 2151"/>
                <a:gd name="T40" fmla="*/ 10 w 1750"/>
                <a:gd name="T41" fmla="*/ 1816 h 2151"/>
                <a:gd name="T42" fmla="*/ 84 w 1750"/>
                <a:gd name="T43" fmla="*/ 1701 h 2151"/>
                <a:gd name="T44" fmla="*/ 182 w 1750"/>
                <a:gd name="T45" fmla="*/ 1606 h 2151"/>
                <a:gd name="T46" fmla="*/ 330 w 1750"/>
                <a:gd name="T47" fmla="*/ 1491 h 2151"/>
                <a:gd name="T48" fmla="*/ 555 w 1750"/>
                <a:gd name="T49" fmla="*/ 1343 h 2151"/>
                <a:gd name="T50" fmla="*/ 624 w 1750"/>
                <a:gd name="T51" fmla="*/ 1301 h 2151"/>
                <a:gd name="T52" fmla="*/ 767 w 1750"/>
                <a:gd name="T53" fmla="*/ 1194 h 2151"/>
                <a:gd name="T54" fmla="*/ 884 w 1750"/>
                <a:gd name="T55" fmla="*/ 1071 h 2151"/>
                <a:gd name="T56" fmla="*/ 1079 w 1750"/>
                <a:gd name="T57" fmla="*/ 815 h 2151"/>
                <a:gd name="T58" fmla="*/ 1149 w 1750"/>
                <a:gd name="T59" fmla="*/ 707 h 2151"/>
                <a:gd name="T60" fmla="*/ 1190 w 1750"/>
                <a:gd name="T61" fmla="*/ 625 h 2151"/>
                <a:gd name="T62" fmla="*/ 1199 w 1750"/>
                <a:gd name="T63" fmla="*/ 559 h 2151"/>
                <a:gd name="T64" fmla="*/ 1182 w 1750"/>
                <a:gd name="T65" fmla="*/ 495 h 2151"/>
                <a:gd name="T66" fmla="*/ 1105 w 1750"/>
                <a:gd name="T67" fmla="*/ 352 h 2151"/>
                <a:gd name="T68" fmla="*/ 995 w 1750"/>
                <a:gd name="T69" fmla="*/ 253 h 2151"/>
                <a:gd name="T70" fmla="*/ 1151 w 1750"/>
                <a:gd name="T71" fmla="*/ 158 h 2151"/>
                <a:gd name="T72" fmla="*/ 1451 w 1750"/>
                <a:gd name="T73" fmla="*/ 34 h 2151"/>
                <a:gd name="T74" fmla="*/ 1586 w 1750"/>
                <a:gd name="T75" fmla="*/ 69 h 2151"/>
                <a:gd name="T76" fmla="*/ 1655 w 1750"/>
                <a:gd name="T77" fmla="*/ 286 h 2151"/>
                <a:gd name="T78" fmla="*/ 1728 w 1750"/>
                <a:gd name="T79" fmla="*/ 550 h 2151"/>
                <a:gd name="T80" fmla="*/ 1750 w 1750"/>
                <a:gd name="T81" fmla="*/ 706 h 2151"/>
                <a:gd name="T82" fmla="*/ 1731 w 1750"/>
                <a:gd name="T83" fmla="*/ 859 h 2151"/>
                <a:gd name="T84" fmla="*/ 1693 w 1750"/>
                <a:gd name="T85" fmla="*/ 954 h 2151"/>
                <a:gd name="T86" fmla="*/ 1608 w 1750"/>
                <a:gd name="T87" fmla="*/ 1084 h 2151"/>
                <a:gd name="T88" fmla="*/ 1521 w 1750"/>
                <a:gd name="T89" fmla="*/ 1173 h 2151"/>
                <a:gd name="T90" fmla="*/ 1398 w 1750"/>
                <a:gd name="T91" fmla="*/ 1265 h 2151"/>
                <a:gd name="T92" fmla="*/ 1181 w 1750"/>
                <a:gd name="T93" fmla="*/ 1383 h 2151"/>
                <a:gd name="T94" fmla="*/ 950 w 1750"/>
                <a:gd name="T95" fmla="*/ 1489 h 2151"/>
                <a:gd name="T96" fmla="*/ 846 w 1750"/>
                <a:gd name="T97" fmla="*/ 1556 h 2151"/>
                <a:gd name="T98" fmla="*/ 791 w 1750"/>
                <a:gd name="T99" fmla="*/ 1623 h 2151"/>
                <a:gd name="T100" fmla="*/ 768 w 1750"/>
                <a:gd name="T101" fmla="*/ 1690 h 2151"/>
                <a:gd name="T102" fmla="*/ 743 w 1750"/>
                <a:gd name="T103" fmla="*/ 1824 h 2151"/>
                <a:gd name="T104" fmla="*/ 706 w 1750"/>
                <a:gd name="T105" fmla="*/ 1905 h 2151"/>
                <a:gd name="T106" fmla="*/ 649 w 1750"/>
                <a:gd name="T107" fmla="*/ 1970 h 2151"/>
                <a:gd name="T108" fmla="*/ 588 w 1750"/>
                <a:gd name="T109" fmla="*/ 2022 h 2151"/>
                <a:gd name="T110" fmla="*/ 536 w 1750"/>
                <a:gd name="T111" fmla="*/ 2032 h 2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50" h="2151">
                  <a:moveTo>
                    <a:pt x="499" y="2028"/>
                  </a:moveTo>
                  <a:lnTo>
                    <a:pt x="499" y="2028"/>
                  </a:lnTo>
                  <a:lnTo>
                    <a:pt x="498" y="2038"/>
                  </a:lnTo>
                  <a:lnTo>
                    <a:pt x="494" y="2045"/>
                  </a:lnTo>
                  <a:lnTo>
                    <a:pt x="489" y="2053"/>
                  </a:lnTo>
                  <a:lnTo>
                    <a:pt x="484" y="2061"/>
                  </a:lnTo>
                  <a:lnTo>
                    <a:pt x="476" y="2066"/>
                  </a:lnTo>
                  <a:lnTo>
                    <a:pt x="469" y="2071"/>
                  </a:lnTo>
                  <a:lnTo>
                    <a:pt x="460" y="2075"/>
                  </a:lnTo>
                  <a:lnTo>
                    <a:pt x="452" y="2078"/>
                  </a:lnTo>
                  <a:lnTo>
                    <a:pt x="443" y="2079"/>
                  </a:lnTo>
                  <a:lnTo>
                    <a:pt x="436" y="2079"/>
                  </a:lnTo>
                  <a:lnTo>
                    <a:pt x="428" y="2078"/>
                  </a:lnTo>
                  <a:lnTo>
                    <a:pt x="420" y="2075"/>
                  </a:lnTo>
                  <a:lnTo>
                    <a:pt x="414" y="2070"/>
                  </a:lnTo>
                  <a:lnTo>
                    <a:pt x="407" y="2064"/>
                  </a:lnTo>
                  <a:lnTo>
                    <a:pt x="402" y="2056"/>
                  </a:lnTo>
                  <a:lnTo>
                    <a:pt x="399" y="2045"/>
                  </a:lnTo>
                  <a:lnTo>
                    <a:pt x="393" y="2048"/>
                  </a:lnTo>
                  <a:lnTo>
                    <a:pt x="393" y="2048"/>
                  </a:lnTo>
                  <a:lnTo>
                    <a:pt x="381" y="2064"/>
                  </a:lnTo>
                  <a:lnTo>
                    <a:pt x="368" y="2078"/>
                  </a:lnTo>
                  <a:lnTo>
                    <a:pt x="354" y="2091"/>
                  </a:lnTo>
                  <a:lnTo>
                    <a:pt x="338" y="2103"/>
                  </a:lnTo>
                  <a:lnTo>
                    <a:pt x="321" y="2110"/>
                  </a:lnTo>
                  <a:lnTo>
                    <a:pt x="312" y="2114"/>
                  </a:lnTo>
                  <a:lnTo>
                    <a:pt x="303" y="2117"/>
                  </a:lnTo>
                  <a:lnTo>
                    <a:pt x="294" y="2118"/>
                  </a:lnTo>
                  <a:lnTo>
                    <a:pt x="285" y="2118"/>
                  </a:lnTo>
                  <a:lnTo>
                    <a:pt x="275" y="2118"/>
                  </a:lnTo>
                  <a:lnTo>
                    <a:pt x="265" y="2117"/>
                  </a:lnTo>
                  <a:lnTo>
                    <a:pt x="265" y="2117"/>
                  </a:lnTo>
                  <a:lnTo>
                    <a:pt x="259" y="2116"/>
                  </a:lnTo>
                  <a:lnTo>
                    <a:pt x="252" y="2113"/>
                  </a:lnTo>
                  <a:lnTo>
                    <a:pt x="249" y="2108"/>
                  </a:lnTo>
                  <a:lnTo>
                    <a:pt x="247" y="2101"/>
                  </a:lnTo>
                  <a:lnTo>
                    <a:pt x="246" y="2093"/>
                  </a:lnTo>
                  <a:lnTo>
                    <a:pt x="247" y="2086"/>
                  </a:lnTo>
                  <a:lnTo>
                    <a:pt x="251" y="2077"/>
                  </a:lnTo>
                  <a:lnTo>
                    <a:pt x="256" y="2069"/>
                  </a:lnTo>
                  <a:lnTo>
                    <a:pt x="242" y="2062"/>
                  </a:lnTo>
                  <a:lnTo>
                    <a:pt x="242" y="2062"/>
                  </a:lnTo>
                  <a:lnTo>
                    <a:pt x="226" y="2083"/>
                  </a:lnTo>
                  <a:lnTo>
                    <a:pt x="211" y="2101"/>
                  </a:lnTo>
                  <a:lnTo>
                    <a:pt x="193" y="2118"/>
                  </a:lnTo>
                  <a:lnTo>
                    <a:pt x="182" y="2125"/>
                  </a:lnTo>
                  <a:lnTo>
                    <a:pt x="173" y="2131"/>
                  </a:lnTo>
                  <a:lnTo>
                    <a:pt x="163" y="2138"/>
                  </a:lnTo>
                  <a:lnTo>
                    <a:pt x="152" y="2142"/>
                  </a:lnTo>
                  <a:lnTo>
                    <a:pt x="141" y="2145"/>
                  </a:lnTo>
                  <a:lnTo>
                    <a:pt x="129" y="2149"/>
                  </a:lnTo>
                  <a:lnTo>
                    <a:pt x="117" y="2151"/>
                  </a:lnTo>
                  <a:lnTo>
                    <a:pt x="104" y="2151"/>
                  </a:lnTo>
                  <a:lnTo>
                    <a:pt x="91" y="2151"/>
                  </a:lnTo>
                  <a:lnTo>
                    <a:pt x="78" y="2148"/>
                  </a:lnTo>
                  <a:lnTo>
                    <a:pt x="78" y="2148"/>
                  </a:lnTo>
                  <a:lnTo>
                    <a:pt x="71" y="2145"/>
                  </a:lnTo>
                  <a:lnTo>
                    <a:pt x="63" y="2142"/>
                  </a:lnTo>
                  <a:lnTo>
                    <a:pt x="56" y="2136"/>
                  </a:lnTo>
                  <a:lnTo>
                    <a:pt x="51" y="2131"/>
                  </a:lnTo>
                  <a:lnTo>
                    <a:pt x="47" y="2123"/>
                  </a:lnTo>
                  <a:lnTo>
                    <a:pt x="45" y="2117"/>
                  </a:lnTo>
                  <a:lnTo>
                    <a:pt x="45" y="2109"/>
                  </a:lnTo>
                  <a:lnTo>
                    <a:pt x="47" y="2101"/>
                  </a:lnTo>
                  <a:lnTo>
                    <a:pt x="47" y="2101"/>
                  </a:lnTo>
                  <a:lnTo>
                    <a:pt x="62" y="2083"/>
                  </a:lnTo>
                  <a:lnTo>
                    <a:pt x="77" y="2065"/>
                  </a:lnTo>
                  <a:lnTo>
                    <a:pt x="108" y="2031"/>
                  </a:lnTo>
                  <a:lnTo>
                    <a:pt x="124" y="2013"/>
                  </a:lnTo>
                  <a:lnTo>
                    <a:pt x="138" y="1995"/>
                  </a:lnTo>
                  <a:lnTo>
                    <a:pt x="151" y="1976"/>
                  </a:lnTo>
                  <a:lnTo>
                    <a:pt x="162" y="1956"/>
                  </a:lnTo>
                  <a:lnTo>
                    <a:pt x="162" y="1956"/>
                  </a:lnTo>
                  <a:lnTo>
                    <a:pt x="171" y="1933"/>
                  </a:lnTo>
                  <a:lnTo>
                    <a:pt x="176" y="1911"/>
                  </a:lnTo>
                  <a:lnTo>
                    <a:pt x="181" y="1889"/>
                  </a:lnTo>
                  <a:lnTo>
                    <a:pt x="184" y="1866"/>
                  </a:lnTo>
                  <a:lnTo>
                    <a:pt x="184" y="1842"/>
                  </a:lnTo>
                  <a:lnTo>
                    <a:pt x="182" y="1819"/>
                  </a:lnTo>
                  <a:lnTo>
                    <a:pt x="181" y="1796"/>
                  </a:lnTo>
                  <a:lnTo>
                    <a:pt x="177" y="1771"/>
                  </a:lnTo>
                  <a:lnTo>
                    <a:pt x="165" y="1770"/>
                  </a:lnTo>
                  <a:lnTo>
                    <a:pt x="165" y="1770"/>
                  </a:lnTo>
                  <a:lnTo>
                    <a:pt x="160" y="1781"/>
                  </a:lnTo>
                  <a:lnTo>
                    <a:pt x="154" y="1793"/>
                  </a:lnTo>
                  <a:lnTo>
                    <a:pt x="147" y="1805"/>
                  </a:lnTo>
                  <a:lnTo>
                    <a:pt x="139" y="1815"/>
                  </a:lnTo>
                  <a:lnTo>
                    <a:pt x="130" y="1826"/>
                  </a:lnTo>
                  <a:lnTo>
                    <a:pt x="121" y="1836"/>
                  </a:lnTo>
                  <a:lnTo>
                    <a:pt x="111" y="1845"/>
                  </a:lnTo>
                  <a:lnTo>
                    <a:pt x="100" y="1854"/>
                  </a:lnTo>
                  <a:lnTo>
                    <a:pt x="90" y="1862"/>
                  </a:lnTo>
                  <a:lnTo>
                    <a:pt x="78" y="1868"/>
                  </a:lnTo>
                  <a:lnTo>
                    <a:pt x="65" y="1874"/>
                  </a:lnTo>
                  <a:lnTo>
                    <a:pt x="54" y="1878"/>
                  </a:lnTo>
                  <a:lnTo>
                    <a:pt x="41" y="1880"/>
                  </a:lnTo>
                  <a:lnTo>
                    <a:pt x="28" y="1881"/>
                  </a:lnTo>
                  <a:lnTo>
                    <a:pt x="13" y="1880"/>
                  </a:lnTo>
                  <a:lnTo>
                    <a:pt x="0" y="1878"/>
                  </a:lnTo>
                  <a:lnTo>
                    <a:pt x="0" y="1878"/>
                  </a:lnTo>
                  <a:lnTo>
                    <a:pt x="0" y="1865"/>
                  </a:lnTo>
                  <a:lnTo>
                    <a:pt x="0" y="1853"/>
                  </a:lnTo>
                  <a:lnTo>
                    <a:pt x="3" y="1841"/>
                  </a:lnTo>
                  <a:lnTo>
                    <a:pt x="6" y="1828"/>
                  </a:lnTo>
                  <a:lnTo>
                    <a:pt x="10" y="1816"/>
                  </a:lnTo>
                  <a:lnTo>
                    <a:pt x="13" y="1806"/>
                  </a:lnTo>
                  <a:lnTo>
                    <a:pt x="25" y="1784"/>
                  </a:lnTo>
                  <a:lnTo>
                    <a:pt x="38" y="1762"/>
                  </a:lnTo>
                  <a:lnTo>
                    <a:pt x="52" y="1741"/>
                  </a:lnTo>
                  <a:lnTo>
                    <a:pt x="84" y="1701"/>
                  </a:lnTo>
                  <a:lnTo>
                    <a:pt x="84" y="1701"/>
                  </a:lnTo>
                  <a:lnTo>
                    <a:pt x="107" y="1676"/>
                  </a:lnTo>
                  <a:lnTo>
                    <a:pt x="132" y="1651"/>
                  </a:lnTo>
                  <a:lnTo>
                    <a:pt x="156" y="1628"/>
                  </a:lnTo>
                  <a:lnTo>
                    <a:pt x="182" y="1606"/>
                  </a:lnTo>
                  <a:lnTo>
                    <a:pt x="208" y="1584"/>
                  </a:lnTo>
                  <a:lnTo>
                    <a:pt x="234" y="1562"/>
                  </a:lnTo>
                  <a:lnTo>
                    <a:pt x="291" y="1519"/>
                  </a:lnTo>
                  <a:lnTo>
                    <a:pt x="291" y="1519"/>
                  </a:lnTo>
                  <a:lnTo>
                    <a:pt x="330" y="1491"/>
                  </a:lnTo>
                  <a:lnTo>
                    <a:pt x="368" y="1465"/>
                  </a:lnTo>
                  <a:lnTo>
                    <a:pt x="445" y="1417"/>
                  </a:lnTo>
                  <a:lnTo>
                    <a:pt x="481" y="1394"/>
                  </a:lnTo>
                  <a:lnTo>
                    <a:pt x="519" y="1369"/>
                  </a:lnTo>
                  <a:lnTo>
                    <a:pt x="555" y="1343"/>
                  </a:lnTo>
                  <a:lnTo>
                    <a:pt x="593" y="1316"/>
                  </a:lnTo>
                  <a:lnTo>
                    <a:pt x="593" y="1316"/>
                  </a:lnTo>
                  <a:lnTo>
                    <a:pt x="603" y="1309"/>
                  </a:lnTo>
                  <a:lnTo>
                    <a:pt x="614" y="1305"/>
                  </a:lnTo>
                  <a:lnTo>
                    <a:pt x="624" y="1301"/>
                  </a:lnTo>
                  <a:lnTo>
                    <a:pt x="634" y="1295"/>
                  </a:lnTo>
                  <a:lnTo>
                    <a:pt x="634" y="1295"/>
                  </a:lnTo>
                  <a:lnTo>
                    <a:pt x="703" y="1244"/>
                  </a:lnTo>
                  <a:lnTo>
                    <a:pt x="736" y="1220"/>
                  </a:lnTo>
                  <a:lnTo>
                    <a:pt x="767" y="1194"/>
                  </a:lnTo>
                  <a:lnTo>
                    <a:pt x="798" y="1165"/>
                  </a:lnTo>
                  <a:lnTo>
                    <a:pt x="828" y="1136"/>
                  </a:lnTo>
                  <a:lnTo>
                    <a:pt x="856" y="1105"/>
                  </a:lnTo>
                  <a:lnTo>
                    <a:pt x="884" y="1071"/>
                  </a:lnTo>
                  <a:lnTo>
                    <a:pt x="884" y="1071"/>
                  </a:lnTo>
                  <a:lnTo>
                    <a:pt x="917" y="1027"/>
                  </a:lnTo>
                  <a:lnTo>
                    <a:pt x="950" y="984"/>
                  </a:lnTo>
                  <a:lnTo>
                    <a:pt x="1016" y="901"/>
                  </a:lnTo>
                  <a:lnTo>
                    <a:pt x="1047" y="858"/>
                  </a:lnTo>
                  <a:lnTo>
                    <a:pt x="1079" y="815"/>
                  </a:lnTo>
                  <a:lnTo>
                    <a:pt x="1107" y="770"/>
                  </a:lnTo>
                  <a:lnTo>
                    <a:pt x="1120" y="746"/>
                  </a:lnTo>
                  <a:lnTo>
                    <a:pt x="1133" y="723"/>
                  </a:lnTo>
                  <a:lnTo>
                    <a:pt x="1133" y="723"/>
                  </a:lnTo>
                  <a:lnTo>
                    <a:pt x="1149" y="707"/>
                  </a:lnTo>
                  <a:lnTo>
                    <a:pt x="1149" y="707"/>
                  </a:lnTo>
                  <a:lnTo>
                    <a:pt x="1160" y="688"/>
                  </a:lnTo>
                  <a:lnTo>
                    <a:pt x="1171" y="667"/>
                  </a:lnTo>
                  <a:lnTo>
                    <a:pt x="1181" y="646"/>
                  </a:lnTo>
                  <a:lnTo>
                    <a:pt x="1190" y="625"/>
                  </a:lnTo>
                  <a:lnTo>
                    <a:pt x="1195" y="603"/>
                  </a:lnTo>
                  <a:lnTo>
                    <a:pt x="1198" y="593"/>
                  </a:lnTo>
                  <a:lnTo>
                    <a:pt x="1199" y="581"/>
                  </a:lnTo>
                  <a:lnTo>
                    <a:pt x="1199" y="571"/>
                  </a:lnTo>
                  <a:lnTo>
                    <a:pt x="1199" y="559"/>
                  </a:lnTo>
                  <a:lnTo>
                    <a:pt x="1198" y="547"/>
                  </a:lnTo>
                  <a:lnTo>
                    <a:pt x="1195" y="536"/>
                  </a:lnTo>
                  <a:lnTo>
                    <a:pt x="1195" y="536"/>
                  </a:lnTo>
                  <a:lnTo>
                    <a:pt x="1189" y="515"/>
                  </a:lnTo>
                  <a:lnTo>
                    <a:pt x="1182" y="495"/>
                  </a:lnTo>
                  <a:lnTo>
                    <a:pt x="1175" y="476"/>
                  </a:lnTo>
                  <a:lnTo>
                    <a:pt x="1167" y="457"/>
                  </a:lnTo>
                  <a:lnTo>
                    <a:pt x="1149" y="421"/>
                  </a:lnTo>
                  <a:lnTo>
                    <a:pt x="1128" y="386"/>
                  </a:lnTo>
                  <a:lnTo>
                    <a:pt x="1105" y="352"/>
                  </a:lnTo>
                  <a:lnTo>
                    <a:pt x="1080" y="321"/>
                  </a:lnTo>
                  <a:lnTo>
                    <a:pt x="1053" y="290"/>
                  </a:lnTo>
                  <a:lnTo>
                    <a:pt x="1024" y="260"/>
                  </a:lnTo>
                  <a:lnTo>
                    <a:pt x="995" y="253"/>
                  </a:lnTo>
                  <a:lnTo>
                    <a:pt x="995" y="253"/>
                  </a:lnTo>
                  <a:lnTo>
                    <a:pt x="1025" y="231"/>
                  </a:lnTo>
                  <a:lnTo>
                    <a:pt x="1056" y="212"/>
                  </a:lnTo>
                  <a:lnTo>
                    <a:pt x="1088" y="194"/>
                  </a:lnTo>
                  <a:lnTo>
                    <a:pt x="1119" y="175"/>
                  </a:lnTo>
                  <a:lnTo>
                    <a:pt x="1151" y="158"/>
                  </a:lnTo>
                  <a:lnTo>
                    <a:pt x="1184" y="143"/>
                  </a:lnTo>
                  <a:lnTo>
                    <a:pt x="1250" y="114"/>
                  </a:lnTo>
                  <a:lnTo>
                    <a:pt x="1316" y="87"/>
                  </a:lnTo>
                  <a:lnTo>
                    <a:pt x="1384" y="60"/>
                  </a:lnTo>
                  <a:lnTo>
                    <a:pt x="1451" y="34"/>
                  </a:lnTo>
                  <a:lnTo>
                    <a:pt x="1518" y="5"/>
                  </a:lnTo>
                  <a:lnTo>
                    <a:pt x="1554" y="0"/>
                  </a:lnTo>
                  <a:lnTo>
                    <a:pt x="1554" y="0"/>
                  </a:lnTo>
                  <a:lnTo>
                    <a:pt x="1571" y="34"/>
                  </a:lnTo>
                  <a:lnTo>
                    <a:pt x="1586" y="69"/>
                  </a:lnTo>
                  <a:lnTo>
                    <a:pt x="1601" y="104"/>
                  </a:lnTo>
                  <a:lnTo>
                    <a:pt x="1614" y="139"/>
                  </a:lnTo>
                  <a:lnTo>
                    <a:pt x="1625" y="175"/>
                  </a:lnTo>
                  <a:lnTo>
                    <a:pt x="1636" y="213"/>
                  </a:lnTo>
                  <a:lnTo>
                    <a:pt x="1655" y="286"/>
                  </a:lnTo>
                  <a:lnTo>
                    <a:pt x="1655" y="286"/>
                  </a:lnTo>
                  <a:lnTo>
                    <a:pt x="1676" y="361"/>
                  </a:lnTo>
                  <a:lnTo>
                    <a:pt x="1698" y="437"/>
                  </a:lnTo>
                  <a:lnTo>
                    <a:pt x="1719" y="511"/>
                  </a:lnTo>
                  <a:lnTo>
                    <a:pt x="1728" y="550"/>
                  </a:lnTo>
                  <a:lnTo>
                    <a:pt x="1736" y="588"/>
                  </a:lnTo>
                  <a:lnTo>
                    <a:pt x="1736" y="588"/>
                  </a:lnTo>
                  <a:lnTo>
                    <a:pt x="1742" y="627"/>
                  </a:lnTo>
                  <a:lnTo>
                    <a:pt x="1747" y="667"/>
                  </a:lnTo>
                  <a:lnTo>
                    <a:pt x="1750" y="706"/>
                  </a:lnTo>
                  <a:lnTo>
                    <a:pt x="1749" y="744"/>
                  </a:lnTo>
                  <a:lnTo>
                    <a:pt x="1746" y="783"/>
                  </a:lnTo>
                  <a:lnTo>
                    <a:pt x="1740" y="822"/>
                  </a:lnTo>
                  <a:lnTo>
                    <a:pt x="1736" y="840"/>
                  </a:lnTo>
                  <a:lnTo>
                    <a:pt x="1731" y="859"/>
                  </a:lnTo>
                  <a:lnTo>
                    <a:pt x="1724" y="879"/>
                  </a:lnTo>
                  <a:lnTo>
                    <a:pt x="1718" y="897"/>
                  </a:lnTo>
                  <a:lnTo>
                    <a:pt x="1718" y="897"/>
                  </a:lnTo>
                  <a:lnTo>
                    <a:pt x="1706" y="927"/>
                  </a:lnTo>
                  <a:lnTo>
                    <a:pt x="1693" y="954"/>
                  </a:lnTo>
                  <a:lnTo>
                    <a:pt x="1679" y="982"/>
                  </a:lnTo>
                  <a:lnTo>
                    <a:pt x="1662" y="1009"/>
                  </a:lnTo>
                  <a:lnTo>
                    <a:pt x="1645" y="1035"/>
                  </a:lnTo>
                  <a:lnTo>
                    <a:pt x="1627" y="1060"/>
                  </a:lnTo>
                  <a:lnTo>
                    <a:pt x="1608" y="1084"/>
                  </a:lnTo>
                  <a:lnTo>
                    <a:pt x="1588" y="1108"/>
                  </a:lnTo>
                  <a:lnTo>
                    <a:pt x="1588" y="1108"/>
                  </a:lnTo>
                  <a:lnTo>
                    <a:pt x="1567" y="1130"/>
                  </a:lnTo>
                  <a:lnTo>
                    <a:pt x="1545" y="1152"/>
                  </a:lnTo>
                  <a:lnTo>
                    <a:pt x="1521" y="1173"/>
                  </a:lnTo>
                  <a:lnTo>
                    <a:pt x="1498" y="1192"/>
                  </a:lnTo>
                  <a:lnTo>
                    <a:pt x="1473" y="1212"/>
                  </a:lnTo>
                  <a:lnTo>
                    <a:pt x="1449" y="1231"/>
                  </a:lnTo>
                  <a:lnTo>
                    <a:pt x="1424" y="1248"/>
                  </a:lnTo>
                  <a:lnTo>
                    <a:pt x="1398" y="1265"/>
                  </a:lnTo>
                  <a:lnTo>
                    <a:pt x="1346" y="1298"/>
                  </a:lnTo>
                  <a:lnTo>
                    <a:pt x="1292" y="1329"/>
                  </a:lnTo>
                  <a:lnTo>
                    <a:pt x="1237" y="1357"/>
                  </a:lnTo>
                  <a:lnTo>
                    <a:pt x="1181" y="1383"/>
                  </a:lnTo>
                  <a:lnTo>
                    <a:pt x="1181" y="1383"/>
                  </a:lnTo>
                  <a:lnTo>
                    <a:pt x="1124" y="1411"/>
                  </a:lnTo>
                  <a:lnTo>
                    <a:pt x="1066" y="1437"/>
                  </a:lnTo>
                  <a:lnTo>
                    <a:pt x="1008" y="1463"/>
                  </a:lnTo>
                  <a:lnTo>
                    <a:pt x="950" y="1489"/>
                  </a:lnTo>
                  <a:lnTo>
                    <a:pt x="950" y="1489"/>
                  </a:lnTo>
                  <a:lnTo>
                    <a:pt x="919" y="1506"/>
                  </a:lnTo>
                  <a:lnTo>
                    <a:pt x="888" y="1524"/>
                  </a:lnTo>
                  <a:lnTo>
                    <a:pt x="873" y="1534"/>
                  </a:lnTo>
                  <a:lnTo>
                    <a:pt x="859" y="1545"/>
                  </a:lnTo>
                  <a:lnTo>
                    <a:pt x="846" y="1556"/>
                  </a:lnTo>
                  <a:lnTo>
                    <a:pt x="833" y="1568"/>
                  </a:lnTo>
                  <a:lnTo>
                    <a:pt x="821" y="1580"/>
                  </a:lnTo>
                  <a:lnTo>
                    <a:pt x="811" y="1594"/>
                  </a:lnTo>
                  <a:lnTo>
                    <a:pt x="801" y="1607"/>
                  </a:lnTo>
                  <a:lnTo>
                    <a:pt x="791" y="1623"/>
                  </a:lnTo>
                  <a:lnTo>
                    <a:pt x="784" y="1638"/>
                  </a:lnTo>
                  <a:lnTo>
                    <a:pt x="777" y="1655"/>
                  </a:lnTo>
                  <a:lnTo>
                    <a:pt x="772" y="1672"/>
                  </a:lnTo>
                  <a:lnTo>
                    <a:pt x="768" y="1690"/>
                  </a:lnTo>
                  <a:lnTo>
                    <a:pt x="768" y="1690"/>
                  </a:lnTo>
                  <a:lnTo>
                    <a:pt x="763" y="1724"/>
                  </a:lnTo>
                  <a:lnTo>
                    <a:pt x="758" y="1758"/>
                  </a:lnTo>
                  <a:lnTo>
                    <a:pt x="753" y="1792"/>
                  </a:lnTo>
                  <a:lnTo>
                    <a:pt x="749" y="1807"/>
                  </a:lnTo>
                  <a:lnTo>
                    <a:pt x="743" y="1824"/>
                  </a:lnTo>
                  <a:lnTo>
                    <a:pt x="743" y="1824"/>
                  </a:lnTo>
                  <a:lnTo>
                    <a:pt x="733" y="1853"/>
                  </a:lnTo>
                  <a:lnTo>
                    <a:pt x="720" y="1879"/>
                  </a:lnTo>
                  <a:lnTo>
                    <a:pt x="714" y="1892"/>
                  </a:lnTo>
                  <a:lnTo>
                    <a:pt x="706" y="1905"/>
                  </a:lnTo>
                  <a:lnTo>
                    <a:pt x="697" y="1917"/>
                  </a:lnTo>
                  <a:lnTo>
                    <a:pt x="688" y="1928"/>
                  </a:lnTo>
                  <a:lnTo>
                    <a:pt x="688" y="1928"/>
                  </a:lnTo>
                  <a:lnTo>
                    <a:pt x="668" y="1949"/>
                  </a:lnTo>
                  <a:lnTo>
                    <a:pt x="649" y="1970"/>
                  </a:lnTo>
                  <a:lnTo>
                    <a:pt x="628" y="1988"/>
                  </a:lnTo>
                  <a:lnTo>
                    <a:pt x="607" y="2008"/>
                  </a:lnTo>
                  <a:lnTo>
                    <a:pt x="607" y="2008"/>
                  </a:lnTo>
                  <a:lnTo>
                    <a:pt x="598" y="2014"/>
                  </a:lnTo>
                  <a:lnTo>
                    <a:pt x="588" y="2022"/>
                  </a:lnTo>
                  <a:lnTo>
                    <a:pt x="576" y="2027"/>
                  </a:lnTo>
                  <a:lnTo>
                    <a:pt x="564" y="2032"/>
                  </a:lnTo>
                  <a:lnTo>
                    <a:pt x="552" y="2034"/>
                  </a:lnTo>
                  <a:lnTo>
                    <a:pt x="541" y="2034"/>
                  </a:lnTo>
                  <a:lnTo>
                    <a:pt x="536" y="2032"/>
                  </a:lnTo>
                  <a:lnTo>
                    <a:pt x="529" y="2030"/>
                  </a:lnTo>
                  <a:lnTo>
                    <a:pt x="524" y="2027"/>
                  </a:lnTo>
                  <a:lnTo>
                    <a:pt x="519" y="2023"/>
                  </a:lnTo>
                  <a:lnTo>
                    <a:pt x="499" y="2028"/>
                  </a:lnTo>
                  <a:close/>
                </a:path>
              </a:pathLst>
            </a:custGeom>
            <a:solidFill>
              <a:srgbClr val="F5D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47">
              <a:extLst>
                <a:ext uri="{FF2B5EF4-FFF2-40B4-BE49-F238E27FC236}">
                  <a16:creationId xmlns:a16="http://schemas.microsoft.com/office/drawing/2014/main" id="{1BAB5EA1-EEBF-5810-31BC-557AA8EB80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7" y="1145"/>
              <a:ext cx="487" cy="644"/>
            </a:xfrm>
            <a:custGeom>
              <a:avLst/>
              <a:gdLst>
                <a:gd name="T0" fmla="*/ 850 w 1459"/>
                <a:gd name="T1" fmla="*/ 108 h 1930"/>
                <a:gd name="T2" fmla="*/ 832 w 1459"/>
                <a:gd name="T3" fmla="*/ 190 h 1930"/>
                <a:gd name="T4" fmla="*/ 763 w 1459"/>
                <a:gd name="T5" fmla="*/ 305 h 1930"/>
                <a:gd name="T6" fmla="*/ 632 w 1459"/>
                <a:gd name="T7" fmla="*/ 499 h 1930"/>
                <a:gd name="T8" fmla="*/ 530 w 1459"/>
                <a:gd name="T9" fmla="*/ 711 h 1930"/>
                <a:gd name="T10" fmla="*/ 473 w 1459"/>
                <a:gd name="T11" fmla="*/ 914 h 1930"/>
                <a:gd name="T12" fmla="*/ 402 w 1459"/>
                <a:gd name="T13" fmla="*/ 1225 h 1930"/>
                <a:gd name="T14" fmla="*/ 276 w 1459"/>
                <a:gd name="T15" fmla="*/ 1278 h 1930"/>
                <a:gd name="T16" fmla="*/ 135 w 1459"/>
                <a:gd name="T17" fmla="*/ 1342 h 1930"/>
                <a:gd name="T18" fmla="*/ 59 w 1459"/>
                <a:gd name="T19" fmla="*/ 1412 h 1930"/>
                <a:gd name="T20" fmla="*/ 22 w 1459"/>
                <a:gd name="T21" fmla="*/ 1480 h 1930"/>
                <a:gd name="T22" fmla="*/ 6 w 1459"/>
                <a:gd name="T23" fmla="*/ 1551 h 1930"/>
                <a:gd name="T24" fmla="*/ 3 w 1459"/>
                <a:gd name="T25" fmla="*/ 1673 h 1930"/>
                <a:gd name="T26" fmla="*/ 24 w 1459"/>
                <a:gd name="T27" fmla="*/ 1737 h 1930"/>
                <a:gd name="T28" fmla="*/ 48 w 1459"/>
                <a:gd name="T29" fmla="*/ 1746 h 1930"/>
                <a:gd name="T30" fmla="*/ 60 w 1459"/>
                <a:gd name="T31" fmla="*/ 1815 h 1930"/>
                <a:gd name="T32" fmla="*/ 73 w 1459"/>
                <a:gd name="T33" fmla="*/ 1885 h 1930"/>
                <a:gd name="T34" fmla="*/ 103 w 1459"/>
                <a:gd name="T35" fmla="*/ 1918 h 1930"/>
                <a:gd name="T36" fmla="*/ 128 w 1459"/>
                <a:gd name="T37" fmla="*/ 1919 h 1930"/>
                <a:gd name="T38" fmla="*/ 160 w 1459"/>
                <a:gd name="T39" fmla="*/ 1891 h 1930"/>
                <a:gd name="T40" fmla="*/ 178 w 1459"/>
                <a:gd name="T41" fmla="*/ 1809 h 1930"/>
                <a:gd name="T42" fmla="*/ 191 w 1459"/>
                <a:gd name="T43" fmla="*/ 1790 h 1930"/>
                <a:gd name="T44" fmla="*/ 200 w 1459"/>
                <a:gd name="T45" fmla="*/ 1862 h 1930"/>
                <a:gd name="T46" fmla="*/ 238 w 1459"/>
                <a:gd name="T47" fmla="*/ 1918 h 1930"/>
                <a:gd name="T48" fmla="*/ 290 w 1459"/>
                <a:gd name="T49" fmla="*/ 1930 h 1930"/>
                <a:gd name="T50" fmla="*/ 346 w 1459"/>
                <a:gd name="T51" fmla="*/ 1900 h 1930"/>
                <a:gd name="T52" fmla="*/ 369 w 1459"/>
                <a:gd name="T53" fmla="*/ 1837 h 1930"/>
                <a:gd name="T54" fmla="*/ 389 w 1459"/>
                <a:gd name="T55" fmla="*/ 1751 h 1930"/>
                <a:gd name="T56" fmla="*/ 411 w 1459"/>
                <a:gd name="T57" fmla="*/ 1836 h 1930"/>
                <a:gd name="T58" fmla="*/ 441 w 1459"/>
                <a:gd name="T59" fmla="*/ 1858 h 1930"/>
                <a:gd name="T60" fmla="*/ 471 w 1459"/>
                <a:gd name="T61" fmla="*/ 1852 h 1930"/>
                <a:gd name="T62" fmla="*/ 500 w 1459"/>
                <a:gd name="T63" fmla="*/ 1807 h 1930"/>
                <a:gd name="T64" fmla="*/ 522 w 1459"/>
                <a:gd name="T65" fmla="*/ 1721 h 1930"/>
                <a:gd name="T66" fmla="*/ 543 w 1459"/>
                <a:gd name="T67" fmla="*/ 1525 h 1930"/>
                <a:gd name="T68" fmla="*/ 554 w 1459"/>
                <a:gd name="T69" fmla="*/ 1437 h 1930"/>
                <a:gd name="T70" fmla="*/ 572 w 1459"/>
                <a:gd name="T71" fmla="*/ 1413 h 1930"/>
                <a:gd name="T72" fmla="*/ 632 w 1459"/>
                <a:gd name="T73" fmla="*/ 1411 h 1930"/>
                <a:gd name="T74" fmla="*/ 984 w 1459"/>
                <a:gd name="T75" fmla="*/ 1454 h 1930"/>
                <a:gd name="T76" fmla="*/ 989 w 1459"/>
                <a:gd name="T77" fmla="*/ 1422 h 1930"/>
                <a:gd name="T78" fmla="*/ 945 w 1459"/>
                <a:gd name="T79" fmla="*/ 1394 h 1930"/>
                <a:gd name="T80" fmla="*/ 885 w 1459"/>
                <a:gd name="T81" fmla="*/ 1382 h 1930"/>
                <a:gd name="T82" fmla="*/ 793 w 1459"/>
                <a:gd name="T83" fmla="*/ 1390 h 1930"/>
                <a:gd name="T84" fmla="*/ 878 w 1459"/>
                <a:gd name="T85" fmla="*/ 1252 h 1930"/>
                <a:gd name="T86" fmla="*/ 1077 w 1459"/>
                <a:gd name="T87" fmla="*/ 956 h 1930"/>
                <a:gd name="T88" fmla="*/ 1152 w 1459"/>
                <a:gd name="T89" fmla="*/ 811 h 1930"/>
                <a:gd name="T90" fmla="*/ 1232 w 1459"/>
                <a:gd name="T91" fmla="*/ 614 h 1930"/>
                <a:gd name="T92" fmla="*/ 1281 w 1459"/>
                <a:gd name="T93" fmla="*/ 502 h 1930"/>
                <a:gd name="T94" fmla="*/ 1376 w 1459"/>
                <a:gd name="T95" fmla="*/ 386 h 1930"/>
                <a:gd name="T96" fmla="*/ 1450 w 1459"/>
                <a:gd name="T97" fmla="*/ 300 h 1930"/>
                <a:gd name="T98" fmla="*/ 1413 w 1459"/>
                <a:gd name="T99" fmla="*/ 195 h 1930"/>
                <a:gd name="T100" fmla="*/ 1380 w 1459"/>
                <a:gd name="T101" fmla="*/ 125 h 1930"/>
                <a:gd name="T102" fmla="*/ 1308 w 1459"/>
                <a:gd name="T103" fmla="*/ 50 h 1930"/>
                <a:gd name="T104" fmla="*/ 1213 w 1459"/>
                <a:gd name="T105" fmla="*/ 14 h 1930"/>
                <a:gd name="T106" fmla="*/ 1068 w 1459"/>
                <a:gd name="T107" fmla="*/ 0 h 1930"/>
                <a:gd name="T108" fmla="*/ 947 w 1459"/>
                <a:gd name="T109" fmla="*/ 13 h 1930"/>
                <a:gd name="T110" fmla="*/ 836 w 1459"/>
                <a:gd name="T111" fmla="*/ 56 h 1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59" h="1930">
                  <a:moveTo>
                    <a:pt x="846" y="56"/>
                  </a:moveTo>
                  <a:lnTo>
                    <a:pt x="846" y="56"/>
                  </a:lnTo>
                  <a:lnTo>
                    <a:pt x="848" y="73"/>
                  </a:lnTo>
                  <a:lnTo>
                    <a:pt x="850" y="89"/>
                  </a:lnTo>
                  <a:lnTo>
                    <a:pt x="850" y="108"/>
                  </a:lnTo>
                  <a:lnTo>
                    <a:pt x="848" y="125"/>
                  </a:lnTo>
                  <a:lnTo>
                    <a:pt x="846" y="140"/>
                  </a:lnTo>
                  <a:lnTo>
                    <a:pt x="842" y="157"/>
                  </a:lnTo>
                  <a:lnTo>
                    <a:pt x="837" y="173"/>
                  </a:lnTo>
                  <a:lnTo>
                    <a:pt x="832" y="190"/>
                  </a:lnTo>
                  <a:lnTo>
                    <a:pt x="825" y="205"/>
                  </a:lnTo>
                  <a:lnTo>
                    <a:pt x="819" y="219"/>
                  </a:lnTo>
                  <a:lnTo>
                    <a:pt x="802" y="249"/>
                  </a:lnTo>
                  <a:lnTo>
                    <a:pt x="784" y="278"/>
                  </a:lnTo>
                  <a:lnTo>
                    <a:pt x="763" y="305"/>
                  </a:lnTo>
                  <a:lnTo>
                    <a:pt x="763" y="305"/>
                  </a:lnTo>
                  <a:lnTo>
                    <a:pt x="726" y="352"/>
                  </a:lnTo>
                  <a:lnTo>
                    <a:pt x="693" y="400"/>
                  </a:lnTo>
                  <a:lnTo>
                    <a:pt x="660" y="448"/>
                  </a:lnTo>
                  <a:lnTo>
                    <a:pt x="632" y="499"/>
                  </a:lnTo>
                  <a:lnTo>
                    <a:pt x="603" y="550"/>
                  </a:lnTo>
                  <a:lnTo>
                    <a:pt x="578" y="602"/>
                  </a:lnTo>
                  <a:lnTo>
                    <a:pt x="554" y="655"/>
                  </a:lnTo>
                  <a:lnTo>
                    <a:pt x="530" y="711"/>
                  </a:lnTo>
                  <a:lnTo>
                    <a:pt x="530" y="711"/>
                  </a:lnTo>
                  <a:lnTo>
                    <a:pt x="519" y="744"/>
                  </a:lnTo>
                  <a:lnTo>
                    <a:pt x="508" y="777"/>
                  </a:lnTo>
                  <a:lnTo>
                    <a:pt x="498" y="811"/>
                  </a:lnTo>
                  <a:lnTo>
                    <a:pt x="489" y="845"/>
                  </a:lnTo>
                  <a:lnTo>
                    <a:pt x="473" y="914"/>
                  </a:lnTo>
                  <a:lnTo>
                    <a:pt x="458" y="983"/>
                  </a:lnTo>
                  <a:lnTo>
                    <a:pt x="443" y="1053"/>
                  </a:lnTo>
                  <a:lnTo>
                    <a:pt x="428" y="1122"/>
                  </a:lnTo>
                  <a:lnTo>
                    <a:pt x="411" y="1191"/>
                  </a:lnTo>
                  <a:lnTo>
                    <a:pt x="402" y="1225"/>
                  </a:lnTo>
                  <a:lnTo>
                    <a:pt x="393" y="1259"/>
                  </a:lnTo>
                  <a:lnTo>
                    <a:pt x="394" y="1243"/>
                  </a:lnTo>
                  <a:lnTo>
                    <a:pt x="394" y="1243"/>
                  </a:lnTo>
                  <a:lnTo>
                    <a:pt x="335" y="1260"/>
                  </a:lnTo>
                  <a:lnTo>
                    <a:pt x="276" y="1278"/>
                  </a:lnTo>
                  <a:lnTo>
                    <a:pt x="246" y="1288"/>
                  </a:lnTo>
                  <a:lnTo>
                    <a:pt x="217" y="1300"/>
                  </a:lnTo>
                  <a:lnTo>
                    <a:pt x="189" y="1313"/>
                  </a:lnTo>
                  <a:lnTo>
                    <a:pt x="161" y="1326"/>
                  </a:lnTo>
                  <a:lnTo>
                    <a:pt x="135" y="1342"/>
                  </a:lnTo>
                  <a:lnTo>
                    <a:pt x="112" y="1360"/>
                  </a:lnTo>
                  <a:lnTo>
                    <a:pt x="89" y="1379"/>
                  </a:lnTo>
                  <a:lnTo>
                    <a:pt x="78" y="1390"/>
                  </a:lnTo>
                  <a:lnTo>
                    <a:pt x="69" y="1400"/>
                  </a:lnTo>
                  <a:lnTo>
                    <a:pt x="59" y="1412"/>
                  </a:lnTo>
                  <a:lnTo>
                    <a:pt x="51" y="1424"/>
                  </a:lnTo>
                  <a:lnTo>
                    <a:pt x="42" y="1437"/>
                  </a:lnTo>
                  <a:lnTo>
                    <a:pt x="35" y="1451"/>
                  </a:lnTo>
                  <a:lnTo>
                    <a:pt x="29" y="1465"/>
                  </a:lnTo>
                  <a:lnTo>
                    <a:pt x="22" y="1480"/>
                  </a:lnTo>
                  <a:lnTo>
                    <a:pt x="17" y="1495"/>
                  </a:lnTo>
                  <a:lnTo>
                    <a:pt x="13" y="1512"/>
                  </a:lnTo>
                  <a:lnTo>
                    <a:pt x="13" y="1512"/>
                  </a:lnTo>
                  <a:lnTo>
                    <a:pt x="9" y="1532"/>
                  </a:lnTo>
                  <a:lnTo>
                    <a:pt x="6" y="1551"/>
                  </a:lnTo>
                  <a:lnTo>
                    <a:pt x="3" y="1572"/>
                  </a:lnTo>
                  <a:lnTo>
                    <a:pt x="2" y="1593"/>
                  </a:lnTo>
                  <a:lnTo>
                    <a:pt x="0" y="1633"/>
                  </a:lnTo>
                  <a:lnTo>
                    <a:pt x="3" y="1673"/>
                  </a:lnTo>
                  <a:lnTo>
                    <a:pt x="3" y="1673"/>
                  </a:lnTo>
                  <a:lnTo>
                    <a:pt x="4" y="1682"/>
                  </a:lnTo>
                  <a:lnTo>
                    <a:pt x="7" y="1694"/>
                  </a:lnTo>
                  <a:lnTo>
                    <a:pt x="11" y="1710"/>
                  </a:lnTo>
                  <a:lnTo>
                    <a:pt x="17" y="1724"/>
                  </a:lnTo>
                  <a:lnTo>
                    <a:pt x="24" y="1737"/>
                  </a:lnTo>
                  <a:lnTo>
                    <a:pt x="29" y="1742"/>
                  </a:lnTo>
                  <a:lnTo>
                    <a:pt x="33" y="1746"/>
                  </a:lnTo>
                  <a:lnTo>
                    <a:pt x="38" y="1749"/>
                  </a:lnTo>
                  <a:lnTo>
                    <a:pt x="43" y="1749"/>
                  </a:lnTo>
                  <a:lnTo>
                    <a:pt x="48" y="1746"/>
                  </a:lnTo>
                  <a:lnTo>
                    <a:pt x="54" y="1741"/>
                  </a:lnTo>
                  <a:lnTo>
                    <a:pt x="64" y="1742"/>
                  </a:lnTo>
                  <a:lnTo>
                    <a:pt x="64" y="1742"/>
                  </a:lnTo>
                  <a:lnTo>
                    <a:pt x="60" y="1790"/>
                  </a:lnTo>
                  <a:lnTo>
                    <a:pt x="60" y="1815"/>
                  </a:lnTo>
                  <a:lnTo>
                    <a:pt x="63" y="1840"/>
                  </a:lnTo>
                  <a:lnTo>
                    <a:pt x="63" y="1840"/>
                  </a:lnTo>
                  <a:lnTo>
                    <a:pt x="65" y="1862"/>
                  </a:lnTo>
                  <a:lnTo>
                    <a:pt x="69" y="1874"/>
                  </a:lnTo>
                  <a:lnTo>
                    <a:pt x="73" y="1885"/>
                  </a:lnTo>
                  <a:lnTo>
                    <a:pt x="78" y="1896"/>
                  </a:lnTo>
                  <a:lnTo>
                    <a:pt x="85" y="1905"/>
                  </a:lnTo>
                  <a:lnTo>
                    <a:pt x="93" y="1913"/>
                  </a:lnTo>
                  <a:lnTo>
                    <a:pt x="98" y="1915"/>
                  </a:lnTo>
                  <a:lnTo>
                    <a:pt x="103" y="1918"/>
                  </a:lnTo>
                  <a:lnTo>
                    <a:pt x="103" y="1918"/>
                  </a:lnTo>
                  <a:lnTo>
                    <a:pt x="109" y="1919"/>
                  </a:lnTo>
                  <a:lnTo>
                    <a:pt x="116" y="1920"/>
                  </a:lnTo>
                  <a:lnTo>
                    <a:pt x="122" y="1920"/>
                  </a:lnTo>
                  <a:lnTo>
                    <a:pt x="128" y="1919"/>
                  </a:lnTo>
                  <a:lnTo>
                    <a:pt x="133" y="1918"/>
                  </a:lnTo>
                  <a:lnTo>
                    <a:pt x="138" y="1917"/>
                  </a:lnTo>
                  <a:lnTo>
                    <a:pt x="147" y="1910"/>
                  </a:lnTo>
                  <a:lnTo>
                    <a:pt x="154" y="1901"/>
                  </a:lnTo>
                  <a:lnTo>
                    <a:pt x="160" y="1891"/>
                  </a:lnTo>
                  <a:lnTo>
                    <a:pt x="165" y="1878"/>
                  </a:lnTo>
                  <a:lnTo>
                    <a:pt x="169" y="1865"/>
                  </a:lnTo>
                  <a:lnTo>
                    <a:pt x="172" y="1852"/>
                  </a:lnTo>
                  <a:lnTo>
                    <a:pt x="174" y="1836"/>
                  </a:lnTo>
                  <a:lnTo>
                    <a:pt x="178" y="1809"/>
                  </a:lnTo>
                  <a:lnTo>
                    <a:pt x="181" y="1764"/>
                  </a:lnTo>
                  <a:lnTo>
                    <a:pt x="195" y="1764"/>
                  </a:lnTo>
                  <a:lnTo>
                    <a:pt x="195" y="1764"/>
                  </a:lnTo>
                  <a:lnTo>
                    <a:pt x="193" y="1777"/>
                  </a:lnTo>
                  <a:lnTo>
                    <a:pt x="191" y="1790"/>
                  </a:lnTo>
                  <a:lnTo>
                    <a:pt x="191" y="1805"/>
                  </a:lnTo>
                  <a:lnTo>
                    <a:pt x="193" y="1819"/>
                  </a:lnTo>
                  <a:lnTo>
                    <a:pt x="194" y="1835"/>
                  </a:lnTo>
                  <a:lnTo>
                    <a:pt x="196" y="1849"/>
                  </a:lnTo>
                  <a:lnTo>
                    <a:pt x="200" y="1862"/>
                  </a:lnTo>
                  <a:lnTo>
                    <a:pt x="206" y="1876"/>
                  </a:lnTo>
                  <a:lnTo>
                    <a:pt x="212" y="1888"/>
                  </a:lnTo>
                  <a:lnTo>
                    <a:pt x="220" y="1900"/>
                  </a:lnTo>
                  <a:lnTo>
                    <a:pt x="228" y="1909"/>
                  </a:lnTo>
                  <a:lnTo>
                    <a:pt x="238" y="1918"/>
                  </a:lnTo>
                  <a:lnTo>
                    <a:pt x="250" y="1924"/>
                  </a:lnTo>
                  <a:lnTo>
                    <a:pt x="261" y="1928"/>
                  </a:lnTo>
                  <a:lnTo>
                    <a:pt x="276" y="1930"/>
                  </a:lnTo>
                  <a:lnTo>
                    <a:pt x="290" y="1930"/>
                  </a:lnTo>
                  <a:lnTo>
                    <a:pt x="290" y="1930"/>
                  </a:lnTo>
                  <a:lnTo>
                    <a:pt x="304" y="1927"/>
                  </a:lnTo>
                  <a:lnTo>
                    <a:pt x="317" y="1923"/>
                  </a:lnTo>
                  <a:lnTo>
                    <a:pt x="329" y="1917"/>
                  </a:lnTo>
                  <a:lnTo>
                    <a:pt x="338" y="1909"/>
                  </a:lnTo>
                  <a:lnTo>
                    <a:pt x="346" y="1900"/>
                  </a:lnTo>
                  <a:lnTo>
                    <a:pt x="352" y="1889"/>
                  </a:lnTo>
                  <a:lnTo>
                    <a:pt x="359" y="1878"/>
                  </a:lnTo>
                  <a:lnTo>
                    <a:pt x="363" y="1865"/>
                  </a:lnTo>
                  <a:lnTo>
                    <a:pt x="367" y="1852"/>
                  </a:lnTo>
                  <a:lnTo>
                    <a:pt x="369" y="1837"/>
                  </a:lnTo>
                  <a:lnTo>
                    <a:pt x="373" y="1809"/>
                  </a:lnTo>
                  <a:lnTo>
                    <a:pt x="374" y="1780"/>
                  </a:lnTo>
                  <a:lnTo>
                    <a:pt x="374" y="1753"/>
                  </a:lnTo>
                  <a:lnTo>
                    <a:pt x="389" y="1751"/>
                  </a:lnTo>
                  <a:lnTo>
                    <a:pt x="389" y="1751"/>
                  </a:lnTo>
                  <a:lnTo>
                    <a:pt x="393" y="1781"/>
                  </a:lnTo>
                  <a:lnTo>
                    <a:pt x="396" y="1798"/>
                  </a:lnTo>
                  <a:lnTo>
                    <a:pt x="400" y="1814"/>
                  </a:lnTo>
                  <a:lnTo>
                    <a:pt x="407" y="1829"/>
                  </a:lnTo>
                  <a:lnTo>
                    <a:pt x="411" y="1836"/>
                  </a:lnTo>
                  <a:lnTo>
                    <a:pt x="415" y="1842"/>
                  </a:lnTo>
                  <a:lnTo>
                    <a:pt x="420" y="1848"/>
                  </a:lnTo>
                  <a:lnTo>
                    <a:pt x="426" y="1853"/>
                  </a:lnTo>
                  <a:lnTo>
                    <a:pt x="433" y="1855"/>
                  </a:lnTo>
                  <a:lnTo>
                    <a:pt x="441" y="1858"/>
                  </a:lnTo>
                  <a:lnTo>
                    <a:pt x="441" y="1858"/>
                  </a:lnTo>
                  <a:lnTo>
                    <a:pt x="450" y="1859"/>
                  </a:lnTo>
                  <a:lnTo>
                    <a:pt x="458" y="1858"/>
                  </a:lnTo>
                  <a:lnTo>
                    <a:pt x="464" y="1855"/>
                  </a:lnTo>
                  <a:lnTo>
                    <a:pt x="471" y="1852"/>
                  </a:lnTo>
                  <a:lnTo>
                    <a:pt x="477" y="1845"/>
                  </a:lnTo>
                  <a:lnTo>
                    <a:pt x="482" y="1839"/>
                  </a:lnTo>
                  <a:lnTo>
                    <a:pt x="487" y="1832"/>
                  </a:lnTo>
                  <a:lnTo>
                    <a:pt x="493" y="1824"/>
                  </a:lnTo>
                  <a:lnTo>
                    <a:pt x="500" y="1807"/>
                  </a:lnTo>
                  <a:lnTo>
                    <a:pt x="506" y="1789"/>
                  </a:lnTo>
                  <a:lnTo>
                    <a:pt x="511" y="1773"/>
                  </a:lnTo>
                  <a:lnTo>
                    <a:pt x="515" y="1759"/>
                  </a:lnTo>
                  <a:lnTo>
                    <a:pt x="515" y="1759"/>
                  </a:lnTo>
                  <a:lnTo>
                    <a:pt x="522" y="1721"/>
                  </a:lnTo>
                  <a:lnTo>
                    <a:pt x="528" y="1684"/>
                  </a:lnTo>
                  <a:lnTo>
                    <a:pt x="538" y="1606"/>
                  </a:lnTo>
                  <a:lnTo>
                    <a:pt x="538" y="1606"/>
                  </a:lnTo>
                  <a:lnTo>
                    <a:pt x="541" y="1565"/>
                  </a:lnTo>
                  <a:lnTo>
                    <a:pt x="543" y="1525"/>
                  </a:lnTo>
                  <a:lnTo>
                    <a:pt x="547" y="1483"/>
                  </a:lnTo>
                  <a:lnTo>
                    <a:pt x="550" y="1464"/>
                  </a:lnTo>
                  <a:lnTo>
                    <a:pt x="552" y="1443"/>
                  </a:lnTo>
                  <a:lnTo>
                    <a:pt x="552" y="1443"/>
                  </a:lnTo>
                  <a:lnTo>
                    <a:pt x="554" y="1437"/>
                  </a:lnTo>
                  <a:lnTo>
                    <a:pt x="556" y="1430"/>
                  </a:lnTo>
                  <a:lnTo>
                    <a:pt x="560" y="1425"/>
                  </a:lnTo>
                  <a:lnTo>
                    <a:pt x="563" y="1420"/>
                  </a:lnTo>
                  <a:lnTo>
                    <a:pt x="568" y="1416"/>
                  </a:lnTo>
                  <a:lnTo>
                    <a:pt x="572" y="1413"/>
                  </a:lnTo>
                  <a:lnTo>
                    <a:pt x="582" y="1408"/>
                  </a:lnTo>
                  <a:lnTo>
                    <a:pt x="594" y="1405"/>
                  </a:lnTo>
                  <a:lnTo>
                    <a:pt x="607" y="1405"/>
                  </a:lnTo>
                  <a:lnTo>
                    <a:pt x="620" y="1407"/>
                  </a:lnTo>
                  <a:lnTo>
                    <a:pt x="632" y="1411"/>
                  </a:lnTo>
                  <a:lnTo>
                    <a:pt x="634" y="1467"/>
                  </a:lnTo>
                  <a:lnTo>
                    <a:pt x="634" y="1467"/>
                  </a:lnTo>
                  <a:lnTo>
                    <a:pt x="982" y="1467"/>
                  </a:lnTo>
                  <a:lnTo>
                    <a:pt x="984" y="1454"/>
                  </a:lnTo>
                  <a:lnTo>
                    <a:pt x="984" y="1454"/>
                  </a:lnTo>
                  <a:lnTo>
                    <a:pt x="989" y="1447"/>
                  </a:lnTo>
                  <a:lnTo>
                    <a:pt x="991" y="1441"/>
                  </a:lnTo>
                  <a:lnTo>
                    <a:pt x="993" y="1434"/>
                  </a:lnTo>
                  <a:lnTo>
                    <a:pt x="991" y="1429"/>
                  </a:lnTo>
                  <a:lnTo>
                    <a:pt x="989" y="1422"/>
                  </a:lnTo>
                  <a:lnTo>
                    <a:pt x="985" y="1417"/>
                  </a:lnTo>
                  <a:lnTo>
                    <a:pt x="980" y="1413"/>
                  </a:lnTo>
                  <a:lnTo>
                    <a:pt x="973" y="1408"/>
                  </a:lnTo>
                  <a:lnTo>
                    <a:pt x="959" y="1400"/>
                  </a:lnTo>
                  <a:lnTo>
                    <a:pt x="945" y="1394"/>
                  </a:lnTo>
                  <a:lnTo>
                    <a:pt x="930" y="1389"/>
                  </a:lnTo>
                  <a:lnTo>
                    <a:pt x="919" y="1386"/>
                  </a:lnTo>
                  <a:lnTo>
                    <a:pt x="919" y="1386"/>
                  </a:lnTo>
                  <a:lnTo>
                    <a:pt x="902" y="1383"/>
                  </a:lnTo>
                  <a:lnTo>
                    <a:pt x="885" y="1382"/>
                  </a:lnTo>
                  <a:lnTo>
                    <a:pt x="867" y="1382"/>
                  </a:lnTo>
                  <a:lnTo>
                    <a:pt x="847" y="1383"/>
                  </a:lnTo>
                  <a:lnTo>
                    <a:pt x="828" y="1385"/>
                  </a:lnTo>
                  <a:lnTo>
                    <a:pt x="810" y="1387"/>
                  </a:lnTo>
                  <a:lnTo>
                    <a:pt x="793" y="1390"/>
                  </a:lnTo>
                  <a:lnTo>
                    <a:pt x="776" y="1394"/>
                  </a:lnTo>
                  <a:lnTo>
                    <a:pt x="781" y="1378"/>
                  </a:lnTo>
                  <a:lnTo>
                    <a:pt x="781" y="1378"/>
                  </a:lnTo>
                  <a:lnTo>
                    <a:pt x="830" y="1316"/>
                  </a:lnTo>
                  <a:lnTo>
                    <a:pt x="878" y="1252"/>
                  </a:lnTo>
                  <a:lnTo>
                    <a:pt x="925" y="1188"/>
                  </a:lnTo>
                  <a:lnTo>
                    <a:pt x="972" y="1123"/>
                  </a:lnTo>
                  <a:lnTo>
                    <a:pt x="1016" y="1057"/>
                  </a:lnTo>
                  <a:lnTo>
                    <a:pt x="1058" y="991"/>
                  </a:lnTo>
                  <a:lnTo>
                    <a:pt x="1077" y="956"/>
                  </a:lnTo>
                  <a:lnTo>
                    <a:pt x="1097" y="922"/>
                  </a:lnTo>
                  <a:lnTo>
                    <a:pt x="1116" y="887"/>
                  </a:lnTo>
                  <a:lnTo>
                    <a:pt x="1134" y="850"/>
                  </a:lnTo>
                  <a:lnTo>
                    <a:pt x="1134" y="850"/>
                  </a:lnTo>
                  <a:lnTo>
                    <a:pt x="1152" y="811"/>
                  </a:lnTo>
                  <a:lnTo>
                    <a:pt x="1169" y="772"/>
                  </a:lnTo>
                  <a:lnTo>
                    <a:pt x="1203" y="692"/>
                  </a:lnTo>
                  <a:lnTo>
                    <a:pt x="1203" y="692"/>
                  </a:lnTo>
                  <a:lnTo>
                    <a:pt x="1217" y="653"/>
                  </a:lnTo>
                  <a:lnTo>
                    <a:pt x="1232" y="614"/>
                  </a:lnTo>
                  <a:lnTo>
                    <a:pt x="1246" y="574"/>
                  </a:lnTo>
                  <a:lnTo>
                    <a:pt x="1263" y="535"/>
                  </a:lnTo>
                  <a:lnTo>
                    <a:pt x="1263" y="535"/>
                  </a:lnTo>
                  <a:lnTo>
                    <a:pt x="1272" y="519"/>
                  </a:lnTo>
                  <a:lnTo>
                    <a:pt x="1281" y="502"/>
                  </a:lnTo>
                  <a:lnTo>
                    <a:pt x="1290" y="486"/>
                  </a:lnTo>
                  <a:lnTo>
                    <a:pt x="1302" y="470"/>
                  </a:lnTo>
                  <a:lnTo>
                    <a:pt x="1324" y="441"/>
                  </a:lnTo>
                  <a:lnTo>
                    <a:pt x="1350" y="412"/>
                  </a:lnTo>
                  <a:lnTo>
                    <a:pt x="1376" y="386"/>
                  </a:lnTo>
                  <a:lnTo>
                    <a:pt x="1403" y="360"/>
                  </a:lnTo>
                  <a:lnTo>
                    <a:pt x="1459" y="308"/>
                  </a:lnTo>
                  <a:lnTo>
                    <a:pt x="1455" y="312"/>
                  </a:lnTo>
                  <a:lnTo>
                    <a:pt x="1455" y="312"/>
                  </a:lnTo>
                  <a:lnTo>
                    <a:pt x="1450" y="300"/>
                  </a:lnTo>
                  <a:lnTo>
                    <a:pt x="1445" y="290"/>
                  </a:lnTo>
                  <a:lnTo>
                    <a:pt x="1436" y="266"/>
                  </a:lnTo>
                  <a:lnTo>
                    <a:pt x="1428" y="242"/>
                  </a:lnTo>
                  <a:lnTo>
                    <a:pt x="1421" y="218"/>
                  </a:lnTo>
                  <a:lnTo>
                    <a:pt x="1413" y="195"/>
                  </a:lnTo>
                  <a:lnTo>
                    <a:pt x="1406" y="170"/>
                  </a:lnTo>
                  <a:lnTo>
                    <a:pt x="1400" y="158"/>
                  </a:lnTo>
                  <a:lnTo>
                    <a:pt x="1394" y="147"/>
                  </a:lnTo>
                  <a:lnTo>
                    <a:pt x="1388" y="136"/>
                  </a:lnTo>
                  <a:lnTo>
                    <a:pt x="1380" y="125"/>
                  </a:lnTo>
                  <a:lnTo>
                    <a:pt x="1380" y="125"/>
                  </a:lnTo>
                  <a:lnTo>
                    <a:pt x="1363" y="101"/>
                  </a:lnTo>
                  <a:lnTo>
                    <a:pt x="1345" y="82"/>
                  </a:lnTo>
                  <a:lnTo>
                    <a:pt x="1326" y="65"/>
                  </a:lnTo>
                  <a:lnTo>
                    <a:pt x="1308" y="50"/>
                  </a:lnTo>
                  <a:lnTo>
                    <a:pt x="1287" y="39"/>
                  </a:lnTo>
                  <a:lnTo>
                    <a:pt x="1265" y="30"/>
                  </a:lnTo>
                  <a:lnTo>
                    <a:pt x="1241" y="21"/>
                  </a:lnTo>
                  <a:lnTo>
                    <a:pt x="1213" y="14"/>
                  </a:lnTo>
                  <a:lnTo>
                    <a:pt x="1213" y="14"/>
                  </a:lnTo>
                  <a:lnTo>
                    <a:pt x="1165" y="6"/>
                  </a:lnTo>
                  <a:lnTo>
                    <a:pt x="1142" y="4"/>
                  </a:lnTo>
                  <a:lnTo>
                    <a:pt x="1117" y="1"/>
                  </a:lnTo>
                  <a:lnTo>
                    <a:pt x="1093" y="0"/>
                  </a:lnTo>
                  <a:lnTo>
                    <a:pt x="1068" y="0"/>
                  </a:lnTo>
                  <a:lnTo>
                    <a:pt x="1043" y="0"/>
                  </a:lnTo>
                  <a:lnTo>
                    <a:pt x="1019" y="2"/>
                  </a:lnTo>
                  <a:lnTo>
                    <a:pt x="995" y="5"/>
                  </a:lnTo>
                  <a:lnTo>
                    <a:pt x="971" y="9"/>
                  </a:lnTo>
                  <a:lnTo>
                    <a:pt x="947" y="13"/>
                  </a:lnTo>
                  <a:lnTo>
                    <a:pt x="924" y="19"/>
                  </a:lnTo>
                  <a:lnTo>
                    <a:pt x="900" y="26"/>
                  </a:lnTo>
                  <a:lnTo>
                    <a:pt x="878" y="35"/>
                  </a:lnTo>
                  <a:lnTo>
                    <a:pt x="856" y="44"/>
                  </a:lnTo>
                  <a:lnTo>
                    <a:pt x="836" y="56"/>
                  </a:lnTo>
                  <a:lnTo>
                    <a:pt x="846" y="56"/>
                  </a:lnTo>
                  <a:close/>
                </a:path>
              </a:pathLst>
            </a:custGeom>
            <a:solidFill>
              <a:srgbClr val="F5D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48">
              <a:extLst>
                <a:ext uri="{FF2B5EF4-FFF2-40B4-BE49-F238E27FC236}">
                  <a16:creationId xmlns:a16="http://schemas.microsoft.com/office/drawing/2014/main" id="{3F576EE0-652D-5F35-46B1-B6F8B8D0F9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2" y="447"/>
              <a:ext cx="274" cy="299"/>
            </a:xfrm>
            <a:custGeom>
              <a:avLst/>
              <a:gdLst>
                <a:gd name="T0" fmla="*/ 791 w 824"/>
                <a:gd name="T1" fmla="*/ 4 h 898"/>
                <a:gd name="T2" fmla="*/ 779 w 824"/>
                <a:gd name="T3" fmla="*/ 24 h 898"/>
                <a:gd name="T4" fmla="*/ 749 w 824"/>
                <a:gd name="T5" fmla="*/ 65 h 898"/>
                <a:gd name="T6" fmla="*/ 714 w 824"/>
                <a:gd name="T7" fmla="*/ 101 h 898"/>
                <a:gd name="T8" fmla="*/ 676 w 824"/>
                <a:gd name="T9" fmla="*/ 134 h 898"/>
                <a:gd name="T10" fmla="*/ 657 w 824"/>
                <a:gd name="T11" fmla="*/ 149 h 898"/>
                <a:gd name="T12" fmla="*/ 611 w 824"/>
                <a:gd name="T13" fmla="*/ 182 h 898"/>
                <a:gd name="T14" fmla="*/ 563 w 824"/>
                <a:gd name="T15" fmla="*/ 210 h 898"/>
                <a:gd name="T16" fmla="*/ 513 w 824"/>
                <a:gd name="T17" fmla="*/ 238 h 898"/>
                <a:gd name="T18" fmla="*/ 461 w 824"/>
                <a:gd name="T19" fmla="*/ 261 h 898"/>
                <a:gd name="T20" fmla="*/ 407 w 824"/>
                <a:gd name="T21" fmla="*/ 281 h 898"/>
                <a:gd name="T22" fmla="*/ 353 w 824"/>
                <a:gd name="T23" fmla="*/ 299 h 898"/>
                <a:gd name="T24" fmla="*/ 242 w 824"/>
                <a:gd name="T25" fmla="*/ 324 h 898"/>
                <a:gd name="T26" fmla="*/ 214 w 824"/>
                <a:gd name="T27" fmla="*/ 329 h 898"/>
                <a:gd name="T28" fmla="*/ 153 w 824"/>
                <a:gd name="T29" fmla="*/ 335 h 898"/>
                <a:gd name="T30" fmla="*/ 92 w 824"/>
                <a:gd name="T31" fmla="*/ 337 h 898"/>
                <a:gd name="T32" fmla="*/ 29 w 824"/>
                <a:gd name="T33" fmla="*/ 333 h 898"/>
                <a:gd name="T34" fmla="*/ 0 w 824"/>
                <a:gd name="T35" fmla="*/ 329 h 898"/>
                <a:gd name="T36" fmla="*/ 1 w 824"/>
                <a:gd name="T37" fmla="*/ 415 h 898"/>
                <a:gd name="T38" fmla="*/ 3 w 824"/>
                <a:gd name="T39" fmla="*/ 455 h 898"/>
                <a:gd name="T40" fmla="*/ 11 w 824"/>
                <a:gd name="T41" fmla="*/ 493 h 898"/>
                <a:gd name="T42" fmla="*/ 23 w 824"/>
                <a:gd name="T43" fmla="*/ 529 h 898"/>
                <a:gd name="T44" fmla="*/ 41 w 824"/>
                <a:gd name="T45" fmla="*/ 562 h 898"/>
                <a:gd name="T46" fmla="*/ 68 w 824"/>
                <a:gd name="T47" fmla="*/ 593 h 898"/>
                <a:gd name="T48" fmla="*/ 103 w 824"/>
                <a:gd name="T49" fmla="*/ 621 h 898"/>
                <a:gd name="T50" fmla="*/ 190 w 824"/>
                <a:gd name="T51" fmla="*/ 677 h 898"/>
                <a:gd name="T52" fmla="*/ 283 w 824"/>
                <a:gd name="T53" fmla="*/ 742 h 898"/>
                <a:gd name="T54" fmla="*/ 328 w 824"/>
                <a:gd name="T55" fmla="*/ 779 h 898"/>
                <a:gd name="T56" fmla="*/ 368 w 824"/>
                <a:gd name="T57" fmla="*/ 816 h 898"/>
                <a:gd name="T58" fmla="*/ 402 w 824"/>
                <a:gd name="T59" fmla="*/ 857 h 898"/>
                <a:gd name="T60" fmla="*/ 429 w 824"/>
                <a:gd name="T61" fmla="*/ 898 h 898"/>
                <a:gd name="T62" fmla="*/ 441 w 824"/>
                <a:gd name="T63" fmla="*/ 894 h 898"/>
                <a:gd name="T64" fmla="*/ 466 w 824"/>
                <a:gd name="T65" fmla="*/ 881 h 898"/>
                <a:gd name="T66" fmla="*/ 500 w 824"/>
                <a:gd name="T67" fmla="*/ 857 h 898"/>
                <a:gd name="T68" fmla="*/ 542 w 824"/>
                <a:gd name="T69" fmla="*/ 816 h 898"/>
                <a:gd name="T70" fmla="*/ 598 w 824"/>
                <a:gd name="T71" fmla="*/ 757 h 898"/>
                <a:gd name="T72" fmla="*/ 633 w 824"/>
                <a:gd name="T73" fmla="*/ 720 h 898"/>
                <a:gd name="T74" fmla="*/ 687 w 824"/>
                <a:gd name="T75" fmla="*/ 666 h 898"/>
                <a:gd name="T76" fmla="*/ 718 w 824"/>
                <a:gd name="T77" fmla="*/ 625 h 898"/>
                <a:gd name="T78" fmla="*/ 731 w 824"/>
                <a:gd name="T79" fmla="*/ 603 h 898"/>
                <a:gd name="T80" fmla="*/ 761 w 824"/>
                <a:gd name="T81" fmla="*/ 536 h 898"/>
                <a:gd name="T82" fmla="*/ 787 w 824"/>
                <a:gd name="T83" fmla="*/ 456 h 898"/>
                <a:gd name="T84" fmla="*/ 805 w 824"/>
                <a:gd name="T85" fmla="*/ 376 h 898"/>
                <a:gd name="T86" fmla="*/ 809 w 824"/>
                <a:gd name="T87" fmla="*/ 338 h 898"/>
                <a:gd name="T88" fmla="*/ 810 w 824"/>
                <a:gd name="T89" fmla="*/ 301 h 898"/>
                <a:gd name="T90" fmla="*/ 824 w 824"/>
                <a:gd name="T91" fmla="*/ 330 h 898"/>
                <a:gd name="T92" fmla="*/ 814 w 824"/>
                <a:gd name="T93" fmla="*/ 291 h 898"/>
                <a:gd name="T94" fmla="*/ 807 w 824"/>
                <a:gd name="T95" fmla="*/ 251 h 898"/>
                <a:gd name="T96" fmla="*/ 802 w 824"/>
                <a:gd name="T97" fmla="*/ 167 h 898"/>
                <a:gd name="T98" fmla="*/ 800 w 824"/>
                <a:gd name="T99" fmla="*/ 41 h 898"/>
                <a:gd name="T100" fmla="*/ 796 w 824"/>
                <a:gd name="T101" fmla="*/ 0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24" h="898">
                  <a:moveTo>
                    <a:pt x="796" y="0"/>
                  </a:moveTo>
                  <a:lnTo>
                    <a:pt x="791" y="4"/>
                  </a:lnTo>
                  <a:lnTo>
                    <a:pt x="791" y="4"/>
                  </a:lnTo>
                  <a:lnTo>
                    <a:pt x="779" y="24"/>
                  </a:lnTo>
                  <a:lnTo>
                    <a:pt x="765" y="45"/>
                  </a:lnTo>
                  <a:lnTo>
                    <a:pt x="749" y="65"/>
                  </a:lnTo>
                  <a:lnTo>
                    <a:pt x="732" y="83"/>
                  </a:lnTo>
                  <a:lnTo>
                    <a:pt x="714" y="101"/>
                  </a:lnTo>
                  <a:lnTo>
                    <a:pt x="696" y="118"/>
                  </a:lnTo>
                  <a:lnTo>
                    <a:pt x="676" y="134"/>
                  </a:lnTo>
                  <a:lnTo>
                    <a:pt x="657" y="149"/>
                  </a:lnTo>
                  <a:lnTo>
                    <a:pt x="657" y="149"/>
                  </a:lnTo>
                  <a:lnTo>
                    <a:pt x="635" y="166"/>
                  </a:lnTo>
                  <a:lnTo>
                    <a:pt x="611" y="182"/>
                  </a:lnTo>
                  <a:lnTo>
                    <a:pt x="587" y="196"/>
                  </a:lnTo>
                  <a:lnTo>
                    <a:pt x="563" y="210"/>
                  </a:lnTo>
                  <a:lnTo>
                    <a:pt x="537" y="225"/>
                  </a:lnTo>
                  <a:lnTo>
                    <a:pt x="513" y="238"/>
                  </a:lnTo>
                  <a:lnTo>
                    <a:pt x="487" y="249"/>
                  </a:lnTo>
                  <a:lnTo>
                    <a:pt x="461" y="261"/>
                  </a:lnTo>
                  <a:lnTo>
                    <a:pt x="433" y="272"/>
                  </a:lnTo>
                  <a:lnTo>
                    <a:pt x="407" y="281"/>
                  </a:lnTo>
                  <a:lnTo>
                    <a:pt x="380" y="290"/>
                  </a:lnTo>
                  <a:lnTo>
                    <a:pt x="353" y="299"/>
                  </a:lnTo>
                  <a:lnTo>
                    <a:pt x="298" y="313"/>
                  </a:lnTo>
                  <a:lnTo>
                    <a:pt x="242" y="324"/>
                  </a:lnTo>
                  <a:lnTo>
                    <a:pt x="242" y="324"/>
                  </a:lnTo>
                  <a:lnTo>
                    <a:pt x="214" y="329"/>
                  </a:lnTo>
                  <a:lnTo>
                    <a:pt x="184" y="333"/>
                  </a:lnTo>
                  <a:lnTo>
                    <a:pt x="153" y="335"/>
                  </a:lnTo>
                  <a:lnTo>
                    <a:pt x="123" y="337"/>
                  </a:lnTo>
                  <a:lnTo>
                    <a:pt x="92" y="337"/>
                  </a:lnTo>
                  <a:lnTo>
                    <a:pt x="61" y="337"/>
                  </a:lnTo>
                  <a:lnTo>
                    <a:pt x="29" y="333"/>
                  </a:lnTo>
                  <a:lnTo>
                    <a:pt x="0" y="329"/>
                  </a:lnTo>
                  <a:lnTo>
                    <a:pt x="0" y="329"/>
                  </a:lnTo>
                  <a:lnTo>
                    <a:pt x="0" y="373"/>
                  </a:lnTo>
                  <a:lnTo>
                    <a:pt x="1" y="415"/>
                  </a:lnTo>
                  <a:lnTo>
                    <a:pt x="2" y="435"/>
                  </a:lnTo>
                  <a:lnTo>
                    <a:pt x="3" y="455"/>
                  </a:lnTo>
                  <a:lnTo>
                    <a:pt x="7" y="474"/>
                  </a:lnTo>
                  <a:lnTo>
                    <a:pt x="11" y="493"/>
                  </a:lnTo>
                  <a:lnTo>
                    <a:pt x="16" y="511"/>
                  </a:lnTo>
                  <a:lnTo>
                    <a:pt x="23" y="529"/>
                  </a:lnTo>
                  <a:lnTo>
                    <a:pt x="32" y="546"/>
                  </a:lnTo>
                  <a:lnTo>
                    <a:pt x="41" y="562"/>
                  </a:lnTo>
                  <a:lnTo>
                    <a:pt x="54" y="577"/>
                  </a:lnTo>
                  <a:lnTo>
                    <a:pt x="68" y="593"/>
                  </a:lnTo>
                  <a:lnTo>
                    <a:pt x="84" y="607"/>
                  </a:lnTo>
                  <a:lnTo>
                    <a:pt x="103" y="621"/>
                  </a:lnTo>
                  <a:lnTo>
                    <a:pt x="103" y="621"/>
                  </a:lnTo>
                  <a:lnTo>
                    <a:pt x="190" y="677"/>
                  </a:lnTo>
                  <a:lnTo>
                    <a:pt x="237" y="708"/>
                  </a:lnTo>
                  <a:lnTo>
                    <a:pt x="283" y="742"/>
                  </a:lnTo>
                  <a:lnTo>
                    <a:pt x="306" y="760"/>
                  </a:lnTo>
                  <a:lnTo>
                    <a:pt x="328" y="779"/>
                  </a:lnTo>
                  <a:lnTo>
                    <a:pt x="349" y="797"/>
                  </a:lnTo>
                  <a:lnTo>
                    <a:pt x="368" y="816"/>
                  </a:lnTo>
                  <a:lnTo>
                    <a:pt x="387" y="836"/>
                  </a:lnTo>
                  <a:lnTo>
                    <a:pt x="402" y="857"/>
                  </a:lnTo>
                  <a:lnTo>
                    <a:pt x="416" y="878"/>
                  </a:lnTo>
                  <a:lnTo>
                    <a:pt x="429" y="898"/>
                  </a:lnTo>
                  <a:lnTo>
                    <a:pt x="429" y="898"/>
                  </a:lnTo>
                  <a:lnTo>
                    <a:pt x="441" y="894"/>
                  </a:lnTo>
                  <a:lnTo>
                    <a:pt x="453" y="888"/>
                  </a:lnTo>
                  <a:lnTo>
                    <a:pt x="466" y="881"/>
                  </a:lnTo>
                  <a:lnTo>
                    <a:pt x="478" y="874"/>
                  </a:lnTo>
                  <a:lnTo>
                    <a:pt x="500" y="857"/>
                  </a:lnTo>
                  <a:lnTo>
                    <a:pt x="522" y="837"/>
                  </a:lnTo>
                  <a:lnTo>
                    <a:pt x="542" y="816"/>
                  </a:lnTo>
                  <a:lnTo>
                    <a:pt x="562" y="796"/>
                  </a:lnTo>
                  <a:lnTo>
                    <a:pt x="598" y="757"/>
                  </a:lnTo>
                  <a:lnTo>
                    <a:pt x="598" y="757"/>
                  </a:lnTo>
                  <a:lnTo>
                    <a:pt x="633" y="720"/>
                  </a:lnTo>
                  <a:lnTo>
                    <a:pt x="670" y="684"/>
                  </a:lnTo>
                  <a:lnTo>
                    <a:pt x="687" y="666"/>
                  </a:lnTo>
                  <a:lnTo>
                    <a:pt x="704" y="646"/>
                  </a:lnTo>
                  <a:lnTo>
                    <a:pt x="718" y="625"/>
                  </a:lnTo>
                  <a:lnTo>
                    <a:pt x="731" y="603"/>
                  </a:lnTo>
                  <a:lnTo>
                    <a:pt x="731" y="603"/>
                  </a:lnTo>
                  <a:lnTo>
                    <a:pt x="746" y="572"/>
                  </a:lnTo>
                  <a:lnTo>
                    <a:pt x="761" y="536"/>
                  </a:lnTo>
                  <a:lnTo>
                    <a:pt x="775" y="496"/>
                  </a:lnTo>
                  <a:lnTo>
                    <a:pt x="787" y="456"/>
                  </a:lnTo>
                  <a:lnTo>
                    <a:pt x="797" y="416"/>
                  </a:lnTo>
                  <a:lnTo>
                    <a:pt x="805" y="376"/>
                  </a:lnTo>
                  <a:lnTo>
                    <a:pt x="807" y="356"/>
                  </a:lnTo>
                  <a:lnTo>
                    <a:pt x="809" y="338"/>
                  </a:lnTo>
                  <a:lnTo>
                    <a:pt x="810" y="320"/>
                  </a:lnTo>
                  <a:lnTo>
                    <a:pt x="810" y="301"/>
                  </a:lnTo>
                  <a:lnTo>
                    <a:pt x="824" y="330"/>
                  </a:lnTo>
                  <a:lnTo>
                    <a:pt x="824" y="330"/>
                  </a:lnTo>
                  <a:lnTo>
                    <a:pt x="818" y="311"/>
                  </a:lnTo>
                  <a:lnTo>
                    <a:pt x="814" y="291"/>
                  </a:lnTo>
                  <a:lnTo>
                    <a:pt x="810" y="272"/>
                  </a:lnTo>
                  <a:lnTo>
                    <a:pt x="807" y="251"/>
                  </a:lnTo>
                  <a:lnTo>
                    <a:pt x="804" y="209"/>
                  </a:lnTo>
                  <a:lnTo>
                    <a:pt x="802" y="167"/>
                  </a:lnTo>
                  <a:lnTo>
                    <a:pt x="801" y="83"/>
                  </a:lnTo>
                  <a:lnTo>
                    <a:pt x="800" y="41"/>
                  </a:lnTo>
                  <a:lnTo>
                    <a:pt x="796" y="0"/>
                  </a:lnTo>
                  <a:lnTo>
                    <a:pt x="796" y="0"/>
                  </a:lnTo>
                  <a:close/>
                </a:path>
              </a:pathLst>
            </a:custGeom>
            <a:solidFill>
              <a:srgbClr val="F5D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49">
              <a:extLst>
                <a:ext uri="{FF2B5EF4-FFF2-40B4-BE49-F238E27FC236}">
                  <a16:creationId xmlns:a16="http://schemas.microsoft.com/office/drawing/2014/main" id="{AEC1A0A5-636C-E2B5-2272-8086EA12D0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3" y="447"/>
              <a:ext cx="18" cy="110"/>
            </a:xfrm>
            <a:custGeom>
              <a:avLst/>
              <a:gdLst>
                <a:gd name="T0" fmla="*/ 16 w 54"/>
                <a:gd name="T1" fmla="*/ 0 h 330"/>
                <a:gd name="T2" fmla="*/ 16 w 54"/>
                <a:gd name="T3" fmla="*/ 0 h 330"/>
                <a:gd name="T4" fmla="*/ 9 w 54"/>
                <a:gd name="T5" fmla="*/ 11 h 330"/>
                <a:gd name="T6" fmla="*/ 4 w 54"/>
                <a:gd name="T7" fmla="*/ 23 h 330"/>
                <a:gd name="T8" fmla="*/ 4 w 54"/>
                <a:gd name="T9" fmla="*/ 23 h 330"/>
                <a:gd name="T10" fmla="*/ 0 w 54"/>
                <a:gd name="T11" fmla="*/ 34 h 330"/>
                <a:gd name="T12" fmla="*/ 0 w 54"/>
                <a:gd name="T13" fmla="*/ 45 h 330"/>
                <a:gd name="T14" fmla="*/ 0 w 54"/>
                <a:gd name="T15" fmla="*/ 45 h 330"/>
                <a:gd name="T16" fmla="*/ 0 w 54"/>
                <a:gd name="T17" fmla="*/ 73 h 330"/>
                <a:gd name="T18" fmla="*/ 2 w 54"/>
                <a:gd name="T19" fmla="*/ 113 h 330"/>
                <a:gd name="T20" fmla="*/ 2 w 54"/>
                <a:gd name="T21" fmla="*/ 113 h 330"/>
                <a:gd name="T22" fmla="*/ 2 w 54"/>
                <a:gd name="T23" fmla="*/ 166 h 330"/>
                <a:gd name="T24" fmla="*/ 2 w 54"/>
                <a:gd name="T25" fmla="*/ 166 h 330"/>
                <a:gd name="T26" fmla="*/ 3 w 54"/>
                <a:gd name="T27" fmla="*/ 183 h 330"/>
                <a:gd name="T28" fmla="*/ 3 w 54"/>
                <a:gd name="T29" fmla="*/ 183 h 330"/>
                <a:gd name="T30" fmla="*/ 3 w 54"/>
                <a:gd name="T31" fmla="*/ 200 h 330"/>
                <a:gd name="T32" fmla="*/ 3 w 54"/>
                <a:gd name="T33" fmla="*/ 200 h 330"/>
                <a:gd name="T34" fmla="*/ 4 w 54"/>
                <a:gd name="T35" fmla="*/ 220 h 330"/>
                <a:gd name="T36" fmla="*/ 4 w 54"/>
                <a:gd name="T37" fmla="*/ 220 h 330"/>
                <a:gd name="T38" fmla="*/ 6 w 54"/>
                <a:gd name="T39" fmla="*/ 242 h 330"/>
                <a:gd name="T40" fmla="*/ 8 w 54"/>
                <a:gd name="T41" fmla="*/ 262 h 330"/>
                <a:gd name="T42" fmla="*/ 13 w 54"/>
                <a:gd name="T43" fmla="*/ 290 h 330"/>
                <a:gd name="T44" fmla="*/ 13 w 54"/>
                <a:gd name="T45" fmla="*/ 290 h 330"/>
                <a:gd name="T46" fmla="*/ 15 w 54"/>
                <a:gd name="T47" fmla="*/ 298 h 330"/>
                <a:gd name="T48" fmla="*/ 17 w 54"/>
                <a:gd name="T49" fmla="*/ 303 h 330"/>
                <a:gd name="T50" fmla="*/ 24 w 54"/>
                <a:gd name="T51" fmla="*/ 313 h 330"/>
                <a:gd name="T52" fmla="*/ 24 w 54"/>
                <a:gd name="T53" fmla="*/ 313 h 330"/>
                <a:gd name="T54" fmla="*/ 33 w 54"/>
                <a:gd name="T55" fmla="*/ 322 h 330"/>
                <a:gd name="T56" fmla="*/ 45 w 54"/>
                <a:gd name="T57" fmla="*/ 330 h 330"/>
                <a:gd name="T58" fmla="*/ 45 w 54"/>
                <a:gd name="T59" fmla="*/ 330 h 330"/>
                <a:gd name="T60" fmla="*/ 50 w 54"/>
                <a:gd name="T61" fmla="*/ 317 h 330"/>
                <a:gd name="T62" fmla="*/ 52 w 54"/>
                <a:gd name="T63" fmla="*/ 305 h 330"/>
                <a:gd name="T64" fmla="*/ 52 w 54"/>
                <a:gd name="T65" fmla="*/ 305 h 330"/>
                <a:gd name="T66" fmla="*/ 54 w 54"/>
                <a:gd name="T67" fmla="*/ 295 h 330"/>
                <a:gd name="T68" fmla="*/ 52 w 54"/>
                <a:gd name="T69" fmla="*/ 282 h 330"/>
                <a:gd name="T70" fmla="*/ 52 w 54"/>
                <a:gd name="T71" fmla="*/ 282 h 330"/>
                <a:gd name="T72" fmla="*/ 48 w 54"/>
                <a:gd name="T73" fmla="*/ 257 h 330"/>
                <a:gd name="T74" fmla="*/ 46 w 54"/>
                <a:gd name="T75" fmla="*/ 238 h 330"/>
                <a:gd name="T76" fmla="*/ 45 w 54"/>
                <a:gd name="T77" fmla="*/ 217 h 330"/>
                <a:gd name="T78" fmla="*/ 45 w 54"/>
                <a:gd name="T79" fmla="*/ 217 h 330"/>
                <a:gd name="T80" fmla="*/ 43 w 54"/>
                <a:gd name="T81" fmla="*/ 182 h 330"/>
                <a:gd name="T82" fmla="*/ 43 w 54"/>
                <a:gd name="T83" fmla="*/ 166 h 330"/>
                <a:gd name="T84" fmla="*/ 43 w 54"/>
                <a:gd name="T85" fmla="*/ 166 h 330"/>
                <a:gd name="T86" fmla="*/ 42 w 54"/>
                <a:gd name="T87" fmla="*/ 113 h 330"/>
                <a:gd name="T88" fmla="*/ 42 w 54"/>
                <a:gd name="T89" fmla="*/ 113 h 330"/>
                <a:gd name="T90" fmla="*/ 42 w 54"/>
                <a:gd name="T91" fmla="*/ 71 h 330"/>
                <a:gd name="T92" fmla="*/ 41 w 54"/>
                <a:gd name="T93" fmla="*/ 44 h 330"/>
                <a:gd name="T94" fmla="*/ 41 w 54"/>
                <a:gd name="T95" fmla="*/ 44 h 330"/>
                <a:gd name="T96" fmla="*/ 39 w 54"/>
                <a:gd name="T97" fmla="*/ 37 h 330"/>
                <a:gd name="T98" fmla="*/ 38 w 54"/>
                <a:gd name="T99" fmla="*/ 31 h 330"/>
                <a:gd name="T100" fmla="*/ 33 w 54"/>
                <a:gd name="T101" fmla="*/ 21 h 330"/>
                <a:gd name="T102" fmla="*/ 33 w 54"/>
                <a:gd name="T103" fmla="*/ 21 h 330"/>
                <a:gd name="T104" fmla="*/ 26 w 54"/>
                <a:gd name="T105" fmla="*/ 10 h 330"/>
                <a:gd name="T106" fmla="*/ 16 w 54"/>
                <a:gd name="T107" fmla="*/ 0 h 330"/>
                <a:gd name="T108" fmla="*/ 16 w 54"/>
                <a:gd name="T109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4" h="330">
                  <a:moveTo>
                    <a:pt x="16" y="0"/>
                  </a:moveTo>
                  <a:lnTo>
                    <a:pt x="16" y="0"/>
                  </a:lnTo>
                  <a:lnTo>
                    <a:pt x="9" y="11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0" y="34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73"/>
                  </a:lnTo>
                  <a:lnTo>
                    <a:pt x="2" y="113"/>
                  </a:lnTo>
                  <a:lnTo>
                    <a:pt x="2" y="113"/>
                  </a:lnTo>
                  <a:lnTo>
                    <a:pt x="2" y="166"/>
                  </a:lnTo>
                  <a:lnTo>
                    <a:pt x="2" y="166"/>
                  </a:lnTo>
                  <a:lnTo>
                    <a:pt x="3" y="183"/>
                  </a:lnTo>
                  <a:lnTo>
                    <a:pt x="3" y="183"/>
                  </a:lnTo>
                  <a:lnTo>
                    <a:pt x="3" y="200"/>
                  </a:lnTo>
                  <a:lnTo>
                    <a:pt x="3" y="200"/>
                  </a:lnTo>
                  <a:lnTo>
                    <a:pt x="4" y="220"/>
                  </a:lnTo>
                  <a:lnTo>
                    <a:pt x="4" y="220"/>
                  </a:lnTo>
                  <a:lnTo>
                    <a:pt x="6" y="242"/>
                  </a:lnTo>
                  <a:lnTo>
                    <a:pt x="8" y="262"/>
                  </a:lnTo>
                  <a:lnTo>
                    <a:pt x="13" y="290"/>
                  </a:lnTo>
                  <a:lnTo>
                    <a:pt x="13" y="290"/>
                  </a:lnTo>
                  <a:lnTo>
                    <a:pt x="15" y="298"/>
                  </a:lnTo>
                  <a:lnTo>
                    <a:pt x="17" y="303"/>
                  </a:lnTo>
                  <a:lnTo>
                    <a:pt x="24" y="313"/>
                  </a:lnTo>
                  <a:lnTo>
                    <a:pt x="24" y="313"/>
                  </a:lnTo>
                  <a:lnTo>
                    <a:pt x="33" y="322"/>
                  </a:lnTo>
                  <a:lnTo>
                    <a:pt x="45" y="330"/>
                  </a:lnTo>
                  <a:lnTo>
                    <a:pt x="45" y="330"/>
                  </a:lnTo>
                  <a:lnTo>
                    <a:pt x="50" y="317"/>
                  </a:lnTo>
                  <a:lnTo>
                    <a:pt x="52" y="305"/>
                  </a:lnTo>
                  <a:lnTo>
                    <a:pt x="52" y="305"/>
                  </a:lnTo>
                  <a:lnTo>
                    <a:pt x="54" y="295"/>
                  </a:lnTo>
                  <a:lnTo>
                    <a:pt x="52" y="282"/>
                  </a:lnTo>
                  <a:lnTo>
                    <a:pt x="52" y="282"/>
                  </a:lnTo>
                  <a:lnTo>
                    <a:pt x="48" y="257"/>
                  </a:lnTo>
                  <a:lnTo>
                    <a:pt x="46" y="238"/>
                  </a:lnTo>
                  <a:lnTo>
                    <a:pt x="45" y="217"/>
                  </a:lnTo>
                  <a:lnTo>
                    <a:pt x="45" y="217"/>
                  </a:lnTo>
                  <a:lnTo>
                    <a:pt x="43" y="182"/>
                  </a:lnTo>
                  <a:lnTo>
                    <a:pt x="43" y="166"/>
                  </a:lnTo>
                  <a:lnTo>
                    <a:pt x="43" y="166"/>
                  </a:lnTo>
                  <a:lnTo>
                    <a:pt x="42" y="113"/>
                  </a:lnTo>
                  <a:lnTo>
                    <a:pt x="42" y="113"/>
                  </a:lnTo>
                  <a:lnTo>
                    <a:pt x="42" y="71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39" y="37"/>
                  </a:lnTo>
                  <a:lnTo>
                    <a:pt x="38" y="3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26" y="10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50">
              <a:extLst>
                <a:ext uri="{FF2B5EF4-FFF2-40B4-BE49-F238E27FC236}">
                  <a16:creationId xmlns:a16="http://schemas.microsoft.com/office/drawing/2014/main" id="{A25F3A52-059A-3579-49B7-5A1D88CAC6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8" y="547"/>
              <a:ext cx="279" cy="208"/>
            </a:xfrm>
            <a:custGeom>
              <a:avLst/>
              <a:gdLst>
                <a:gd name="T0" fmla="*/ 3 w 836"/>
                <a:gd name="T1" fmla="*/ 102 h 622"/>
                <a:gd name="T2" fmla="*/ 0 w 836"/>
                <a:gd name="T3" fmla="*/ 156 h 622"/>
                <a:gd name="T4" fmla="*/ 11 w 836"/>
                <a:gd name="T5" fmla="*/ 211 h 622"/>
                <a:gd name="T6" fmla="*/ 16 w 836"/>
                <a:gd name="T7" fmla="*/ 228 h 622"/>
                <a:gd name="T8" fmla="*/ 24 w 836"/>
                <a:gd name="T9" fmla="*/ 244 h 622"/>
                <a:gd name="T10" fmla="*/ 46 w 836"/>
                <a:gd name="T11" fmla="*/ 279 h 622"/>
                <a:gd name="T12" fmla="*/ 85 w 836"/>
                <a:gd name="T13" fmla="*/ 320 h 622"/>
                <a:gd name="T14" fmla="*/ 137 w 836"/>
                <a:gd name="T15" fmla="*/ 358 h 622"/>
                <a:gd name="T16" fmla="*/ 193 w 836"/>
                <a:gd name="T17" fmla="*/ 392 h 622"/>
                <a:gd name="T18" fmla="*/ 300 w 836"/>
                <a:gd name="T19" fmla="*/ 466 h 622"/>
                <a:gd name="T20" fmla="*/ 381 w 836"/>
                <a:gd name="T21" fmla="*/ 543 h 622"/>
                <a:gd name="T22" fmla="*/ 415 w 836"/>
                <a:gd name="T23" fmla="*/ 586 h 622"/>
                <a:gd name="T24" fmla="*/ 429 w 836"/>
                <a:gd name="T25" fmla="*/ 609 h 622"/>
                <a:gd name="T26" fmla="*/ 438 w 836"/>
                <a:gd name="T27" fmla="*/ 622 h 622"/>
                <a:gd name="T28" fmla="*/ 446 w 836"/>
                <a:gd name="T29" fmla="*/ 619 h 622"/>
                <a:gd name="T30" fmla="*/ 460 w 836"/>
                <a:gd name="T31" fmla="*/ 614 h 622"/>
                <a:gd name="T32" fmla="*/ 475 w 836"/>
                <a:gd name="T33" fmla="*/ 608 h 622"/>
                <a:gd name="T34" fmla="*/ 534 w 836"/>
                <a:gd name="T35" fmla="*/ 570 h 622"/>
                <a:gd name="T36" fmla="*/ 607 w 836"/>
                <a:gd name="T37" fmla="*/ 496 h 622"/>
                <a:gd name="T38" fmla="*/ 633 w 836"/>
                <a:gd name="T39" fmla="*/ 467 h 622"/>
                <a:gd name="T40" fmla="*/ 689 w 836"/>
                <a:gd name="T41" fmla="*/ 411 h 622"/>
                <a:gd name="T42" fmla="*/ 732 w 836"/>
                <a:gd name="T43" fmla="*/ 363 h 622"/>
                <a:gd name="T44" fmla="*/ 743 w 836"/>
                <a:gd name="T45" fmla="*/ 345 h 622"/>
                <a:gd name="T46" fmla="*/ 781 w 836"/>
                <a:gd name="T47" fmla="*/ 277 h 622"/>
                <a:gd name="T48" fmla="*/ 817 w 836"/>
                <a:gd name="T49" fmla="*/ 188 h 622"/>
                <a:gd name="T50" fmla="*/ 834 w 836"/>
                <a:gd name="T51" fmla="*/ 111 h 622"/>
                <a:gd name="T52" fmla="*/ 834 w 836"/>
                <a:gd name="T53" fmla="*/ 55 h 622"/>
                <a:gd name="T54" fmla="*/ 825 w 836"/>
                <a:gd name="T55" fmla="*/ 0 h 622"/>
                <a:gd name="T56" fmla="*/ 788 w 836"/>
                <a:gd name="T57" fmla="*/ 145 h 622"/>
                <a:gd name="T58" fmla="*/ 759 w 836"/>
                <a:gd name="T59" fmla="*/ 229 h 622"/>
                <a:gd name="T60" fmla="*/ 710 w 836"/>
                <a:gd name="T61" fmla="*/ 323 h 622"/>
                <a:gd name="T62" fmla="*/ 699 w 836"/>
                <a:gd name="T63" fmla="*/ 339 h 622"/>
                <a:gd name="T64" fmla="*/ 660 w 836"/>
                <a:gd name="T65" fmla="*/ 381 h 622"/>
                <a:gd name="T66" fmla="*/ 603 w 836"/>
                <a:gd name="T67" fmla="*/ 440 h 622"/>
                <a:gd name="T68" fmla="*/ 577 w 836"/>
                <a:gd name="T69" fmla="*/ 470 h 622"/>
                <a:gd name="T70" fmla="*/ 508 w 836"/>
                <a:gd name="T71" fmla="*/ 539 h 622"/>
                <a:gd name="T72" fmla="*/ 458 w 836"/>
                <a:gd name="T73" fmla="*/ 570 h 622"/>
                <a:gd name="T74" fmla="*/ 454 w 836"/>
                <a:gd name="T75" fmla="*/ 573 h 622"/>
                <a:gd name="T76" fmla="*/ 449 w 836"/>
                <a:gd name="T77" fmla="*/ 562 h 622"/>
                <a:gd name="T78" fmla="*/ 412 w 836"/>
                <a:gd name="T79" fmla="*/ 517 h 622"/>
                <a:gd name="T80" fmla="*/ 325 w 836"/>
                <a:gd name="T81" fmla="*/ 433 h 622"/>
                <a:gd name="T82" fmla="*/ 213 w 836"/>
                <a:gd name="T83" fmla="*/ 357 h 622"/>
                <a:gd name="T84" fmla="*/ 158 w 836"/>
                <a:gd name="T85" fmla="*/ 323 h 622"/>
                <a:gd name="T86" fmla="*/ 112 w 836"/>
                <a:gd name="T87" fmla="*/ 290 h 622"/>
                <a:gd name="T88" fmla="*/ 78 w 836"/>
                <a:gd name="T89" fmla="*/ 254 h 622"/>
                <a:gd name="T90" fmla="*/ 59 w 836"/>
                <a:gd name="T91" fmla="*/ 224 h 622"/>
                <a:gd name="T92" fmla="*/ 54 w 836"/>
                <a:gd name="T93" fmla="*/ 215 h 622"/>
                <a:gd name="T94" fmla="*/ 47 w 836"/>
                <a:gd name="T95" fmla="*/ 192 h 622"/>
                <a:gd name="T96" fmla="*/ 15 w 836"/>
                <a:gd name="T97" fmla="*/ 47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36" h="622">
                  <a:moveTo>
                    <a:pt x="15" y="47"/>
                  </a:moveTo>
                  <a:lnTo>
                    <a:pt x="15" y="47"/>
                  </a:lnTo>
                  <a:lnTo>
                    <a:pt x="6" y="84"/>
                  </a:lnTo>
                  <a:lnTo>
                    <a:pt x="3" y="102"/>
                  </a:lnTo>
                  <a:lnTo>
                    <a:pt x="2" y="119"/>
                  </a:lnTo>
                  <a:lnTo>
                    <a:pt x="2" y="119"/>
                  </a:lnTo>
                  <a:lnTo>
                    <a:pt x="0" y="137"/>
                  </a:lnTo>
                  <a:lnTo>
                    <a:pt x="0" y="156"/>
                  </a:lnTo>
                  <a:lnTo>
                    <a:pt x="3" y="179"/>
                  </a:lnTo>
                  <a:lnTo>
                    <a:pt x="8" y="201"/>
                  </a:lnTo>
                  <a:lnTo>
                    <a:pt x="8" y="201"/>
                  </a:lnTo>
                  <a:lnTo>
                    <a:pt x="11" y="211"/>
                  </a:lnTo>
                  <a:lnTo>
                    <a:pt x="11" y="211"/>
                  </a:lnTo>
                  <a:lnTo>
                    <a:pt x="15" y="224"/>
                  </a:lnTo>
                  <a:lnTo>
                    <a:pt x="15" y="224"/>
                  </a:lnTo>
                  <a:lnTo>
                    <a:pt x="16" y="228"/>
                  </a:lnTo>
                  <a:lnTo>
                    <a:pt x="16" y="228"/>
                  </a:lnTo>
                  <a:lnTo>
                    <a:pt x="19" y="235"/>
                  </a:lnTo>
                  <a:lnTo>
                    <a:pt x="19" y="235"/>
                  </a:lnTo>
                  <a:lnTo>
                    <a:pt x="24" y="244"/>
                  </a:lnTo>
                  <a:lnTo>
                    <a:pt x="24" y="244"/>
                  </a:lnTo>
                  <a:lnTo>
                    <a:pt x="37" y="264"/>
                  </a:lnTo>
                  <a:lnTo>
                    <a:pt x="37" y="264"/>
                  </a:lnTo>
                  <a:lnTo>
                    <a:pt x="46" y="279"/>
                  </a:lnTo>
                  <a:lnTo>
                    <a:pt x="58" y="293"/>
                  </a:lnTo>
                  <a:lnTo>
                    <a:pt x="71" y="306"/>
                  </a:lnTo>
                  <a:lnTo>
                    <a:pt x="85" y="320"/>
                  </a:lnTo>
                  <a:lnTo>
                    <a:pt x="85" y="320"/>
                  </a:lnTo>
                  <a:lnTo>
                    <a:pt x="100" y="333"/>
                  </a:lnTo>
                  <a:lnTo>
                    <a:pt x="119" y="346"/>
                  </a:lnTo>
                  <a:lnTo>
                    <a:pt x="119" y="346"/>
                  </a:lnTo>
                  <a:lnTo>
                    <a:pt x="137" y="358"/>
                  </a:lnTo>
                  <a:lnTo>
                    <a:pt x="137" y="358"/>
                  </a:lnTo>
                  <a:lnTo>
                    <a:pt x="155" y="370"/>
                  </a:lnTo>
                  <a:lnTo>
                    <a:pt x="155" y="370"/>
                  </a:lnTo>
                  <a:lnTo>
                    <a:pt x="193" y="392"/>
                  </a:lnTo>
                  <a:lnTo>
                    <a:pt x="230" y="415"/>
                  </a:lnTo>
                  <a:lnTo>
                    <a:pt x="265" y="440"/>
                  </a:lnTo>
                  <a:lnTo>
                    <a:pt x="300" y="466"/>
                  </a:lnTo>
                  <a:lnTo>
                    <a:pt x="300" y="466"/>
                  </a:lnTo>
                  <a:lnTo>
                    <a:pt x="330" y="492"/>
                  </a:lnTo>
                  <a:lnTo>
                    <a:pt x="359" y="518"/>
                  </a:lnTo>
                  <a:lnTo>
                    <a:pt x="359" y="518"/>
                  </a:lnTo>
                  <a:lnTo>
                    <a:pt x="381" y="543"/>
                  </a:lnTo>
                  <a:lnTo>
                    <a:pt x="400" y="566"/>
                  </a:lnTo>
                  <a:lnTo>
                    <a:pt x="400" y="566"/>
                  </a:lnTo>
                  <a:lnTo>
                    <a:pt x="415" y="586"/>
                  </a:lnTo>
                  <a:lnTo>
                    <a:pt x="415" y="586"/>
                  </a:lnTo>
                  <a:lnTo>
                    <a:pt x="420" y="593"/>
                  </a:lnTo>
                  <a:lnTo>
                    <a:pt x="420" y="593"/>
                  </a:lnTo>
                  <a:lnTo>
                    <a:pt x="429" y="609"/>
                  </a:lnTo>
                  <a:lnTo>
                    <a:pt x="429" y="609"/>
                  </a:lnTo>
                  <a:lnTo>
                    <a:pt x="437" y="621"/>
                  </a:lnTo>
                  <a:lnTo>
                    <a:pt x="437" y="621"/>
                  </a:lnTo>
                  <a:lnTo>
                    <a:pt x="438" y="622"/>
                  </a:lnTo>
                  <a:lnTo>
                    <a:pt x="438" y="622"/>
                  </a:lnTo>
                  <a:lnTo>
                    <a:pt x="441" y="621"/>
                  </a:lnTo>
                  <a:lnTo>
                    <a:pt x="441" y="621"/>
                  </a:lnTo>
                  <a:lnTo>
                    <a:pt x="446" y="619"/>
                  </a:lnTo>
                  <a:lnTo>
                    <a:pt x="446" y="619"/>
                  </a:lnTo>
                  <a:lnTo>
                    <a:pt x="454" y="616"/>
                  </a:lnTo>
                  <a:lnTo>
                    <a:pt x="454" y="616"/>
                  </a:lnTo>
                  <a:lnTo>
                    <a:pt x="460" y="614"/>
                  </a:lnTo>
                  <a:lnTo>
                    <a:pt x="460" y="614"/>
                  </a:lnTo>
                  <a:lnTo>
                    <a:pt x="468" y="610"/>
                  </a:lnTo>
                  <a:lnTo>
                    <a:pt x="468" y="610"/>
                  </a:lnTo>
                  <a:lnTo>
                    <a:pt x="475" y="608"/>
                  </a:lnTo>
                  <a:lnTo>
                    <a:pt x="475" y="608"/>
                  </a:lnTo>
                  <a:lnTo>
                    <a:pt x="491" y="600"/>
                  </a:lnTo>
                  <a:lnTo>
                    <a:pt x="511" y="587"/>
                  </a:lnTo>
                  <a:lnTo>
                    <a:pt x="511" y="587"/>
                  </a:lnTo>
                  <a:lnTo>
                    <a:pt x="534" y="570"/>
                  </a:lnTo>
                  <a:lnTo>
                    <a:pt x="558" y="549"/>
                  </a:lnTo>
                  <a:lnTo>
                    <a:pt x="558" y="549"/>
                  </a:lnTo>
                  <a:lnTo>
                    <a:pt x="582" y="523"/>
                  </a:lnTo>
                  <a:lnTo>
                    <a:pt x="607" y="496"/>
                  </a:lnTo>
                  <a:lnTo>
                    <a:pt x="607" y="496"/>
                  </a:lnTo>
                  <a:lnTo>
                    <a:pt x="620" y="482"/>
                  </a:lnTo>
                  <a:lnTo>
                    <a:pt x="620" y="482"/>
                  </a:lnTo>
                  <a:lnTo>
                    <a:pt x="633" y="467"/>
                  </a:lnTo>
                  <a:lnTo>
                    <a:pt x="633" y="467"/>
                  </a:lnTo>
                  <a:lnTo>
                    <a:pt x="660" y="440"/>
                  </a:lnTo>
                  <a:lnTo>
                    <a:pt x="660" y="440"/>
                  </a:lnTo>
                  <a:lnTo>
                    <a:pt x="689" y="411"/>
                  </a:lnTo>
                  <a:lnTo>
                    <a:pt x="704" y="396"/>
                  </a:lnTo>
                  <a:lnTo>
                    <a:pt x="717" y="380"/>
                  </a:lnTo>
                  <a:lnTo>
                    <a:pt x="717" y="380"/>
                  </a:lnTo>
                  <a:lnTo>
                    <a:pt x="732" y="363"/>
                  </a:lnTo>
                  <a:lnTo>
                    <a:pt x="732" y="363"/>
                  </a:lnTo>
                  <a:lnTo>
                    <a:pt x="738" y="354"/>
                  </a:lnTo>
                  <a:lnTo>
                    <a:pt x="738" y="354"/>
                  </a:lnTo>
                  <a:lnTo>
                    <a:pt x="743" y="345"/>
                  </a:lnTo>
                  <a:lnTo>
                    <a:pt x="743" y="345"/>
                  </a:lnTo>
                  <a:lnTo>
                    <a:pt x="764" y="311"/>
                  </a:lnTo>
                  <a:lnTo>
                    <a:pt x="764" y="311"/>
                  </a:lnTo>
                  <a:lnTo>
                    <a:pt x="781" y="277"/>
                  </a:lnTo>
                  <a:lnTo>
                    <a:pt x="797" y="245"/>
                  </a:lnTo>
                  <a:lnTo>
                    <a:pt x="797" y="245"/>
                  </a:lnTo>
                  <a:lnTo>
                    <a:pt x="808" y="214"/>
                  </a:lnTo>
                  <a:lnTo>
                    <a:pt x="817" y="188"/>
                  </a:lnTo>
                  <a:lnTo>
                    <a:pt x="827" y="154"/>
                  </a:lnTo>
                  <a:lnTo>
                    <a:pt x="827" y="154"/>
                  </a:lnTo>
                  <a:lnTo>
                    <a:pt x="832" y="132"/>
                  </a:lnTo>
                  <a:lnTo>
                    <a:pt x="834" y="111"/>
                  </a:lnTo>
                  <a:lnTo>
                    <a:pt x="836" y="91"/>
                  </a:lnTo>
                  <a:lnTo>
                    <a:pt x="836" y="73"/>
                  </a:lnTo>
                  <a:lnTo>
                    <a:pt x="836" y="73"/>
                  </a:lnTo>
                  <a:lnTo>
                    <a:pt x="834" y="55"/>
                  </a:lnTo>
                  <a:lnTo>
                    <a:pt x="833" y="38"/>
                  </a:lnTo>
                  <a:lnTo>
                    <a:pt x="829" y="20"/>
                  </a:lnTo>
                  <a:lnTo>
                    <a:pt x="825" y="0"/>
                  </a:lnTo>
                  <a:lnTo>
                    <a:pt x="825" y="0"/>
                  </a:lnTo>
                  <a:lnTo>
                    <a:pt x="806" y="71"/>
                  </a:lnTo>
                  <a:lnTo>
                    <a:pt x="806" y="71"/>
                  </a:lnTo>
                  <a:lnTo>
                    <a:pt x="788" y="145"/>
                  </a:lnTo>
                  <a:lnTo>
                    <a:pt x="788" y="145"/>
                  </a:lnTo>
                  <a:lnTo>
                    <a:pt x="778" y="176"/>
                  </a:lnTo>
                  <a:lnTo>
                    <a:pt x="771" y="199"/>
                  </a:lnTo>
                  <a:lnTo>
                    <a:pt x="759" y="229"/>
                  </a:lnTo>
                  <a:lnTo>
                    <a:pt x="759" y="229"/>
                  </a:lnTo>
                  <a:lnTo>
                    <a:pt x="745" y="259"/>
                  </a:lnTo>
                  <a:lnTo>
                    <a:pt x="728" y="290"/>
                  </a:lnTo>
                  <a:lnTo>
                    <a:pt x="728" y="290"/>
                  </a:lnTo>
                  <a:lnTo>
                    <a:pt x="710" y="323"/>
                  </a:lnTo>
                  <a:lnTo>
                    <a:pt x="710" y="323"/>
                  </a:lnTo>
                  <a:lnTo>
                    <a:pt x="704" y="331"/>
                  </a:lnTo>
                  <a:lnTo>
                    <a:pt x="699" y="339"/>
                  </a:lnTo>
                  <a:lnTo>
                    <a:pt x="699" y="339"/>
                  </a:lnTo>
                  <a:lnTo>
                    <a:pt x="688" y="353"/>
                  </a:lnTo>
                  <a:lnTo>
                    <a:pt x="688" y="353"/>
                  </a:lnTo>
                  <a:lnTo>
                    <a:pt x="675" y="368"/>
                  </a:lnTo>
                  <a:lnTo>
                    <a:pt x="660" y="381"/>
                  </a:lnTo>
                  <a:lnTo>
                    <a:pt x="632" y="410"/>
                  </a:lnTo>
                  <a:lnTo>
                    <a:pt x="632" y="410"/>
                  </a:lnTo>
                  <a:lnTo>
                    <a:pt x="603" y="440"/>
                  </a:lnTo>
                  <a:lnTo>
                    <a:pt x="603" y="440"/>
                  </a:lnTo>
                  <a:lnTo>
                    <a:pt x="589" y="456"/>
                  </a:lnTo>
                  <a:lnTo>
                    <a:pt x="589" y="456"/>
                  </a:lnTo>
                  <a:lnTo>
                    <a:pt x="577" y="470"/>
                  </a:lnTo>
                  <a:lnTo>
                    <a:pt x="577" y="470"/>
                  </a:lnTo>
                  <a:lnTo>
                    <a:pt x="552" y="496"/>
                  </a:lnTo>
                  <a:lnTo>
                    <a:pt x="529" y="519"/>
                  </a:lnTo>
                  <a:lnTo>
                    <a:pt x="529" y="519"/>
                  </a:lnTo>
                  <a:lnTo>
                    <a:pt x="508" y="539"/>
                  </a:lnTo>
                  <a:lnTo>
                    <a:pt x="489" y="553"/>
                  </a:lnTo>
                  <a:lnTo>
                    <a:pt x="489" y="553"/>
                  </a:lnTo>
                  <a:lnTo>
                    <a:pt x="471" y="564"/>
                  </a:lnTo>
                  <a:lnTo>
                    <a:pt x="458" y="570"/>
                  </a:lnTo>
                  <a:lnTo>
                    <a:pt x="458" y="570"/>
                  </a:lnTo>
                  <a:lnTo>
                    <a:pt x="454" y="573"/>
                  </a:lnTo>
                  <a:lnTo>
                    <a:pt x="454" y="573"/>
                  </a:lnTo>
                  <a:lnTo>
                    <a:pt x="454" y="573"/>
                  </a:lnTo>
                  <a:lnTo>
                    <a:pt x="454" y="573"/>
                  </a:lnTo>
                  <a:lnTo>
                    <a:pt x="454" y="573"/>
                  </a:lnTo>
                  <a:lnTo>
                    <a:pt x="454" y="573"/>
                  </a:lnTo>
                  <a:lnTo>
                    <a:pt x="449" y="562"/>
                  </a:lnTo>
                  <a:lnTo>
                    <a:pt x="449" y="562"/>
                  </a:lnTo>
                  <a:lnTo>
                    <a:pt x="433" y="541"/>
                  </a:lnTo>
                  <a:lnTo>
                    <a:pt x="433" y="541"/>
                  </a:lnTo>
                  <a:lnTo>
                    <a:pt x="412" y="517"/>
                  </a:lnTo>
                  <a:lnTo>
                    <a:pt x="388" y="489"/>
                  </a:lnTo>
                  <a:lnTo>
                    <a:pt x="388" y="489"/>
                  </a:lnTo>
                  <a:lnTo>
                    <a:pt x="358" y="462"/>
                  </a:lnTo>
                  <a:lnTo>
                    <a:pt x="325" y="433"/>
                  </a:lnTo>
                  <a:lnTo>
                    <a:pt x="325" y="433"/>
                  </a:lnTo>
                  <a:lnTo>
                    <a:pt x="290" y="407"/>
                  </a:lnTo>
                  <a:lnTo>
                    <a:pt x="252" y="381"/>
                  </a:lnTo>
                  <a:lnTo>
                    <a:pt x="213" y="357"/>
                  </a:lnTo>
                  <a:lnTo>
                    <a:pt x="176" y="335"/>
                  </a:lnTo>
                  <a:lnTo>
                    <a:pt x="176" y="335"/>
                  </a:lnTo>
                  <a:lnTo>
                    <a:pt x="158" y="323"/>
                  </a:lnTo>
                  <a:lnTo>
                    <a:pt x="158" y="323"/>
                  </a:lnTo>
                  <a:lnTo>
                    <a:pt x="141" y="313"/>
                  </a:lnTo>
                  <a:lnTo>
                    <a:pt x="141" y="313"/>
                  </a:lnTo>
                  <a:lnTo>
                    <a:pt x="126" y="302"/>
                  </a:lnTo>
                  <a:lnTo>
                    <a:pt x="112" y="290"/>
                  </a:lnTo>
                  <a:lnTo>
                    <a:pt x="112" y="290"/>
                  </a:lnTo>
                  <a:lnTo>
                    <a:pt x="99" y="277"/>
                  </a:lnTo>
                  <a:lnTo>
                    <a:pt x="89" y="266"/>
                  </a:lnTo>
                  <a:lnTo>
                    <a:pt x="78" y="254"/>
                  </a:lnTo>
                  <a:lnTo>
                    <a:pt x="71" y="242"/>
                  </a:lnTo>
                  <a:lnTo>
                    <a:pt x="71" y="242"/>
                  </a:lnTo>
                  <a:lnTo>
                    <a:pt x="59" y="224"/>
                  </a:lnTo>
                  <a:lnTo>
                    <a:pt x="59" y="224"/>
                  </a:lnTo>
                  <a:lnTo>
                    <a:pt x="55" y="216"/>
                  </a:lnTo>
                  <a:lnTo>
                    <a:pt x="55" y="216"/>
                  </a:lnTo>
                  <a:lnTo>
                    <a:pt x="54" y="215"/>
                  </a:lnTo>
                  <a:lnTo>
                    <a:pt x="54" y="215"/>
                  </a:lnTo>
                  <a:lnTo>
                    <a:pt x="52" y="211"/>
                  </a:lnTo>
                  <a:lnTo>
                    <a:pt x="52" y="211"/>
                  </a:lnTo>
                  <a:lnTo>
                    <a:pt x="47" y="192"/>
                  </a:lnTo>
                  <a:lnTo>
                    <a:pt x="47" y="192"/>
                  </a:lnTo>
                  <a:lnTo>
                    <a:pt x="38" y="153"/>
                  </a:lnTo>
                  <a:lnTo>
                    <a:pt x="32" y="117"/>
                  </a:lnTo>
                  <a:lnTo>
                    <a:pt x="32" y="117"/>
                  </a:lnTo>
                  <a:lnTo>
                    <a:pt x="15" y="47"/>
                  </a:lnTo>
                  <a:lnTo>
                    <a:pt x="15" y="47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51">
              <a:extLst>
                <a:ext uri="{FF2B5EF4-FFF2-40B4-BE49-F238E27FC236}">
                  <a16:creationId xmlns:a16="http://schemas.microsoft.com/office/drawing/2014/main" id="{33ADD4A0-AEC0-B806-4FF0-F87124B5BF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3" y="648"/>
              <a:ext cx="125" cy="135"/>
            </a:xfrm>
            <a:custGeom>
              <a:avLst/>
              <a:gdLst>
                <a:gd name="T0" fmla="*/ 10 w 374"/>
                <a:gd name="T1" fmla="*/ 0 h 406"/>
                <a:gd name="T2" fmla="*/ 1 w 374"/>
                <a:gd name="T3" fmla="*/ 73 h 406"/>
                <a:gd name="T4" fmla="*/ 0 w 374"/>
                <a:gd name="T5" fmla="*/ 109 h 406"/>
                <a:gd name="T6" fmla="*/ 3 w 374"/>
                <a:gd name="T7" fmla="*/ 152 h 406"/>
                <a:gd name="T8" fmla="*/ 6 w 374"/>
                <a:gd name="T9" fmla="*/ 178 h 406"/>
                <a:gd name="T10" fmla="*/ 12 w 374"/>
                <a:gd name="T11" fmla="*/ 216 h 406"/>
                <a:gd name="T12" fmla="*/ 23 w 374"/>
                <a:gd name="T13" fmla="*/ 269 h 406"/>
                <a:gd name="T14" fmla="*/ 31 w 374"/>
                <a:gd name="T15" fmla="*/ 298 h 406"/>
                <a:gd name="T16" fmla="*/ 42 w 374"/>
                <a:gd name="T17" fmla="*/ 325 h 406"/>
                <a:gd name="T18" fmla="*/ 52 w 374"/>
                <a:gd name="T19" fmla="*/ 349 h 406"/>
                <a:gd name="T20" fmla="*/ 61 w 374"/>
                <a:gd name="T21" fmla="*/ 367 h 406"/>
                <a:gd name="T22" fmla="*/ 65 w 374"/>
                <a:gd name="T23" fmla="*/ 373 h 406"/>
                <a:gd name="T24" fmla="*/ 84 w 374"/>
                <a:gd name="T25" fmla="*/ 405 h 406"/>
                <a:gd name="T26" fmla="*/ 86 w 374"/>
                <a:gd name="T27" fmla="*/ 406 h 406"/>
                <a:gd name="T28" fmla="*/ 87 w 374"/>
                <a:gd name="T29" fmla="*/ 406 h 406"/>
                <a:gd name="T30" fmla="*/ 105 w 374"/>
                <a:gd name="T31" fmla="*/ 388 h 406"/>
                <a:gd name="T32" fmla="*/ 117 w 374"/>
                <a:gd name="T33" fmla="*/ 377 h 406"/>
                <a:gd name="T34" fmla="*/ 127 w 374"/>
                <a:gd name="T35" fmla="*/ 366 h 406"/>
                <a:gd name="T36" fmla="*/ 142 w 374"/>
                <a:gd name="T37" fmla="*/ 349 h 406"/>
                <a:gd name="T38" fmla="*/ 174 w 374"/>
                <a:gd name="T39" fmla="*/ 308 h 406"/>
                <a:gd name="T40" fmla="*/ 191 w 374"/>
                <a:gd name="T41" fmla="*/ 290 h 406"/>
                <a:gd name="T42" fmla="*/ 199 w 374"/>
                <a:gd name="T43" fmla="*/ 282 h 406"/>
                <a:gd name="T44" fmla="*/ 204 w 374"/>
                <a:gd name="T45" fmla="*/ 277 h 406"/>
                <a:gd name="T46" fmla="*/ 210 w 374"/>
                <a:gd name="T47" fmla="*/ 281 h 406"/>
                <a:gd name="T48" fmla="*/ 227 w 374"/>
                <a:gd name="T49" fmla="*/ 295 h 406"/>
                <a:gd name="T50" fmla="*/ 251 w 374"/>
                <a:gd name="T51" fmla="*/ 316 h 406"/>
                <a:gd name="T52" fmla="*/ 283 w 374"/>
                <a:gd name="T53" fmla="*/ 343 h 406"/>
                <a:gd name="T54" fmla="*/ 342 w 374"/>
                <a:gd name="T55" fmla="*/ 384 h 406"/>
                <a:gd name="T56" fmla="*/ 374 w 374"/>
                <a:gd name="T57" fmla="*/ 403 h 406"/>
                <a:gd name="T58" fmla="*/ 332 w 374"/>
                <a:gd name="T59" fmla="*/ 343 h 406"/>
                <a:gd name="T60" fmla="*/ 308 w 374"/>
                <a:gd name="T61" fmla="*/ 315 h 406"/>
                <a:gd name="T62" fmla="*/ 278 w 374"/>
                <a:gd name="T63" fmla="*/ 285 h 406"/>
                <a:gd name="T64" fmla="*/ 253 w 374"/>
                <a:gd name="T65" fmla="*/ 264 h 406"/>
                <a:gd name="T66" fmla="*/ 236 w 374"/>
                <a:gd name="T67" fmla="*/ 250 h 406"/>
                <a:gd name="T68" fmla="*/ 204 w 374"/>
                <a:gd name="T69" fmla="*/ 224 h 406"/>
                <a:gd name="T70" fmla="*/ 182 w 374"/>
                <a:gd name="T71" fmla="*/ 242 h 406"/>
                <a:gd name="T72" fmla="*/ 175 w 374"/>
                <a:gd name="T73" fmla="*/ 249 h 406"/>
                <a:gd name="T74" fmla="*/ 170 w 374"/>
                <a:gd name="T75" fmla="*/ 252 h 406"/>
                <a:gd name="T76" fmla="*/ 161 w 374"/>
                <a:gd name="T77" fmla="*/ 262 h 406"/>
                <a:gd name="T78" fmla="*/ 143 w 374"/>
                <a:gd name="T79" fmla="*/ 282 h 406"/>
                <a:gd name="T80" fmla="*/ 110 w 374"/>
                <a:gd name="T81" fmla="*/ 323 h 406"/>
                <a:gd name="T82" fmla="*/ 93 w 374"/>
                <a:gd name="T83" fmla="*/ 342 h 406"/>
                <a:gd name="T84" fmla="*/ 93 w 374"/>
                <a:gd name="T85" fmla="*/ 342 h 406"/>
                <a:gd name="T86" fmla="*/ 93 w 374"/>
                <a:gd name="T87" fmla="*/ 342 h 406"/>
                <a:gd name="T88" fmla="*/ 93 w 374"/>
                <a:gd name="T89" fmla="*/ 341 h 406"/>
                <a:gd name="T90" fmla="*/ 88 w 374"/>
                <a:gd name="T91" fmla="*/ 332 h 406"/>
                <a:gd name="T92" fmla="*/ 79 w 374"/>
                <a:gd name="T93" fmla="*/ 310 h 406"/>
                <a:gd name="T94" fmla="*/ 70 w 374"/>
                <a:gd name="T95" fmla="*/ 285 h 406"/>
                <a:gd name="T96" fmla="*/ 62 w 374"/>
                <a:gd name="T97" fmla="*/ 259 h 406"/>
                <a:gd name="T98" fmla="*/ 52 w 374"/>
                <a:gd name="T99" fmla="*/ 209 h 406"/>
                <a:gd name="T100" fmla="*/ 47 w 374"/>
                <a:gd name="T101" fmla="*/ 173 h 406"/>
                <a:gd name="T102" fmla="*/ 43 w 374"/>
                <a:gd name="T103" fmla="*/ 147 h 406"/>
                <a:gd name="T104" fmla="*/ 31 w 374"/>
                <a:gd name="T105" fmla="*/ 70 h 406"/>
                <a:gd name="T106" fmla="*/ 10 w 374"/>
                <a:gd name="T107" fmla="*/ 0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4" h="406">
                  <a:moveTo>
                    <a:pt x="10" y="0"/>
                  </a:moveTo>
                  <a:lnTo>
                    <a:pt x="10" y="0"/>
                  </a:lnTo>
                  <a:lnTo>
                    <a:pt x="5" y="38"/>
                  </a:lnTo>
                  <a:lnTo>
                    <a:pt x="1" y="73"/>
                  </a:lnTo>
                  <a:lnTo>
                    <a:pt x="1" y="90"/>
                  </a:lnTo>
                  <a:lnTo>
                    <a:pt x="0" y="109"/>
                  </a:lnTo>
                  <a:lnTo>
                    <a:pt x="1" y="129"/>
                  </a:lnTo>
                  <a:lnTo>
                    <a:pt x="3" y="152"/>
                  </a:lnTo>
                  <a:lnTo>
                    <a:pt x="3" y="152"/>
                  </a:lnTo>
                  <a:lnTo>
                    <a:pt x="6" y="178"/>
                  </a:lnTo>
                  <a:lnTo>
                    <a:pt x="12" y="216"/>
                  </a:lnTo>
                  <a:lnTo>
                    <a:pt x="12" y="216"/>
                  </a:lnTo>
                  <a:lnTo>
                    <a:pt x="17" y="241"/>
                  </a:lnTo>
                  <a:lnTo>
                    <a:pt x="23" y="269"/>
                  </a:lnTo>
                  <a:lnTo>
                    <a:pt x="23" y="269"/>
                  </a:lnTo>
                  <a:lnTo>
                    <a:pt x="31" y="298"/>
                  </a:lnTo>
                  <a:lnTo>
                    <a:pt x="42" y="325"/>
                  </a:lnTo>
                  <a:lnTo>
                    <a:pt x="42" y="325"/>
                  </a:lnTo>
                  <a:lnTo>
                    <a:pt x="52" y="349"/>
                  </a:lnTo>
                  <a:lnTo>
                    <a:pt x="52" y="349"/>
                  </a:lnTo>
                  <a:lnTo>
                    <a:pt x="57" y="359"/>
                  </a:lnTo>
                  <a:lnTo>
                    <a:pt x="61" y="367"/>
                  </a:lnTo>
                  <a:lnTo>
                    <a:pt x="65" y="373"/>
                  </a:lnTo>
                  <a:lnTo>
                    <a:pt x="65" y="373"/>
                  </a:lnTo>
                  <a:lnTo>
                    <a:pt x="79" y="395"/>
                  </a:lnTo>
                  <a:lnTo>
                    <a:pt x="84" y="405"/>
                  </a:lnTo>
                  <a:lnTo>
                    <a:pt x="86" y="406"/>
                  </a:lnTo>
                  <a:lnTo>
                    <a:pt x="86" y="406"/>
                  </a:lnTo>
                  <a:lnTo>
                    <a:pt x="86" y="406"/>
                  </a:lnTo>
                  <a:lnTo>
                    <a:pt x="87" y="406"/>
                  </a:lnTo>
                  <a:lnTo>
                    <a:pt x="90" y="403"/>
                  </a:lnTo>
                  <a:lnTo>
                    <a:pt x="105" y="388"/>
                  </a:lnTo>
                  <a:lnTo>
                    <a:pt x="105" y="388"/>
                  </a:lnTo>
                  <a:lnTo>
                    <a:pt x="117" y="377"/>
                  </a:lnTo>
                  <a:lnTo>
                    <a:pt x="123" y="371"/>
                  </a:lnTo>
                  <a:lnTo>
                    <a:pt x="127" y="366"/>
                  </a:lnTo>
                  <a:lnTo>
                    <a:pt x="127" y="366"/>
                  </a:lnTo>
                  <a:lnTo>
                    <a:pt x="142" y="349"/>
                  </a:lnTo>
                  <a:lnTo>
                    <a:pt x="142" y="349"/>
                  </a:lnTo>
                  <a:lnTo>
                    <a:pt x="174" y="308"/>
                  </a:lnTo>
                  <a:lnTo>
                    <a:pt x="174" y="308"/>
                  </a:lnTo>
                  <a:lnTo>
                    <a:pt x="191" y="290"/>
                  </a:lnTo>
                  <a:lnTo>
                    <a:pt x="191" y="290"/>
                  </a:lnTo>
                  <a:lnTo>
                    <a:pt x="199" y="282"/>
                  </a:lnTo>
                  <a:lnTo>
                    <a:pt x="204" y="277"/>
                  </a:lnTo>
                  <a:lnTo>
                    <a:pt x="204" y="277"/>
                  </a:lnTo>
                  <a:lnTo>
                    <a:pt x="204" y="277"/>
                  </a:lnTo>
                  <a:lnTo>
                    <a:pt x="210" y="281"/>
                  </a:lnTo>
                  <a:lnTo>
                    <a:pt x="210" y="281"/>
                  </a:lnTo>
                  <a:lnTo>
                    <a:pt x="227" y="295"/>
                  </a:lnTo>
                  <a:lnTo>
                    <a:pt x="227" y="295"/>
                  </a:lnTo>
                  <a:lnTo>
                    <a:pt x="251" y="316"/>
                  </a:lnTo>
                  <a:lnTo>
                    <a:pt x="251" y="316"/>
                  </a:lnTo>
                  <a:lnTo>
                    <a:pt x="283" y="343"/>
                  </a:lnTo>
                  <a:lnTo>
                    <a:pt x="312" y="364"/>
                  </a:lnTo>
                  <a:lnTo>
                    <a:pt x="342" y="384"/>
                  </a:lnTo>
                  <a:lnTo>
                    <a:pt x="374" y="403"/>
                  </a:lnTo>
                  <a:lnTo>
                    <a:pt x="374" y="403"/>
                  </a:lnTo>
                  <a:lnTo>
                    <a:pt x="353" y="372"/>
                  </a:lnTo>
                  <a:lnTo>
                    <a:pt x="332" y="343"/>
                  </a:lnTo>
                  <a:lnTo>
                    <a:pt x="321" y="329"/>
                  </a:lnTo>
                  <a:lnTo>
                    <a:pt x="308" y="315"/>
                  </a:lnTo>
                  <a:lnTo>
                    <a:pt x="293" y="301"/>
                  </a:lnTo>
                  <a:lnTo>
                    <a:pt x="278" y="285"/>
                  </a:lnTo>
                  <a:lnTo>
                    <a:pt x="278" y="285"/>
                  </a:lnTo>
                  <a:lnTo>
                    <a:pt x="253" y="264"/>
                  </a:lnTo>
                  <a:lnTo>
                    <a:pt x="253" y="264"/>
                  </a:lnTo>
                  <a:lnTo>
                    <a:pt x="236" y="250"/>
                  </a:lnTo>
                  <a:lnTo>
                    <a:pt x="223" y="239"/>
                  </a:lnTo>
                  <a:lnTo>
                    <a:pt x="204" y="224"/>
                  </a:lnTo>
                  <a:lnTo>
                    <a:pt x="204" y="224"/>
                  </a:lnTo>
                  <a:lnTo>
                    <a:pt x="182" y="242"/>
                  </a:lnTo>
                  <a:lnTo>
                    <a:pt x="178" y="246"/>
                  </a:lnTo>
                  <a:lnTo>
                    <a:pt x="175" y="249"/>
                  </a:lnTo>
                  <a:lnTo>
                    <a:pt x="170" y="252"/>
                  </a:lnTo>
                  <a:lnTo>
                    <a:pt x="170" y="252"/>
                  </a:lnTo>
                  <a:lnTo>
                    <a:pt x="161" y="262"/>
                  </a:lnTo>
                  <a:lnTo>
                    <a:pt x="161" y="262"/>
                  </a:lnTo>
                  <a:lnTo>
                    <a:pt x="143" y="282"/>
                  </a:lnTo>
                  <a:lnTo>
                    <a:pt x="143" y="282"/>
                  </a:lnTo>
                  <a:lnTo>
                    <a:pt x="110" y="323"/>
                  </a:lnTo>
                  <a:lnTo>
                    <a:pt x="110" y="323"/>
                  </a:lnTo>
                  <a:lnTo>
                    <a:pt x="96" y="338"/>
                  </a:lnTo>
                  <a:lnTo>
                    <a:pt x="93" y="342"/>
                  </a:lnTo>
                  <a:lnTo>
                    <a:pt x="93" y="342"/>
                  </a:lnTo>
                  <a:lnTo>
                    <a:pt x="93" y="342"/>
                  </a:lnTo>
                  <a:lnTo>
                    <a:pt x="93" y="342"/>
                  </a:lnTo>
                  <a:lnTo>
                    <a:pt x="93" y="342"/>
                  </a:lnTo>
                  <a:lnTo>
                    <a:pt x="93" y="342"/>
                  </a:lnTo>
                  <a:lnTo>
                    <a:pt x="93" y="341"/>
                  </a:lnTo>
                  <a:lnTo>
                    <a:pt x="93" y="341"/>
                  </a:lnTo>
                  <a:lnTo>
                    <a:pt x="88" y="332"/>
                  </a:lnTo>
                  <a:lnTo>
                    <a:pt x="88" y="332"/>
                  </a:lnTo>
                  <a:lnTo>
                    <a:pt x="79" y="310"/>
                  </a:lnTo>
                  <a:lnTo>
                    <a:pt x="79" y="310"/>
                  </a:lnTo>
                  <a:lnTo>
                    <a:pt x="70" y="285"/>
                  </a:lnTo>
                  <a:lnTo>
                    <a:pt x="62" y="259"/>
                  </a:lnTo>
                  <a:lnTo>
                    <a:pt x="62" y="259"/>
                  </a:lnTo>
                  <a:lnTo>
                    <a:pt x="56" y="233"/>
                  </a:lnTo>
                  <a:lnTo>
                    <a:pt x="52" y="209"/>
                  </a:lnTo>
                  <a:lnTo>
                    <a:pt x="52" y="209"/>
                  </a:lnTo>
                  <a:lnTo>
                    <a:pt x="47" y="173"/>
                  </a:lnTo>
                  <a:lnTo>
                    <a:pt x="43" y="147"/>
                  </a:lnTo>
                  <a:lnTo>
                    <a:pt x="43" y="147"/>
                  </a:lnTo>
                  <a:lnTo>
                    <a:pt x="38" y="105"/>
                  </a:lnTo>
                  <a:lnTo>
                    <a:pt x="31" y="70"/>
                  </a:lnTo>
                  <a:lnTo>
                    <a:pt x="22" y="37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52">
              <a:extLst>
                <a:ext uri="{FF2B5EF4-FFF2-40B4-BE49-F238E27FC236}">
                  <a16:creationId xmlns:a16="http://schemas.microsoft.com/office/drawing/2014/main" id="{81E04A77-52B0-DB61-B155-4E47FE07936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9" y="622"/>
              <a:ext cx="241" cy="276"/>
            </a:xfrm>
            <a:custGeom>
              <a:avLst/>
              <a:gdLst>
                <a:gd name="T0" fmla="*/ 696 w 723"/>
                <a:gd name="T1" fmla="*/ 19 h 828"/>
                <a:gd name="T2" fmla="*/ 692 w 723"/>
                <a:gd name="T3" fmla="*/ 69 h 828"/>
                <a:gd name="T4" fmla="*/ 669 w 723"/>
                <a:gd name="T5" fmla="*/ 208 h 828"/>
                <a:gd name="T6" fmla="*/ 663 w 723"/>
                <a:gd name="T7" fmla="*/ 270 h 828"/>
                <a:gd name="T8" fmla="*/ 663 w 723"/>
                <a:gd name="T9" fmla="*/ 373 h 828"/>
                <a:gd name="T10" fmla="*/ 662 w 723"/>
                <a:gd name="T11" fmla="*/ 417 h 828"/>
                <a:gd name="T12" fmla="*/ 619 w 723"/>
                <a:gd name="T13" fmla="*/ 378 h 828"/>
                <a:gd name="T14" fmla="*/ 557 w 723"/>
                <a:gd name="T15" fmla="*/ 330 h 828"/>
                <a:gd name="T16" fmla="*/ 498 w 723"/>
                <a:gd name="T17" fmla="*/ 298 h 828"/>
                <a:gd name="T18" fmla="*/ 463 w 723"/>
                <a:gd name="T19" fmla="*/ 286 h 828"/>
                <a:gd name="T20" fmla="*/ 445 w 723"/>
                <a:gd name="T21" fmla="*/ 285 h 828"/>
                <a:gd name="T22" fmla="*/ 417 w 723"/>
                <a:gd name="T23" fmla="*/ 290 h 828"/>
                <a:gd name="T24" fmla="*/ 385 w 723"/>
                <a:gd name="T25" fmla="*/ 303 h 828"/>
                <a:gd name="T26" fmla="*/ 317 w 723"/>
                <a:gd name="T27" fmla="*/ 348 h 828"/>
                <a:gd name="T28" fmla="*/ 258 w 723"/>
                <a:gd name="T29" fmla="*/ 390 h 828"/>
                <a:gd name="T30" fmla="*/ 218 w 723"/>
                <a:gd name="T31" fmla="*/ 415 h 828"/>
                <a:gd name="T32" fmla="*/ 191 w 723"/>
                <a:gd name="T33" fmla="*/ 425 h 828"/>
                <a:gd name="T34" fmla="*/ 109 w 723"/>
                <a:gd name="T35" fmla="*/ 452 h 828"/>
                <a:gd name="T36" fmla="*/ 45 w 723"/>
                <a:gd name="T37" fmla="*/ 480 h 828"/>
                <a:gd name="T38" fmla="*/ 17 w 723"/>
                <a:gd name="T39" fmla="*/ 506 h 828"/>
                <a:gd name="T40" fmla="*/ 10 w 723"/>
                <a:gd name="T41" fmla="*/ 517 h 828"/>
                <a:gd name="T42" fmla="*/ 5 w 723"/>
                <a:gd name="T43" fmla="*/ 533 h 828"/>
                <a:gd name="T44" fmla="*/ 0 w 723"/>
                <a:gd name="T45" fmla="*/ 586 h 828"/>
                <a:gd name="T46" fmla="*/ 5 w 723"/>
                <a:gd name="T47" fmla="*/ 680 h 828"/>
                <a:gd name="T48" fmla="*/ 7 w 723"/>
                <a:gd name="T49" fmla="*/ 722 h 828"/>
                <a:gd name="T50" fmla="*/ 17 w 723"/>
                <a:gd name="T51" fmla="*/ 792 h 828"/>
                <a:gd name="T52" fmla="*/ 40 w 723"/>
                <a:gd name="T53" fmla="*/ 758 h 828"/>
                <a:gd name="T54" fmla="*/ 45 w 723"/>
                <a:gd name="T55" fmla="*/ 701 h 828"/>
                <a:gd name="T56" fmla="*/ 45 w 723"/>
                <a:gd name="T57" fmla="*/ 677 h 828"/>
                <a:gd name="T58" fmla="*/ 41 w 723"/>
                <a:gd name="T59" fmla="*/ 615 h 828"/>
                <a:gd name="T60" fmla="*/ 43 w 723"/>
                <a:gd name="T61" fmla="*/ 550 h 828"/>
                <a:gd name="T62" fmla="*/ 48 w 723"/>
                <a:gd name="T63" fmla="*/ 533 h 828"/>
                <a:gd name="T64" fmla="*/ 49 w 723"/>
                <a:gd name="T65" fmla="*/ 530 h 828"/>
                <a:gd name="T66" fmla="*/ 67 w 723"/>
                <a:gd name="T67" fmla="*/ 515 h 828"/>
                <a:gd name="T68" fmla="*/ 122 w 723"/>
                <a:gd name="T69" fmla="*/ 490 h 828"/>
                <a:gd name="T70" fmla="*/ 205 w 723"/>
                <a:gd name="T71" fmla="*/ 464 h 828"/>
                <a:gd name="T72" fmla="*/ 236 w 723"/>
                <a:gd name="T73" fmla="*/ 451 h 828"/>
                <a:gd name="T74" fmla="*/ 282 w 723"/>
                <a:gd name="T75" fmla="*/ 424 h 828"/>
                <a:gd name="T76" fmla="*/ 340 w 723"/>
                <a:gd name="T77" fmla="*/ 381 h 828"/>
                <a:gd name="T78" fmla="*/ 404 w 723"/>
                <a:gd name="T79" fmla="*/ 339 h 828"/>
                <a:gd name="T80" fmla="*/ 433 w 723"/>
                <a:gd name="T81" fmla="*/ 328 h 828"/>
                <a:gd name="T82" fmla="*/ 446 w 723"/>
                <a:gd name="T83" fmla="*/ 325 h 828"/>
                <a:gd name="T84" fmla="*/ 483 w 723"/>
                <a:gd name="T85" fmla="*/ 335 h 828"/>
                <a:gd name="T86" fmla="*/ 535 w 723"/>
                <a:gd name="T87" fmla="*/ 364 h 828"/>
                <a:gd name="T88" fmla="*/ 593 w 723"/>
                <a:gd name="T89" fmla="*/ 409 h 828"/>
                <a:gd name="T90" fmla="*/ 637 w 723"/>
                <a:gd name="T91" fmla="*/ 450 h 828"/>
                <a:gd name="T92" fmla="*/ 652 w 723"/>
                <a:gd name="T93" fmla="*/ 467 h 828"/>
                <a:gd name="T94" fmla="*/ 687 w 723"/>
                <a:gd name="T95" fmla="*/ 510 h 828"/>
                <a:gd name="T96" fmla="*/ 689 w 723"/>
                <a:gd name="T97" fmla="*/ 500 h 828"/>
                <a:gd name="T98" fmla="*/ 702 w 723"/>
                <a:gd name="T99" fmla="*/ 435 h 828"/>
                <a:gd name="T100" fmla="*/ 704 w 723"/>
                <a:gd name="T101" fmla="*/ 409 h 828"/>
                <a:gd name="T102" fmla="*/ 704 w 723"/>
                <a:gd name="T103" fmla="*/ 338 h 828"/>
                <a:gd name="T104" fmla="*/ 706 w 723"/>
                <a:gd name="T105" fmla="*/ 242 h 828"/>
                <a:gd name="T106" fmla="*/ 719 w 723"/>
                <a:gd name="T107" fmla="*/ 151 h 828"/>
                <a:gd name="T108" fmla="*/ 723 w 723"/>
                <a:gd name="T109" fmla="*/ 88 h 828"/>
                <a:gd name="T110" fmla="*/ 713 w 723"/>
                <a:gd name="T111" fmla="*/ 34 h 828"/>
                <a:gd name="T112" fmla="*/ 695 w 723"/>
                <a:gd name="T113" fmla="*/ 0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3" h="828">
                  <a:moveTo>
                    <a:pt x="695" y="0"/>
                  </a:moveTo>
                  <a:lnTo>
                    <a:pt x="695" y="0"/>
                  </a:lnTo>
                  <a:lnTo>
                    <a:pt x="696" y="9"/>
                  </a:lnTo>
                  <a:lnTo>
                    <a:pt x="696" y="19"/>
                  </a:lnTo>
                  <a:lnTo>
                    <a:pt x="696" y="36"/>
                  </a:lnTo>
                  <a:lnTo>
                    <a:pt x="696" y="36"/>
                  </a:lnTo>
                  <a:lnTo>
                    <a:pt x="693" y="53"/>
                  </a:lnTo>
                  <a:lnTo>
                    <a:pt x="692" y="69"/>
                  </a:lnTo>
                  <a:lnTo>
                    <a:pt x="692" y="69"/>
                  </a:lnTo>
                  <a:lnTo>
                    <a:pt x="679" y="144"/>
                  </a:lnTo>
                  <a:lnTo>
                    <a:pt x="669" y="208"/>
                  </a:lnTo>
                  <a:lnTo>
                    <a:pt x="669" y="208"/>
                  </a:lnTo>
                  <a:lnTo>
                    <a:pt x="665" y="238"/>
                  </a:lnTo>
                  <a:lnTo>
                    <a:pt x="665" y="238"/>
                  </a:lnTo>
                  <a:lnTo>
                    <a:pt x="663" y="270"/>
                  </a:lnTo>
                  <a:lnTo>
                    <a:pt x="663" y="270"/>
                  </a:lnTo>
                  <a:lnTo>
                    <a:pt x="662" y="304"/>
                  </a:lnTo>
                  <a:lnTo>
                    <a:pt x="663" y="338"/>
                  </a:lnTo>
                  <a:lnTo>
                    <a:pt x="663" y="338"/>
                  </a:lnTo>
                  <a:lnTo>
                    <a:pt x="663" y="373"/>
                  </a:lnTo>
                  <a:lnTo>
                    <a:pt x="663" y="408"/>
                  </a:lnTo>
                  <a:lnTo>
                    <a:pt x="662" y="419"/>
                  </a:lnTo>
                  <a:lnTo>
                    <a:pt x="662" y="419"/>
                  </a:lnTo>
                  <a:lnTo>
                    <a:pt x="662" y="417"/>
                  </a:lnTo>
                  <a:lnTo>
                    <a:pt x="662" y="417"/>
                  </a:lnTo>
                  <a:lnTo>
                    <a:pt x="640" y="396"/>
                  </a:lnTo>
                  <a:lnTo>
                    <a:pt x="640" y="396"/>
                  </a:lnTo>
                  <a:lnTo>
                    <a:pt x="619" y="378"/>
                  </a:lnTo>
                  <a:lnTo>
                    <a:pt x="598" y="361"/>
                  </a:lnTo>
                  <a:lnTo>
                    <a:pt x="598" y="361"/>
                  </a:lnTo>
                  <a:lnTo>
                    <a:pt x="578" y="344"/>
                  </a:lnTo>
                  <a:lnTo>
                    <a:pt x="557" y="330"/>
                  </a:lnTo>
                  <a:lnTo>
                    <a:pt x="537" y="317"/>
                  </a:lnTo>
                  <a:lnTo>
                    <a:pt x="517" y="307"/>
                  </a:lnTo>
                  <a:lnTo>
                    <a:pt x="517" y="307"/>
                  </a:lnTo>
                  <a:lnTo>
                    <a:pt x="498" y="298"/>
                  </a:lnTo>
                  <a:lnTo>
                    <a:pt x="480" y="291"/>
                  </a:lnTo>
                  <a:lnTo>
                    <a:pt x="480" y="291"/>
                  </a:lnTo>
                  <a:lnTo>
                    <a:pt x="463" y="286"/>
                  </a:lnTo>
                  <a:lnTo>
                    <a:pt x="463" y="286"/>
                  </a:lnTo>
                  <a:lnTo>
                    <a:pt x="454" y="285"/>
                  </a:lnTo>
                  <a:lnTo>
                    <a:pt x="454" y="285"/>
                  </a:lnTo>
                  <a:lnTo>
                    <a:pt x="445" y="285"/>
                  </a:lnTo>
                  <a:lnTo>
                    <a:pt x="445" y="285"/>
                  </a:lnTo>
                  <a:lnTo>
                    <a:pt x="432" y="286"/>
                  </a:lnTo>
                  <a:lnTo>
                    <a:pt x="423" y="288"/>
                  </a:lnTo>
                  <a:lnTo>
                    <a:pt x="423" y="288"/>
                  </a:lnTo>
                  <a:lnTo>
                    <a:pt x="417" y="290"/>
                  </a:lnTo>
                  <a:lnTo>
                    <a:pt x="417" y="290"/>
                  </a:lnTo>
                  <a:lnTo>
                    <a:pt x="402" y="295"/>
                  </a:lnTo>
                  <a:lnTo>
                    <a:pt x="402" y="295"/>
                  </a:lnTo>
                  <a:lnTo>
                    <a:pt x="385" y="303"/>
                  </a:lnTo>
                  <a:lnTo>
                    <a:pt x="365" y="315"/>
                  </a:lnTo>
                  <a:lnTo>
                    <a:pt x="365" y="315"/>
                  </a:lnTo>
                  <a:lnTo>
                    <a:pt x="343" y="330"/>
                  </a:lnTo>
                  <a:lnTo>
                    <a:pt x="317" y="348"/>
                  </a:lnTo>
                  <a:lnTo>
                    <a:pt x="317" y="348"/>
                  </a:lnTo>
                  <a:lnTo>
                    <a:pt x="288" y="369"/>
                  </a:lnTo>
                  <a:lnTo>
                    <a:pt x="258" y="390"/>
                  </a:lnTo>
                  <a:lnTo>
                    <a:pt x="258" y="390"/>
                  </a:lnTo>
                  <a:lnTo>
                    <a:pt x="243" y="402"/>
                  </a:lnTo>
                  <a:lnTo>
                    <a:pt x="227" y="411"/>
                  </a:lnTo>
                  <a:lnTo>
                    <a:pt x="227" y="411"/>
                  </a:lnTo>
                  <a:lnTo>
                    <a:pt x="218" y="415"/>
                  </a:lnTo>
                  <a:lnTo>
                    <a:pt x="218" y="415"/>
                  </a:lnTo>
                  <a:lnTo>
                    <a:pt x="210" y="419"/>
                  </a:lnTo>
                  <a:lnTo>
                    <a:pt x="210" y="419"/>
                  </a:lnTo>
                  <a:lnTo>
                    <a:pt x="191" y="425"/>
                  </a:lnTo>
                  <a:lnTo>
                    <a:pt x="191" y="425"/>
                  </a:lnTo>
                  <a:lnTo>
                    <a:pt x="150" y="438"/>
                  </a:lnTo>
                  <a:lnTo>
                    <a:pt x="109" y="452"/>
                  </a:lnTo>
                  <a:lnTo>
                    <a:pt x="109" y="452"/>
                  </a:lnTo>
                  <a:lnTo>
                    <a:pt x="88" y="460"/>
                  </a:lnTo>
                  <a:lnTo>
                    <a:pt x="66" y="469"/>
                  </a:lnTo>
                  <a:lnTo>
                    <a:pt x="66" y="469"/>
                  </a:lnTo>
                  <a:lnTo>
                    <a:pt x="45" y="480"/>
                  </a:lnTo>
                  <a:lnTo>
                    <a:pt x="36" y="487"/>
                  </a:lnTo>
                  <a:lnTo>
                    <a:pt x="26" y="495"/>
                  </a:lnTo>
                  <a:lnTo>
                    <a:pt x="26" y="495"/>
                  </a:lnTo>
                  <a:lnTo>
                    <a:pt x="17" y="506"/>
                  </a:lnTo>
                  <a:lnTo>
                    <a:pt x="17" y="506"/>
                  </a:lnTo>
                  <a:lnTo>
                    <a:pt x="13" y="512"/>
                  </a:lnTo>
                  <a:lnTo>
                    <a:pt x="13" y="512"/>
                  </a:lnTo>
                  <a:lnTo>
                    <a:pt x="10" y="517"/>
                  </a:lnTo>
                  <a:lnTo>
                    <a:pt x="10" y="517"/>
                  </a:lnTo>
                  <a:lnTo>
                    <a:pt x="9" y="520"/>
                  </a:lnTo>
                  <a:lnTo>
                    <a:pt x="9" y="520"/>
                  </a:lnTo>
                  <a:lnTo>
                    <a:pt x="5" y="533"/>
                  </a:lnTo>
                  <a:lnTo>
                    <a:pt x="2" y="543"/>
                  </a:lnTo>
                  <a:lnTo>
                    <a:pt x="2" y="543"/>
                  </a:lnTo>
                  <a:lnTo>
                    <a:pt x="1" y="565"/>
                  </a:lnTo>
                  <a:lnTo>
                    <a:pt x="0" y="586"/>
                  </a:lnTo>
                  <a:lnTo>
                    <a:pt x="0" y="586"/>
                  </a:lnTo>
                  <a:lnTo>
                    <a:pt x="1" y="618"/>
                  </a:lnTo>
                  <a:lnTo>
                    <a:pt x="2" y="644"/>
                  </a:lnTo>
                  <a:lnTo>
                    <a:pt x="5" y="680"/>
                  </a:lnTo>
                  <a:lnTo>
                    <a:pt x="5" y="690"/>
                  </a:lnTo>
                  <a:lnTo>
                    <a:pt x="6" y="701"/>
                  </a:lnTo>
                  <a:lnTo>
                    <a:pt x="6" y="701"/>
                  </a:lnTo>
                  <a:lnTo>
                    <a:pt x="7" y="722"/>
                  </a:lnTo>
                  <a:lnTo>
                    <a:pt x="7" y="722"/>
                  </a:lnTo>
                  <a:lnTo>
                    <a:pt x="11" y="758"/>
                  </a:lnTo>
                  <a:lnTo>
                    <a:pt x="11" y="758"/>
                  </a:lnTo>
                  <a:lnTo>
                    <a:pt x="17" y="792"/>
                  </a:lnTo>
                  <a:lnTo>
                    <a:pt x="26" y="828"/>
                  </a:lnTo>
                  <a:lnTo>
                    <a:pt x="26" y="828"/>
                  </a:lnTo>
                  <a:lnTo>
                    <a:pt x="35" y="792"/>
                  </a:lnTo>
                  <a:lnTo>
                    <a:pt x="40" y="758"/>
                  </a:lnTo>
                  <a:lnTo>
                    <a:pt x="40" y="758"/>
                  </a:lnTo>
                  <a:lnTo>
                    <a:pt x="44" y="722"/>
                  </a:lnTo>
                  <a:lnTo>
                    <a:pt x="44" y="722"/>
                  </a:lnTo>
                  <a:lnTo>
                    <a:pt x="45" y="701"/>
                  </a:lnTo>
                  <a:lnTo>
                    <a:pt x="45" y="701"/>
                  </a:lnTo>
                  <a:lnTo>
                    <a:pt x="45" y="689"/>
                  </a:lnTo>
                  <a:lnTo>
                    <a:pt x="45" y="689"/>
                  </a:lnTo>
                  <a:lnTo>
                    <a:pt x="45" y="677"/>
                  </a:lnTo>
                  <a:lnTo>
                    <a:pt x="45" y="677"/>
                  </a:lnTo>
                  <a:lnTo>
                    <a:pt x="43" y="641"/>
                  </a:lnTo>
                  <a:lnTo>
                    <a:pt x="43" y="641"/>
                  </a:lnTo>
                  <a:lnTo>
                    <a:pt x="41" y="615"/>
                  </a:lnTo>
                  <a:lnTo>
                    <a:pt x="41" y="586"/>
                  </a:lnTo>
                  <a:lnTo>
                    <a:pt x="41" y="586"/>
                  </a:lnTo>
                  <a:lnTo>
                    <a:pt x="41" y="568"/>
                  </a:lnTo>
                  <a:lnTo>
                    <a:pt x="43" y="550"/>
                  </a:lnTo>
                  <a:lnTo>
                    <a:pt x="43" y="550"/>
                  </a:lnTo>
                  <a:lnTo>
                    <a:pt x="45" y="542"/>
                  </a:lnTo>
                  <a:lnTo>
                    <a:pt x="46" y="534"/>
                  </a:lnTo>
                  <a:lnTo>
                    <a:pt x="48" y="533"/>
                  </a:lnTo>
                  <a:lnTo>
                    <a:pt x="48" y="533"/>
                  </a:lnTo>
                  <a:lnTo>
                    <a:pt x="48" y="533"/>
                  </a:lnTo>
                  <a:lnTo>
                    <a:pt x="49" y="530"/>
                  </a:lnTo>
                  <a:lnTo>
                    <a:pt x="49" y="530"/>
                  </a:lnTo>
                  <a:lnTo>
                    <a:pt x="54" y="525"/>
                  </a:lnTo>
                  <a:lnTo>
                    <a:pt x="54" y="525"/>
                  </a:lnTo>
                  <a:lnTo>
                    <a:pt x="59" y="520"/>
                  </a:lnTo>
                  <a:lnTo>
                    <a:pt x="67" y="515"/>
                  </a:lnTo>
                  <a:lnTo>
                    <a:pt x="84" y="506"/>
                  </a:lnTo>
                  <a:lnTo>
                    <a:pt x="84" y="506"/>
                  </a:lnTo>
                  <a:lnTo>
                    <a:pt x="102" y="498"/>
                  </a:lnTo>
                  <a:lnTo>
                    <a:pt x="122" y="490"/>
                  </a:lnTo>
                  <a:lnTo>
                    <a:pt x="122" y="490"/>
                  </a:lnTo>
                  <a:lnTo>
                    <a:pt x="163" y="477"/>
                  </a:lnTo>
                  <a:lnTo>
                    <a:pt x="205" y="464"/>
                  </a:lnTo>
                  <a:lnTo>
                    <a:pt x="205" y="464"/>
                  </a:lnTo>
                  <a:lnTo>
                    <a:pt x="226" y="456"/>
                  </a:lnTo>
                  <a:lnTo>
                    <a:pt x="226" y="456"/>
                  </a:lnTo>
                  <a:lnTo>
                    <a:pt x="236" y="451"/>
                  </a:lnTo>
                  <a:lnTo>
                    <a:pt x="236" y="451"/>
                  </a:lnTo>
                  <a:lnTo>
                    <a:pt x="245" y="446"/>
                  </a:lnTo>
                  <a:lnTo>
                    <a:pt x="245" y="446"/>
                  </a:lnTo>
                  <a:lnTo>
                    <a:pt x="265" y="435"/>
                  </a:lnTo>
                  <a:lnTo>
                    <a:pt x="282" y="424"/>
                  </a:lnTo>
                  <a:lnTo>
                    <a:pt x="282" y="424"/>
                  </a:lnTo>
                  <a:lnTo>
                    <a:pt x="313" y="402"/>
                  </a:lnTo>
                  <a:lnTo>
                    <a:pt x="340" y="381"/>
                  </a:lnTo>
                  <a:lnTo>
                    <a:pt x="340" y="381"/>
                  </a:lnTo>
                  <a:lnTo>
                    <a:pt x="365" y="364"/>
                  </a:lnTo>
                  <a:lnTo>
                    <a:pt x="387" y="350"/>
                  </a:lnTo>
                  <a:lnTo>
                    <a:pt x="387" y="350"/>
                  </a:lnTo>
                  <a:lnTo>
                    <a:pt x="404" y="339"/>
                  </a:lnTo>
                  <a:lnTo>
                    <a:pt x="418" y="333"/>
                  </a:lnTo>
                  <a:lnTo>
                    <a:pt x="428" y="329"/>
                  </a:lnTo>
                  <a:lnTo>
                    <a:pt x="428" y="329"/>
                  </a:lnTo>
                  <a:lnTo>
                    <a:pt x="433" y="328"/>
                  </a:lnTo>
                  <a:lnTo>
                    <a:pt x="433" y="328"/>
                  </a:lnTo>
                  <a:lnTo>
                    <a:pt x="440" y="326"/>
                  </a:lnTo>
                  <a:lnTo>
                    <a:pt x="446" y="325"/>
                  </a:lnTo>
                  <a:lnTo>
                    <a:pt x="446" y="325"/>
                  </a:lnTo>
                  <a:lnTo>
                    <a:pt x="456" y="326"/>
                  </a:lnTo>
                  <a:lnTo>
                    <a:pt x="467" y="329"/>
                  </a:lnTo>
                  <a:lnTo>
                    <a:pt x="467" y="329"/>
                  </a:lnTo>
                  <a:lnTo>
                    <a:pt x="483" y="335"/>
                  </a:lnTo>
                  <a:lnTo>
                    <a:pt x="498" y="343"/>
                  </a:lnTo>
                  <a:lnTo>
                    <a:pt x="498" y="343"/>
                  </a:lnTo>
                  <a:lnTo>
                    <a:pt x="515" y="352"/>
                  </a:lnTo>
                  <a:lnTo>
                    <a:pt x="535" y="364"/>
                  </a:lnTo>
                  <a:lnTo>
                    <a:pt x="553" y="378"/>
                  </a:lnTo>
                  <a:lnTo>
                    <a:pt x="572" y="393"/>
                  </a:lnTo>
                  <a:lnTo>
                    <a:pt x="572" y="393"/>
                  </a:lnTo>
                  <a:lnTo>
                    <a:pt x="593" y="409"/>
                  </a:lnTo>
                  <a:lnTo>
                    <a:pt x="613" y="428"/>
                  </a:lnTo>
                  <a:lnTo>
                    <a:pt x="613" y="428"/>
                  </a:lnTo>
                  <a:lnTo>
                    <a:pt x="632" y="446"/>
                  </a:lnTo>
                  <a:lnTo>
                    <a:pt x="637" y="450"/>
                  </a:lnTo>
                  <a:lnTo>
                    <a:pt x="641" y="455"/>
                  </a:lnTo>
                  <a:lnTo>
                    <a:pt x="641" y="455"/>
                  </a:lnTo>
                  <a:lnTo>
                    <a:pt x="652" y="467"/>
                  </a:lnTo>
                  <a:lnTo>
                    <a:pt x="652" y="467"/>
                  </a:lnTo>
                  <a:lnTo>
                    <a:pt x="671" y="490"/>
                  </a:lnTo>
                  <a:lnTo>
                    <a:pt x="684" y="506"/>
                  </a:lnTo>
                  <a:lnTo>
                    <a:pt x="687" y="510"/>
                  </a:lnTo>
                  <a:lnTo>
                    <a:pt x="687" y="510"/>
                  </a:lnTo>
                  <a:lnTo>
                    <a:pt x="688" y="511"/>
                  </a:lnTo>
                  <a:lnTo>
                    <a:pt x="688" y="510"/>
                  </a:lnTo>
                  <a:lnTo>
                    <a:pt x="688" y="507"/>
                  </a:lnTo>
                  <a:lnTo>
                    <a:pt x="689" y="500"/>
                  </a:lnTo>
                  <a:lnTo>
                    <a:pt x="697" y="469"/>
                  </a:lnTo>
                  <a:lnTo>
                    <a:pt x="697" y="469"/>
                  </a:lnTo>
                  <a:lnTo>
                    <a:pt x="700" y="452"/>
                  </a:lnTo>
                  <a:lnTo>
                    <a:pt x="702" y="435"/>
                  </a:lnTo>
                  <a:lnTo>
                    <a:pt x="702" y="435"/>
                  </a:lnTo>
                  <a:lnTo>
                    <a:pt x="702" y="426"/>
                  </a:lnTo>
                  <a:lnTo>
                    <a:pt x="704" y="420"/>
                  </a:lnTo>
                  <a:lnTo>
                    <a:pt x="704" y="409"/>
                  </a:lnTo>
                  <a:lnTo>
                    <a:pt x="704" y="409"/>
                  </a:lnTo>
                  <a:lnTo>
                    <a:pt x="705" y="373"/>
                  </a:lnTo>
                  <a:lnTo>
                    <a:pt x="704" y="338"/>
                  </a:lnTo>
                  <a:lnTo>
                    <a:pt x="704" y="338"/>
                  </a:lnTo>
                  <a:lnTo>
                    <a:pt x="704" y="304"/>
                  </a:lnTo>
                  <a:lnTo>
                    <a:pt x="704" y="272"/>
                  </a:lnTo>
                  <a:lnTo>
                    <a:pt x="704" y="272"/>
                  </a:lnTo>
                  <a:lnTo>
                    <a:pt x="706" y="242"/>
                  </a:lnTo>
                  <a:lnTo>
                    <a:pt x="706" y="242"/>
                  </a:lnTo>
                  <a:lnTo>
                    <a:pt x="709" y="213"/>
                  </a:lnTo>
                  <a:lnTo>
                    <a:pt x="709" y="213"/>
                  </a:lnTo>
                  <a:lnTo>
                    <a:pt x="719" y="151"/>
                  </a:lnTo>
                  <a:lnTo>
                    <a:pt x="719" y="151"/>
                  </a:lnTo>
                  <a:lnTo>
                    <a:pt x="722" y="129"/>
                  </a:lnTo>
                  <a:lnTo>
                    <a:pt x="723" y="108"/>
                  </a:lnTo>
                  <a:lnTo>
                    <a:pt x="723" y="88"/>
                  </a:lnTo>
                  <a:lnTo>
                    <a:pt x="721" y="69"/>
                  </a:lnTo>
                  <a:lnTo>
                    <a:pt x="721" y="69"/>
                  </a:lnTo>
                  <a:lnTo>
                    <a:pt x="718" y="52"/>
                  </a:lnTo>
                  <a:lnTo>
                    <a:pt x="713" y="34"/>
                  </a:lnTo>
                  <a:lnTo>
                    <a:pt x="713" y="34"/>
                  </a:lnTo>
                  <a:lnTo>
                    <a:pt x="705" y="17"/>
                  </a:lnTo>
                  <a:lnTo>
                    <a:pt x="700" y="8"/>
                  </a:lnTo>
                  <a:lnTo>
                    <a:pt x="695" y="0"/>
                  </a:lnTo>
                  <a:lnTo>
                    <a:pt x="695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53">
              <a:extLst>
                <a:ext uri="{FF2B5EF4-FFF2-40B4-BE49-F238E27FC236}">
                  <a16:creationId xmlns:a16="http://schemas.microsoft.com/office/drawing/2014/main" id="{0A914370-EE0E-71F9-32AF-C55FD2667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9" y="586"/>
              <a:ext cx="497" cy="558"/>
            </a:xfrm>
            <a:custGeom>
              <a:avLst/>
              <a:gdLst>
                <a:gd name="T0" fmla="*/ 1483 w 1492"/>
                <a:gd name="T1" fmla="*/ 10 h 1675"/>
                <a:gd name="T2" fmla="*/ 1475 w 1492"/>
                <a:gd name="T3" fmla="*/ 35 h 1675"/>
                <a:gd name="T4" fmla="*/ 1459 w 1492"/>
                <a:gd name="T5" fmla="*/ 64 h 1675"/>
                <a:gd name="T6" fmla="*/ 1417 w 1492"/>
                <a:gd name="T7" fmla="*/ 125 h 1675"/>
                <a:gd name="T8" fmla="*/ 1393 w 1492"/>
                <a:gd name="T9" fmla="*/ 151 h 1675"/>
                <a:gd name="T10" fmla="*/ 1363 w 1492"/>
                <a:gd name="T11" fmla="*/ 181 h 1675"/>
                <a:gd name="T12" fmla="*/ 1348 w 1492"/>
                <a:gd name="T13" fmla="*/ 194 h 1675"/>
                <a:gd name="T14" fmla="*/ 1314 w 1492"/>
                <a:gd name="T15" fmla="*/ 218 h 1675"/>
                <a:gd name="T16" fmla="*/ 1233 w 1492"/>
                <a:gd name="T17" fmla="*/ 259 h 1675"/>
                <a:gd name="T18" fmla="*/ 1046 w 1492"/>
                <a:gd name="T19" fmla="*/ 328 h 1675"/>
                <a:gd name="T20" fmla="*/ 854 w 1492"/>
                <a:gd name="T21" fmla="*/ 389 h 1675"/>
                <a:gd name="T22" fmla="*/ 762 w 1492"/>
                <a:gd name="T23" fmla="*/ 421 h 1675"/>
                <a:gd name="T24" fmla="*/ 719 w 1492"/>
                <a:gd name="T25" fmla="*/ 441 h 1675"/>
                <a:gd name="T26" fmla="*/ 681 w 1492"/>
                <a:gd name="T27" fmla="*/ 465 h 1675"/>
                <a:gd name="T28" fmla="*/ 649 w 1492"/>
                <a:gd name="T29" fmla="*/ 494 h 1675"/>
                <a:gd name="T30" fmla="*/ 628 w 1492"/>
                <a:gd name="T31" fmla="*/ 517 h 1675"/>
                <a:gd name="T32" fmla="*/ 584 w 1492"/>
                <a:gd name="T33" fmla="*/ 577 h 1675"/>
                <a:gd name="T34" fmla="*/ 531 w 1492"/>
                <a:gd name="T35" fmla="*/ 654 h 1675"/>
                <a:gd name="T36" fmla="*/ 445 w 1492"/>
                <a:gd name="T37" fmla="*/ 785 h 1675"/>
                <a:gd name="T38" fmla="*/ 355 w 1492"/>
                <a:gd name="T39" fmla="*/ 924 h 1675"/>
                <a:gd name="T40" fmla="*/ 275 w 1492"/>
                <a:gd name="T41" fmla="*/ 1044 h 1675"/>
                <a:gd name="T42" fmla="*/ 215 w 1492"/>
                <a:gd name="T43" fmla="*/ 1127 h 1675"/>
                <a:gd name="T44" fmla="*/ 137 w 1492"/>
                <a:gd name="T45" fmla="*/ 1263 h 1675"/>
                <a:gd name="T46" fmla="*/ 94 w 1492"/>
                <a:gd name="T47" fmla="*/ 1354 h 1675"/>
                <a:gd name="T48" fmla="*/ 67 w 1492"/>
                <a:gd name="T49" fmla="*/ 1420 h 1675"/>
                <a:gd name="T50" fmla="*/ 41 w 1492"/>
                <a:gd name="T51" fmla="*/ 1491 h 1675"/>
                <a:gd name="T52" fmla="*/ 16 w 1492"/>
                <a:gd name="T53" fmla="*/ 1567 h 1675"/>
                <a:gd name="T54" fmla="*/ 0 w 1492"/>
                <a:gd name="T55" fmla="*/ 1675 h 1675"/>
                <a:gd name="T56" fmla="*/ 36 w 1492"/>
                <a:gd name="T57" fmla="*/ 1612 h 1675"/>
                <a:gd name="T58" fmla="*/ 67 w 1492"/>
                <a:gd name="T59" fmla="*/ 1541 h 1675"/>
                <a:gd name="T60" fmla="*/ 114 w 1492"/>
                <a:gd name="T61" fmla="*/ 1413 h 1675"/>
                <a:gd name="T62" fmla="*/ 132 w 1492"/>
                <a:gd name="T63" fmla="*/ 1369 h 1675"/>
                <a:gd name="T64" fmla="*/ 174 w 1492"/>
                <a:gd name="T65" fmla="*/ 1281 h 1675"/>
                <a:gd name="T66" fmla="*/ 249 w 1492"/>
                <a:gd name="T67" fmla="*/ 1149 h 1675"/>
                <a:gd name="T68" fmla="*/ 307 w 1492"/>
                <a:gd name="T69" fmla="*/ 1068 h 1675"/>
                <a:gd name="T70" fmla="*/ 389 w 1492"/>
                <a:gd name="T71" fmla="*/ 948 h 1675"/>
                <a:gd name="T72" fmla="*/ 479 w 1492"/>
                <a:gd name="T73" fmla="*/ 807 h 1675"/>
                <a:gd name="T74" fmla="*/ 588 w 1492"/>
                <a:gd name="T75" fmla="*/ 641 h 1675"/>
                <a:gd name="T76" fmla="*/ 654 w 1492"/>
                <a:gd name="T77" fmla="*/ 550 h 1675"/>
                <a:gd name="T78" fmla="*/ 666 w 1492"/>
                <a:gd name="T79" fmla="*/ 536 h 1675"/>
                <a:gd name="T80" fmla="*/ 678 w 1492"/>
                <a:gd name="T81" fmla="*/ 523 h 1675"/>
                <a:gd name="T82" fmla="*/ 705 w 1492"/>
                <a:gd name="T83" fmla="*/ 498 h 1675"/>
                <a:gd name="T84" fmla="*/ 758 w 1492"/>
                <a:gd name="T85" fmla="*/ 467 h 1675"/>
                <a:gd name="T86" fmla="*/ 798 w 1492"/>
                <a:gd name="T87" fmla="*/ 450 h 1675"/>
                <a:gd name="T88" fmla="*/ 865 w 1492"/>
                <a:gd name="T89" fmla="*/ 428 h 1675"/>
                <a:gd name="T90" fmla="*/ 987 w 1492"/>
                <a:gd name="T91" fmla="*/ 391 h 1675"/>
                <a:gd name="T92" fmla="*/ 1059 w 1492"/>
                <a:gd name="T93" fmla="*/ 367 h 1675"/>
                <a:gd name="T94" fmla="*/ 1156 w 1492"/>
                <a:gd name="T95" fmla="*/ 333 h 1675"/>
                <a:gd name="T96" fmla="*/ 1249 w 1492"/>
                <a:gd name="T97" fmla="*/ 296 h 1675"/>
                <a:gd name="T98" fmla="*/ 1315 w 1492"/>
                <a:gd name="T99" fmla="*/ 265 h 1675"/>
                <a:gd name="T100" fmla="*/ 1336 w 1492"/>
                <a:gd name="T101" fmla="*/ 252 h 1675"/>
                <a:gd name="T102" fmla="*/ 1374 w 1492"/>
                <a:gd name="T103" fmla="*/ 225 h 1675"/>
                <a:gd name="T104" fmla="*/ 1405 w 1492"/>
                <a:gd name="T105" fmla="*/ 198 h 1675"/>
                <a:gd name="T106" fmla="*/ 1423 w 1492"/>
                <a:gd name="T107" fmla="*/ 178 h 1675"/>
                <a:gd name="T108" fmla="*/ 1448 w 1492"/>
                <a:gd name="T109" fmla="*/ 149 h 1675"/>
                <a:gd name="T110" fmla="*/ 1480 w 1492"/>
                <a:gd name="T111" fmla="*/ 93 h 1675"/>
                <a:gd name="T112" fmla="*/ 1491 w 1492"/>
                <a:gd name="T113" fmla="*/ 57 h 1675"/>
                <a:gd name="T114" fmla="*/ 1491 w 1492"/>
                <a:gd name="T115" fmla="*/ 28 h 1675"/>
                <a:gd name="T116" fmla="*/ 1485 w 1492"/>
                <a:gd name="T117" fmla="*/ 0 h 1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92" h="1675">
                  <a:moveTo>
                    <a:pt x="1485" y="0"/>
                  </a:moveTo>
                  <a:lnTo>
                    <a:pt x="1485" y="0"/>
                  </a:lnTo>
                  <a:lnTo>
                    <a:pt x="1483" y="10"/>
                  </a:lnTo>
                  <a:lnTo>
                    <a:pt x="1480" y="19"/>
                  </a:lnTo>
                  <a:lnTo>
                    <a:pt x="1475" y="35"/>
                  </a:lnTo>
                  <a:lnTo>
                    <a:pt x="1475" y="35"/>
                  </a:lnTo>
                  <a:lnTo>
                    <a:pt x="1467" y="49"/>
                  </a:lnTo>
                  <a:lnTo>
                    <a:pt x="1459" y="64"/>
                  </a:lnTo>
                  <a:lnTo>
                    <a:pt x="1459" y="64"/>
                  </a:lnTo>
                  <a:lnTo>
                    <a:pt x="1440" y="92"/>
                  </a:lnTo>
                  <a:lnTo>
                    <a:pt x="1417" y="125"/>
                  </a:lnTo>
                  <a:lnTo>
                    <a:pt x="1417" y="125"/>
                  </a:lnTo>
                  <a:lnTo>
                    <a:pt x="1406" y="135"/>
                  </a:lnTo>
                  <a:lnTo>
                    <a:pt x="1393" y="151"/>
                  </a:lnTo>
                  <a:lnTo>
                    <a:pt x="1393" y="151"/>
                  </a:lnTo>
                  <a:lnTo>
                    <a:pt x="1376" y="168"/>
                  </a:lnTo>
                  <a:lnTo>
                    <a:pt x="1370" y="174"/>
                  </a:lnTo>
                  <a:lnTo>
                    <a:pt x="1363" y="181"/>
                  </a:lnTo>
                  <a:lnTo>
                    <a:pt x="1363" y="181"/>
                  </a:lnTo>
                  <a:lnTo>
                    <a:pt x="1348" y="194"/>
                  </a:lnTo>
                  <a:lnTo>
                    <a:pt x="1348" y="194"/>
                  </a:lnTo>
                  <a:lnTo>
                    <a:pt x="1331" y="207"/>
                  </a:lnTo>
                  <a:lnTo>
                    <a:pt x="1314" y="218"/>
                  </a:lnTo>
                  <a:lnTo>
                    <a:pt x="1314" y="218"/>
                  </a:lnTo>
                  <a:lnTo>
                    <a:pt x="1295" y="229"/>
                  </a:lnTo>
                  <a:lnTo>
                    <a:pt x="1275" y="239"/>
                  </a:lnTo>
                  <a:lnTo>
                    <a:pt x="1233" y="259"/>
                  </a:lnTo>
                  <a:lnTo>
                    <a:pt x="1188" y="277"/>
                  </a:lnTo>
                  <a:lnTo>
                    <a:pt x="1143" y="295"/>
                  </a:lnTo>
                  <a:lnTo>
                    <a:pt x="1046" y="328"/>
                  </a:lnTo>
                  <a:lnTo>
                    <a:pt x="949" y="360"/>
                  </a:lnTo>
                  <a:lnTo>
                    <a:pt x="949" y="360"/>
                  </a:lnTo>
                  <a:lnTo>
                    <a:pt x="854" y="389"/>
                  </a:lnTo>
                  <a:lnTo>
                    <a:pt x="806" y="403"/>
                  </a:lnTo>
                  <a:lnTo>
                    <a:pt x="784" y="412"/>
                  </a:lnTo>
                  <a:lnTo>
                    <a:pt x="762" y="421"/>
                  </a:lnTo>
                  <a:lnTo>
                    <a:pt x="762" y="421"/>
                  </a:lnTo>
                  <a:lnTo>
                    <a:pt x="740" y="430"/>
                  </a:lnTo>
                  <a:lnTo>
                    <a:pt x="719" y="441"/>
                  </a:lnTo>
                  <a:lnTo>
                    <a:pt x="700" y="452"/>
                  </a:lnTo>
                  <a:lnTo>
                    <a:pt x="681" y="465"/>
                  </a:lnTo>
                  <a:lnTo>
                    <a:pt x="681" y="465"/>
                  </a:lnTo>
                  <a:lnTo>
                    <a:pt x="665" y="480"/>
                  </a:lnTo>
                  <a:lnTo>
                    <a:pt x="649" y="494"/>
                  </a:lnTo>
                  <a:lnTo>
                    <a:pt x="649" y="494"/>
                  </a:lnTo>
                  <a:lnTo>
                    <a:pt x="635" y="510"/>
                  </a:lnTo>
                  <a:lnTo>
                    <a:pt x="635" y="510"/>
                  </a:lnTo>
                  <a:lnTo>
                    <a:pt x="628" y="517"/>
                  </a:lnTo>
                  <a:lnTo>
                    <a:pt x="623" y="524"/>
                  </a:lnTo>
                  <a:lnTo>
                    <a:pt x="623" y="524"/>
                  </a:lnTo>
                  <a:lnTo>
                    <a:pt x="584" y="577"/>
                  </a:lnTo>
                  <a:lnTo>
                    <a:pt x="554" y="618"/>
                  </a:lnTo>
                  <a:lnTo>
                    <a:pt x="554" y="618"/>
                  </a:lnTo>
                  <a:lnTo>
                    <a:pt x="531" y="654"/>
                  </a:lnTo>
                  <a:lnTo>
                    <a:pt x="531" y="654"/>
                  </a:lnTo>
                  <a:lnTo>
                    <a:pt x="506" y="689"/>
                  </a:lnTo>
                  <a:lnTo>
                    <a:pt x="445" y="785"/>
                  </a:lnTo>
                  <a:lnTo>
                    <a:pt x="445" y="785"/>
                  </a:lnTo>
                  <a:lnTo>
                    <a:pt x="402" y="852"/>
                  </a:lnTo>
                  <a:lnTo>
                    <a:pt x="355" y="924"/>
                  </a:lnTo>
                  <a:lnTo>
                    <a:pt x="355" y="924"/>
                  </a:lnTo>
                  <a:lnTo>
                    <a:pt x="302" y="1004"/>
                  </a:lnTo>
                  <a:lnTo>
                    <a:pt x="275" y="1044"/>
                  </a:lnTo>
                  <a:lnTo>
                    <a:pt x="245" y="1084"/>
                  </a:lnTo>
                  <a:lnTo>
                    <a:pt x="245" y="1084"/>
                  </a:lnTo>
                  <a:lnTo>
                    <a:pt x="215" y="1127"/>
                  </a:lnTo>
                  <a:lnTo>
                    <a:pt x="187" y="1172"/>
                  </a:lnTo>
                  <a:lnTo>
                    <a:pt x="161" y="1216"/>
                  </a:lnTo>
                  <a:lnTo>
                    <a:pt x="137" y="1263"/>
                  </a:lnTo>
                  <a:lnTo>
                    <a:pt x="137" y="1263"/>
                  </a:lnTo>
                  <a:lnTo>
                    <a:pt x="115" y="1308"/>
                  </a:lnTo>
                  <a:lnTo>
                    <a:pt x="94" y="1354"/>
                  </a:lnTo>
                  <a:lnTo>
                    <a:pt x="94" y="1354"/>
                  </a:lnTo>
                  <a:lnTo>
                    <a:pt x="76" y="1398"/>
                  </a:lnTo>
                  <a:lnTo>
                    <a:pt x="67" y="1420"/>
                  </a:lnTo>
                  <a:lnTo>
                    <a:pt x="61" y="1439"/>
                  </a:lnTo>
                  <a:lnTo>
                    <a:pt x="61" y="1439"/>
                  </a:lnTo>
                  <a:lnTo>
                    <a:pt x="41" y="1491"/>
                  </a:lnTo>
                  <a:lnTo>
                    <a:pt x="28" y="1527"/>
                  </a:lnTo>
                  <a:lnTo>
                    <a:pt x="28" y="1527"/>
                  </a:lnTo>
                  <a:lnTo>
                    <a:pt x="16" y="1567"/>
                  </a:lnTo>
                  <a:lnTo>
                    <a:pt x="7" y="1603"/>
                  </a:lnTo>
                  <a:lnTo>
                    <a:pt x="2" y="1638"/>
                  </a:lnTo>
                  <a:lnTo>
                    <a:pt x="0" y="1675"/>
                  </a:lnTo>
                  <a:lnTo>
                    <a:pt x="0" y="1675"/>
                  </a:lnTo>
                  <a:lnTo>
                    <a:pt x="19" y="1644"/>
                  </a:lnTo>
                  <a:lnTo>
                    <a:pt x="36" y="1612"/>
                  </a:lnTo>
                  <a:lnTo>
                    <a:pt x="52" y="1580"/>
                  </a:lnTo>
                  <a:lnTo>
                    <a:pt x="67" y="1541"/>
                  </a:lnTo>
                  <a:lnTo>
                    <a:pt x="67" y="1541"/>
                  </a:lnTo>
                  <a:lnTo>
                    <a:pt x="98" y="1455"/>
                  </a:lnTo>
                  <a:lnTo>
                    <a:pt x="106" y="1434"/>
                  </a:lnTo>
                  <a:lnTo>
                    <a:pt x="114" y="1413"/>
                  </a:lnTo>
                  <a:lnTo>
                    <a:pt x="114" y="1413"/>
                  </a:lnTo>
                  <a:lnTo>
                    <a:pt x="132" y="1369"/>
                  </a:lnTo>
                  <a:lnTo>
                    <a:pt x="132" y="1369"/>
                  </a:lnTo>
                  <a:lnTo>
                    <a:pt x="152" y="1325"/>
                  </a:lnTo>
                  <a:lnTo>
                    <a:pt x="174" y="1281"/>
                  </a:lnTo>
                  <a:lnTo>
                    <a:pt x="174" y="1281"/>
                  </a:lnTo>
                  <a:lnTo>
                    <a:pt x="197" y="1235"/>
                  </a:lnTo>
                  <a:lnTo>
                    <a:pt x="222" y="1192"/>
                  </a:lnTo>
                  <a:lnTo>
                    <a:pt x="249" y="1149"/>
                  </a:lnTo>
                  <a:lnTo>
                    <a:pt x="278" y="1109"/>
                  </a:lnTo>
                  <a:lnTo>
                    <a:pt x="278" y="1109"/>
                  </a:lnTo>
                  <a:lnTo>
                    <a:pt x="307" y="1068"/>
                  </a:lnTo>
                  <a:lnTo>
                    <a:pt x="336" y="1027"/>
                  </a:lnTo>
                  <a:lnTo>
                    <a:pt x="389" y="948"/>
                  </a:lnTo>
                  <a:lnTo>
                    <a:pt x="389" y="948"/>
                  </a:lnTo>
                  <a:lnTo>
                    <a:pt x="437" y="874"/>
                  </a:lnTo>
                  <a:lnTo>
                    <a:pt x="479" y="807"/>
                  </a:lnTo>
                  <a:lnTo>
                    <a:pt x="479" y="807"/>
                  </a:lnTo>
                  <a:lnTo>
                    <a:pt x="540" y="711"/>
                  </a:lnTo>
                  <a:lnTo>
                    <a:pt x="565" y="676"/>
                  </a:lnTo>
                  <a:lnTo>
                    <a:pt x="588" y="641"/>
                  </a:lnTo>
                  <a:lnTo>
                    <a:pt x="588" y="641"/>
                  </a:lnTo>
                  <a:lnTo>
                    <a:pt x="617" y="601"/>
                  </a:lnTo>
                  <a:lnTo>
                    <a:pt x="654" y="550"/>
                  </a:lnTo>
                  <a:lnTo>
                    <a:pt x="661" y="542"/>
                  </a:lnTo>
                  <a:lnTo>
                    <a:pt x="661" y="542"/>
                  </a:lnTo>
                  <a:lnTo>
                    <a:pt x="666" y="536"/>
                  </a:lnTo>
                  <a:lnTo>
                    <a:pt x="666" y="536"/>
                  </a:lnTo>
                  <a:lnTo>
                    <a:pt x="678" y="523"/>
                  </a:lnTo>
                  <a:lnTo>
                    <a:pt x="678" y="523"/>
                  </a:lnTo>
                  <a:lnTo>
                    <a:pt x="691" y="511"/>
                  </a:lnTo>
                  <a:lnTo>
                    <a:pt x="705" y="498"/>
                  </a:lnTo>
                  <a:lnTo>
                    <a:pt x="705" y="498"/>
                  </a:lnTo>
                  <a:lnTo>
                    <a:pt x="722" y="488"/>
                  </a:lnTo>
                  <a:lnTo>
                    <a:pt x="739" y="477"/>
                  </a:lnTo>
                  <a:lnTo>
                    <a:pt x="758" y="467"/>
                  </a:lnTo>
                  <a:lnTo>
                    <a:pt x="778" y="458"/>
                  </a:lnTo>
                  <a:lnTo>
                    <a:pt x="778" y="458"/>
                  </a:lnTo>
                  <a:lnTo>
                    <a:pt x="798" y="450"/>
                  </a:lnTo>
                  <a:lnTo>
                    <a:pt x="820" y="442"/>
                  </a:lnTo>
                  <a:lnTo>
                    <a:pt x="865" y="428"/>
                  </a:lnTo>
                  <a:lnTo>
                    <a:pt x="865" y="428"/>
                  </a:lnTo>
                  <a:lnTo>
                    <a:pt x="962" y="399"/>
                  </a:lnTo>
                  <a:lnTo>
                    <a:pt x="962" y="399"/>
                  </a:lnTo>
                  <a:lnTo>
                    <a:pt x="987" y="391"/>
                  </a:lnTo>
                  <a:lnTo>
                    <a:pt x="998" y="387"/>
                  </a:lnTo>
                  <a:lnTo>
                    <a:pt x="1010" y="383"/>
                  </a:lnTo>
                  <a:lnTo>
                    <a:pt x="1059" y="367"/>
                  </a:lnTo>
                  <a:lnTo>
                    <a:pt x="1059" y="367"/>
                  </a:lnTo>
                  <a:lnTo>
                    <a:pt x="1156" y="333"/>
                  </a:lnTo>
                  <a:lnTo>
                    <a:pt x="1156" y="333"/>
                  </a:lnTo>
                  <a:lnTo>
                    <a:pt x="1204" y="316"/>
                  </a:lnTo>
                  <a:lnTo>
                    <a:pt x="1249" y="296"/>
                  </a:lnTo>
                  <a:lnTo>
                    <a:pt x="1249" y="296"/>
                  </a:lnTo>
                  <a:lnTo>
                    <a:pt x="1293" y="276"/>
                  </a:lnTo>
                  <a:lnTo>
                    <a:pt x="1293" y="276"/>
                  </a:lnTo>
                  <a:lnTo>
                    <a:pt x="1315" y="265"/>
                  </a:lnTo>
                  <a:lnTo>
                    <a:pt x="1315" y="265"/>
                  </a:lnTo>
                  <a:lnTo>
                    <a:pt x="1336" y="252"/>
                  </a:lnTo>
                  <a:lnTo>
                    <a:pt x="1336" y="252"/>
                  </a:lnTo>
                  <a:lnTo>
                    <a:pt x="1356" y="239"/>
                  </a:lnTo>
                  <a:lnTo>
                    <a:pt x="1374" y="225"/>
                  </a:lnTo>
                  <a:lnTo>
                    <a:pt x="1374" y="225"/>
                  </a:lnTo>
                  <a:lnTo>
                    <a:pt x="1391" y="211"/>
                  </a:lnTo>
                  <a:lnTo>
                    <a:pt x="1398" y="204"/>
                  </a:lnTo>
                  <a:lnTo>
                    <a:pt x="1405" y="198"/>
                  </a:lnTo>
                  <a:lnTo>
                    <a:pt x="1405" y="198"/>
                  </a:lnTo>
                  <a:lnTo>
                    <a:pt x="1423" y="178"/>
                  </a:lnTo>
                  <a:lnTo>
                    <a:pt x="1423" y="178"/>
                  </a:lnTo>
                  <a:lnTo>
                    <a:pt x="1437" y="162"/>
                  </a:lnTo>
                  <a:lnTo>
                    <a:pt x="1448" y="149"/>
                  </a:lnTo>
                  <a:lnTo>
                    <a:pt x="1448" y="149"/>
                  </a:lnTo>
                  <a:lnTo>
                    <a:pt x="1461" y="130"/>
                  </a:lnTo>
                  <a:lnTo>
                    <a:pt x="1472" y="112"/>
                  </a:lnTo>
                  <a:lnTo>
                    <a:pt x="1480" y="93"/>
                  </a:lnTo>
                  <a:lnTo>
                    <a:pt x="1487" y="75"/>
                  </a:lnTo>
                  <a:lnTo>
                    <a:pt x="1487" y="75"/>
                  </a:lnTo>
                  <a:lnTo>
                    <a:pt x="1491" y="57"/>
                  </a:lnTo>
                  <a:lnTo>
                    <a:pt x="1492" y="39"/>
                  </a:lnTo>
                  <a:lnTo>
                    <a:pt x="1492" y="39"/>
                  </a:lnTo>
                  <a:lnTo>
                    <a:pt x="1491" y="28"/>
                  </a:lnTo>
                  <a:lnTo>
                    <a:pt x="1491" y="19"/>
                  </a:lnTo>
                  <a:lnTo>
                    <a:pt x="1488" y="10"/>
                  </a:lnTo>
                  <a:lnTo>
                    <a:pt x="1485" y="0"/>
                  </a:lnTo>
                  <a:lnTo>
                    <a:pt x="1485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54">
              <a:extLst>
                <a:ext uri="{FF2B5EF4-FFF2-40B4-BE49-F238E27FC236}">
                  <a16:creationId xmlns:a16="http://schemas.microsoft.com/office/drawing/2014/main" id="{324BE197-7615-4B7F-6BFC-D405F4249B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3" y="1142"/>
              <a:ext cx="79" cy="111"/>
            </a:xfrm>
            <a:custGeom>
              <a:avLst/>
              <a:gdLst>
                <a:gd name="T0" fmla="*/ 6 w 235"/>
                <a:gd name="T1" fmla="*/ 333 h 333"/>
                <a:gd name="T2" fmla="*/ 6 w 235"/>
                <a:gd name="T3" fmla="*/ 333 h 333"/>
                <a:gd name="T4" fmla="*/ 18 w 235"/>
                <a:gd name="T5" fmla="*/ 323 h 333"/>
                <a:gd name="T6" fmla="*/ 28 w 235"/>
                <a:gd name="T7" fmla="*/ 314 h 333"/>
                <a:gd name="T8" fmla="*/ 36 w 235"/>
                <a:gd name="T9" fmla="*/ 303 h 333"/>
                <a:gd name="T10" fmla="*/ 44 w 235"/>
                <a:gd name="T11" fmla="*/ 290 h 333"/>
                <a:gd name="T12" fmla="*/ 44 w 235"/>
                <a:gd name="T13" fmla="*/ 290 h 333"/>
                <a:gd name="T14" fmla="*/ 49 w 235"/>
                <a:gd name="T15" fmla="*/ 280 h 333"/>
                <a:gd name="T16" fmla="*/ 58 w 235"/>
                <a:gd name="T17" fmla="*/ 263 h 333"/>
                <a:gd name="T18" fmla="*/ 58 w 235"/>
                <a:gd name="T19" fmla="*/ 263 h 333"/>
                <a:gd name="T20" fmla="*/ 71 w 235"/>
                <a:gd name="T21" fmla="*/ 243 h 333"/>
                <a:gd name="T22" fmla="*/ 85 w 235"/>
                <a:gd name="T23" fmla="*/ 223 h 333"/>
                <a:gd name="T24" fmla="*/ 85 w 235"/>
                <a:gd name="T25" fmla="*/ 223 h 333"/>
                <a:gd name="T26" fmla="*/ 113 w 235"/>
                <a:gd name="T27" fmla="*/ 189 h 333"/>
                <a:gd name="T28" fmla="*/ 126 w 235"/>
                <a:gd name="T29" fmla="*/ 173 h 333"/>
                <a:gd name="T30" fmla="*/ 167 w 235"/>
                <a:gd name="T31" fmla="*/ 124 h 333"/>
                <a:gd name="T32" fmla="*/ 167 w 235"/>
                <a:gd name="T33" fmla="*/ 124 h 333"/>
                <a:gd name="T34" fmla="*/ 200 w 235"/>
                <a:gd name="T35" fmla="*/ 86 h 333"/>
                <a:gd name="T36" fmla="*/ 200 w 235"/>
                <a:gd name="T37" fmla="*/ 86 h 333"/>
                <a:gd name="T38" fmla="*/ 220 w 235"/>
                <a:gd name="T39" fmla="*/ 59 h 333"/>
                <a:gd name="T40" fmla="*/ 220 w 235"/>
                <a:gd name="T41" fmla="*/ 59 h 333"/>
                <a:gd name="T42" fmla="*/ 230 w 235"/>
                <a:gd name="T43" fmla="*/ 45 h 333"/>
                <a:gd name="T44" fmla="*/ 232 w 235"/>
                <a:gd name="T45" fmla="*/ 38 h 333"/>
                <a:gd name="T46" fmla="*/ 233 w 235"/>
                <a:gd name="T47" fmla="*/ 30 h 333"/>
                <a:gd name="T48" fmla="*/ 235 w 235"/>
                <a:gd name="T49" fmla="*/ 16 h 333"/>
                <a:gd name="T50" fmla="*/ 235 w 235"/>
                <a:gd name="T51" fmla="*/ 0 h 333"/>
                <a:gd name="T52" fmla="*/ 235 w 235"/>
                <a:gd name="T53" fmla="*/ 0 h 333"/>
                <a:gd name="T54" fmla="*/ 220 w 235"/>
                <a:gd name="T55" fmla="*/ 7 h 333"/>
                <a:gd name="T56" fmla="*/ 209 w 235"/>
                <a:gd name="T57" fmla="*/ 15 h 333"/>
                <a:gd name="T58" fmla="*/ 198 w 235"/>
                <a:gd name="T59" fmla="*/ 22 h 333"/>
                <a:gd name="T60" fmla="*/ 188 w 235"/>
                <a:gd name="T61" fmla="*/ 34 h 333"/>
                <a:gd name="T62" fmla="*/ 188 w 235"/>
                <a:gd name="T63" fmla="*/ 34 h 333"/>
                <a:gd name="T64" fmla="*/ 168 w 235"/>
                <a:gd name="T65" fmla="*/ 60 h 333"/>
                <a:gd name="T66" fmla="*/ 137 w 235"/>
                <a:gd name="T67" fmla="*/ 98 h 333"/>
                <a:gd name="T68" fmla="*/ 94 w 235"/>
                <a:gd name="T69" fmla="*/ 147 h 333"/>
                <a:gd name="T70" fmla="*/ 94 w 235"/>
                <a:gd name="T71" fmla="*/ 147 h 333"/>
                <a:gd name="T72" fmla="*/ 81 w 235"/>
                <a:gd name="T73" fmla="*/ 163 h 333"/>
                <a:gd name="T74" fmla="*/ 53 w 235"/>
                <a:gd name="T75" fmla="*/ 199 h 333"/>
                <a:gd name="T76" fmla="*/ 53 w 235"/>
                <a:gd name="T77" fmla="*/ 199 h 333"/>
                <a:gd name="T78" fmla="*/ 37 w 235"/>
                <a:gd name="T79" fmla="*/ 220 h 333"/>
                <a:gd name="T80" fmla="*/ 24 w 235"/>
                <a:gd name="T81" fmla="*/ 242 h 333"/>
                <a:gd name="T82" fmla="*/ 24 w 235"/>
                <a:gd name="T83" fmla="*/ 242 h 333"/>
                <a:gd name="T84" fmla="*/ 13 w 235"/>
                <a:gd name="T85" fmla="*/ 260 h 333"/>
                <a:gd name="T86" fmla="*/ 7 w 235"/>
                <a:gd name="T87" fmla="*/ 273 h 333"/>
                <a:gd name="T88" fmla="*/ 7 w 235"/>
                <a:gd name="T89" fmla="*/ 273 h 333"/>
                <a:gd name="T90" fmla="*/ 4 w 235"/>
                <a:gd name="T91" fmla="*/ 281 h 333"/>
                <a:gd name="T92" fmla="*/ 1 w 235"/>
                <a:gd name="T93" fmla="*/ 289 h 333"/>
                <a:gd name="T94" fmla="*/ 0 w 235"/>
                <a:gd name="T95" fmla="*/ 296 h 333"/>
                <a:gd name="T96" fmla="*/ 0 w 235"/>
                <a:gd name="T97" fmla="*/ 303 h 333"/>
                <a:gd name="T98" fmla="*/ 1 w 235"/>
                <a:gd name="T99" fmla="*/ 318 h 333"/>
                <a:gd name="T100" fmla="*/ 6 w 235"/>
                <a:gd name="T101" fmla="*/ 333 h 333"/>
                <a:gd name="T102" fmla="*/ 6 w 235"/>
                <a:gd name="T103" fmla="*/ 333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5" h="333">
                  <a:moveTo>
                    <a:pt x="6" y="333"/>
                  </a:moveTo>
                  <a:lnTo>
                    <a:pt x="6" y="333"/>
                  </a:lnTo>
                  <a:lnTo>
                    <a:pt x="18" y="323"/>
                  </a:lnTo>
                  <a:lnTo>
                    <a:pt x="28" y="314"/>
                  </a:lnTo>
                  <a:lnTo>
                    <a:pt x="36" y="303"/>
                  </a:lnTo>
                  <a:lnTo>
                    <a:pt x="44" y="290"/>
                  </a:lnTo>
                  <a:lnTo>
                    <a:pt x="44" y="290"/>
                  </a:lnTo>
                  <a:lnTo>
                    <a:pt x="49" y="280"/>
                  </a:lnTo>
                  <a:lnTo>
                    <a:pt x="58" y="263"/>
                  </a:lnTo>
                  <a:lnTo>
                    <a:pt x="58" y="263"/>
                  </a:lnTo>
                  <a:lnTo>
                    <a:pt x="71" y="243"/>
                  </a:lnTo>
                  <a:lnTo>
                    <a:pt x="85" y="223"/>
                  </a:lnTo>
                  <a:lnTo>
                    <a:pt x="85" y="223"/>
                  </a:lnTo>
                  <a:lnTo>
                    <a:pt x="113" y="189"/>
                  </a:lnTo>
                  <a:lnTo>
                    <a:pt x="126" y="173"/>
                  </a:lnTo>
                  <a:lnTo>
                    <a:pt x="167" y="124"/>
                  </a:lnTo>
                  <a:lnTo>
                    <a:pt x="167" y="124"/>
                  </a:lnTo>
                  <a:lnTo>
                    <a:pt x="200" y="86"/>
                  </a:lnTo>
                  <a:lnTo>
                    <a:pt x="200" y="86"/>
                  </a:lnTo>
                  <a:lnTo>
                    <a:pt x="220" y="59"/>
                  </a:lnTo>
                  <a:lnTo>
                    <a:pt x="220" y="59"/>
                  </a:lnTo>
                  <a:lnTo>
                    <a:pt x="230" y="45"/>
                  </a:lnTo>
                  <a:lnTo>
                    <a:pt x="232" y="38"/>
                  </a:lnTo>
                  <a:lnTo>
                    <a:pt x="233" y="30"/>
                  </a:lnTo>
                  <a:lnTo>
                    <a:pt x="235" y="16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20" y="7"/>
                  </a:lnTo>
                  <a:lnTo>
                    <a:pt x="209" y="15"/>
                  </a:lnTo>
                  <a:lnTo>
                    <a:pt x="198" y="22"/>
                  </a:lnTo>
                  <a:lnTo>
                    <a:pt x="188" y="34"/>
                  </a:lnTo>
                  <a:lnTo>
                    <a:pt x="188" y="34"/>
                  </a:lnTo>
                  <a:lnTo>
                    <a:pt x="168" y="60"/>
                  </a:lnTo>
                  <a:lnTo>
                    <a:pt x="137" y="98"/>
                  </a:lnTo>
                  <a:lnTo>
                    <a:pt x="94" y="147"/>
                  </a:lnTo>
                  <a:lnTo>
                    <a:pt x="94" y="147"/>
                  </a:lnTo>
                  <a:lnTo>
                    <a:pt x="81" y="163"/>
                  </a:lnTo>
                  <a:lnTo>
                    <a:pt x="53" y="199"/>
                  </a:lnTo>
                  <a:lnTo>
                    <a:pt x="53" y="199"/>
                  </a:lnTo>
                  <a:lnTo>
                    <a:pt x="37" y="220"/>
                  </a:lnTo>
                  <a:lnTo>
                    <a:pt x="24" y="242"/>
                  </a:lnTo>
                  <a:lnTo>
                    <a:pt x="24" y="242"/>
                  </a:lnTo>
                  <a:lnTo>
                    <a:pt x="13" y="260"/>
                  </a:lnTo>
                  <a:lnTo>
                    <a:pt x="7" y="273"/>
                  </a:lnTo>
                  <a:lnTo>
                    <a:pt x="7" y="273"/>
                  </a:lnTo>
                  <a:lnTo>
                    <a:pt x="4" y="281"/>
                  </a:lnTo>
                  <a:lnTo>
                    <a:pt x="1" y="289"/>
                  </a:lnTo>
                  <a:lnTo>
                    <a:pt x="0" y="296"/>
                  </a:lnTo>
                  <a:lnTo>
                    <a:pt x="0" y="303"/>
                  </a:lnTo>
                  <a:lnTo>
                    <a:pt x="1" y="318"/>
                  </a:lnTo>
                  <a:lnTo>
                    <a:pt x="6" y="333"/>
                  </a:lnTo>
                  <a:lnTo>
                    <a:pt x="6" y="333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55">
              <a:extLst>
                <a:ext uri="{FF2B5EF4-FFF2-40B4-BE49-F238E27FC236}">
                  <a16:creationId xmlns:a16="http://schemas.microsoft.com/office/drawing/2014/main" id="{7E0FAD06-D000-52A8-BF4A-8262342C73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0" y="1062"/>
              <a:ext cx="26" cy="430"/>
            </a:xfrm>
            <a:custGeom>
              <a:avLst/>
              <a:gdLst>
                <a:gd name="T0" fmla="*/ 36 w 77"/>
                <a:gd name="T1" fmla="*/ 0 h 1290"/>
                <a:gd name="T2" fmla="*/ 36 w 77"/>
                <a:gd name="T3" fmla="*/ 0 h 1290"/>
                <a:gd name="T4" fmla="*/ 27 w 77"/>
                <a:gd name="T5" fmla="*/ 36 h 1290"/>
                <a:gd name="T6" fmla="*/ 22 w 77"/>
                <a:gd name="T7" fmla="*/ 72 h 1290"/>
                <a:gd name="T8" fmla="*/ 20 w 77"/>
                <a:gd name="T9" fmla="*/ 90 h 1290"/>
                <a:gd name="T10" fmla="*/ 18 w 77"/>
                <a:gd name="T11" fmla="*/ 108 h 1290"/>
                <a:gd name="T12" fmla="*/ 18 w 77"/>
                <a:gd name="T13" fmla="*/ 151 h 1290"/>
                <a:gd name="T14" fmla="*/ 18 w 77"/>
                <a:gd name="T15" fmla="*/ 151 h 1290"/>
                <a:gd name="T16" fmla="*/ 21 w 77"/>
                <a:gd name="T17" fmla="*/ 215 h 1290"/>
                <a:gd name="T18" fmla="*/ 21 w 77"/>
                <a:gd name="T19" fmla="*/ 215 h 1290"/>
                <a:gd name="T20" fmla="*/ 27 w 77"/>
                <a:gd name="T21" fmla="*/ 347 h 1290"/>
                <a:gd name="T22" fmla="*/ 34 w 77"/>
                <a:gd name="T23" fmla="*/ 489 h 1290"/>
                <a:gd name="T24" fmla="*/ 34 w 77"/>
                <a:gd name="T25" fmla="*/ 489 h 1290"/>
                <a:gd name="T26" fmla="*/ 35 w 77"/>
                <a:gd name="T27" fmla="*/ 553 h 1290"/>
                <a:gd name="T28" fmla="*/ 36 w 77"/>
                <a:gd name="T29" fmla="*/ 603 h 1290"/>
                <a:gd name="T30" fmla="*/ 36 w 77"/>
                <a:gd name="T31" fmla="*/ 649 h 1290"/>
                <a:gd name="T32" fmla="*/ 36 w 77"/>
                <a:gd name="T33" fmla="*/ 649 h 1290"/>
                <a:gd name="T34" fmla="*/ 35 w 77"/>
                <a:gd name="T35" fmla="*/ 689 h 1290"/>
                <a:gd name="T36" fmla="*/ 34 w 77"/>
                <a:gd name="T37" fmla="*/ 733 h 1290"/>
                <a:gd name="T38" fmla="*/ 31 w 77"/>
                <a:gd name="T39" fmla="*/ 789 h 1290"/>
                <a:gd name="T40" fmla="*/ 31 w 77"/>
                <a:gd name="T41" fmla="*/ 789 h 1290"/>
                <a:gd name="T42" fmla="*/ 27 w 77"/>
                <a:gd name="T43" fmla="*/ 852 h 1290"/>
                <a:gd name="T44" fmla="*/ 21 w 77"/>
                <a:gd name="T45" fmla="*/ 918 h 1290"/>
                <a:gd name="T46" fmla="*/ 9 w 77"/>
                <a:gd name="T47" fmla="*/ 1047 h 1290"/>
                <a:gd name="T48" fmla="*/ 9 w 77"/>
                <a:gd name="T49" fmla="*/ 1047 h 1290"/>
                <a:gd name="T50" fmla="*/ 1 w 77"/>
                <a:gd name="T51" fmla="*/ 1139 h 1290"/>
                <a:gd name="T52" fmla="*/ 1 w 77"/>
                <a:gd name="T53" fmla="*/ 1139 h 1290"/>
                <a:gd name="T54" fmla="*/ 0 w 77"/>
                <a:gd name="T55" fmla="*/ 1161 h 1290"/>
                <a:gd name="T56" fmla="*/ 0 w 77"/>
                <a:gd name="T57" fmla="*/ 1182 h 1290"/>
                <a:gd name="T58" fmla="*/ 0 w 77"/>
                <a:gd name="T59" fmla="*/ 1200 h 1290"/>
                <a:gd name="T60" fmla="*/ 1 w 77"/>
                <a:gd name="T61" fmla="*/ 1219 h 1290"/>
                <a:gd name="T62" fmla="*/ 7 w 77"/>
                <a:gd name="T63" fmla="*/ 1254 h 1290"/>
                <a:gd name="T64" fmla="*/ 16 w 77"/>
                <a:gd name="T65" fmla="*/ 1290 h 1290"/>
                <a:gd name="T66" fmla="*/ 16 w 77"/>
                <a:gd name="T67" fmla="*/ 1290 h 1290"/>
                <a:gd name="T68" fmla="*/ 25 w 77"/>
                <a:gd name="T69" fmla="*/ 1254 h 1290"/>
                <a:gd name="T70" fmla="*/ 31 w 77"/>
                <a:gd name="T71" fmla="*/ 1220 h 1290"/>
                <a:gd name="T72" fmla="*/ 38 w 77"/>
                <a:gd name="T73" fmla="*/ 1183 h 1290"/>
                <a:gd name="T74" fmla="*/ 42 w 77"/>
                <a:gd name="T75" fmla="*/ 1142 h 1290"/>
                <a:gd name="T76" fmla="*/ 42 w 77"/>
                <a:gd name="T77" fmla="*/ 1142 h 1290"/>
                <a:gd name="T78" fmla="*/ 49 w 77"/>
                <a:gd name="T79" fmla="*/ 1049 h 1290"/>
                <a:gd name="T80" fmla="*/ 61 w 77"/>
                <a:gd name="T81" fmla="*/ 922 h 1290"/>
                <a:gd name="T82" fmla="*/ 61 w 77"/>
                <a:gd name="T83" fmla="*/ 922 h 1290"/>
                <a:gd name="T84" fmla="*/ 68 w 77"/>
                <a:gd name="T85" fmla="*/ 854 h 1290"/>
                <a:gd name="T86" fmla="*/ 72 w 77"/>
                <a:gd name="T87" fmla="*/ 792 h 1290"/>
                <a:gd name="T88" fmla="*/ 72 w 77"/>
                <a:gd name="T89" fmla="*/ 792 h 1290"/>
                <a:gd name="T90" fmla="*/ 75 w 77"/>
                <a:gd name="T91" fmla="*/ 735 h 1290"/>
                <a:gd name="T92" fmla="*/ 77 w 77"/>
                <a:gd name="T93" fmla="*/ 691 h 1290"/>
                <a:gd name="T94" fmla="*/ 77 w 77"/>
                <a:gd name="T95" fmla="*/ 650 h 1290"/>
                <a:gd name="T96" fmla="*/ 77 w 77"/>
                <a:gd name="T97" fmla="*/ 650 h 1290"/>
                <a:gd name="T98" fmla="*/ 77 w 77"/>
                <a:gd name="T99" fmla="*/ 603 h 1290"/>
                <a:gd name="T100" fmla="*/ 75 w 77"/>
                <a:gd name="T101" fmla="*/ 551 h 1290"/>
                <a:gd name="T102" fmla="*/ 74 w 77"/>
                <a:gd name="T103" fmla="*/ 488 h 1290"/>
                <a:gd name="T104" fmla="*/ 74 w 77"/>
                <a:gd name="T105" fmla="*/ 488 h 1290"/>
                <a:gd name="T106" fmla="*/ 68 w 77"/>
                <a:gd name="T107" fmla="*/ 345 h 1290"/>
                <a:gd name="T108" fmla="*/ 62 w 77"/>
                <a:gd name="T109" fmla="*/ 212 h 1290"/>
                <a:gd name="T110" fmla="*/ 60 w 77"/>
                <a:gd name="T111" fmla="*/ 150 h 1290"/>
                <a:gd name="T112" fmla="*/ 60 w 77"/>
                <a:gd name="T113" fmla="*/ 150 h 1290"/>
                <a:gd name="T114" fmla="*/ 56 w 77"/>
                <a:gd name="T115" fmla="*/ 107 h 1290"/>
                <a:gd name="T116" fmla="*/ 52 w 77"/>
                <a:gd name="T117" fmla="*/ 70 h 1290"/>
                <a:gd name="T118" fmla="*/ 44 w 77"/>
                <a:gd name="T119" fmla="*/ 36 h 1290"/>
                <a:gd name="T120" fmla="*/ 36 w 77"/>
                <a:gd name="T121" fmla="*/ 0 h 1290"/>
                <a:gd name="T122" fmla="*/ 36 w 77"/>
                <a:gd name="T123" fmla="*/ 0 h 1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7" h="1290">
                  <a:moveTo>
                    <a:pt x="36" y="0"/>
                  </a:moveTo>
                  <a:lnTo>
                    <a:pt x="36" y="0"/>
                  </a:lnTo>
                  <a:lnTo>
                    <a:pt x="27" y="36"/>
                  </a:lnTo>
                  <a:lnTo>
                    <a:pt x="22" y="72"/>
                  </a:lnTo>
                  <a:lnTo>
                    <a:pt x="20" y="90"/>
                  </a:lnTo>
                  <a:lnTo>
                    <a:pt x="18" y="108"/>
                  </a:lnTo>
                  <a:lnTo>
                    <a:pt x="18" y="151"/>
                  </a:lnTo>
                  <a:lnTo>
                    <a:pt x="18" y="151"/>
                  </a:lnTo>
                  <a:lnTo>
                    <a:pt x="21" y="215"/>
                  </a:lnTo>
                  <a:lnTo>
                    <a:pt x="21" y="215"/>
                  </a:lnTo>
                  <a:lnTo>
                    <a:pt x="27" y="347"/>
                  </a:lnTo>
                  <a:lnTo>
                    <a:pt x="34" y="489"/>
                  </a:lnTo>
                  <a:lnTo>
                    <a:pt x="34" y="489"/>
                  </a:lnTo>
                  <a:lnTo>
                    <a:pt x="35" y="553"/>
                  </a:lnTo>
                  <a:lnTo>
                    <a:pt x="36" y="603"/>
                  </a:lnTo>
                  <a:lnTo>
                    <a:pt x="36" y="649"/>
                  </a:lnTo>
                  <a:lnTo>
                    <a:pt x="36" y="649"/>
                  </a:lnTo>
                  <a:lnTo>
                    <a:pt x="35" y="689"/>
                  </a:lnTo>
                  <a:lnTo>
                    <a:pt x="34" y="733"/>
                  </a:lnTo>
                  <a:lnTo>
                    <a:pt x="31" y="789"/>
                  </a:lnTo>
                  <a:lnTo>
                    <a:pt x="31" y="789"/>
                  </a:lnTo>
                  <a:lnTo>
                    <a:pt x="27" y="852"/>
                  </a:lnTo>
                  <a:lnTo>
                    <a:pt x="21" y="918"/>
                  </a:lnTo>
                  <a:lnTo>
                    <a:pt x="9" y="1047"/>
                  </a:lnTo>
                  <a:lnTo>
                    <a:pt x="9" y="1047"/>
                  </a:lnTo>
                  <a:lnTo>
                    <a:pt x="1" y="1139"/>
                  </a:lnTo>
                  <a:lnTo>
                    <a:pt x="1" y="1139"/>
                  </a:lnTo>
                  <a:lnTo>
                    <a:pt x="0" y="1161"/>
                  </a:lnTo>
                  <a:lnTo>
                    <a:pt x="0" y="1182"/>
                  </a:lnTo>
                  <a:lnTo>
                    <a:pt x="0" y="1200"/>
                  </a:lnTo>
                  <a:lnTo>
                    <a:pt x="1" y="1219"/>
                  </a:lnTo>
                  <a:lnTo>
                    <a:pt x="7" y="1254"/>
                  </a:lnTo>
                  <a:lnTo>
                    <a:pt x="16" y="1290"/>
                  </a:lnTo>
                  <a:lnTo>
                    <a:pt x="16" y="1290"/>
                  </a:lnTo>
                  <a:lnTo>
                    <a:pt x="25" y="1254"/>
                  </a:lnTo>
                  <a:lnTo>
                    <a:pt x="31" y="1220"/>
                  </a:lnTo>
                  <a:lnTo>
                    <a:pt x="38" y="1183"/>
                  </a:lnTo>
                  <a:lnTo>
                    <a:pt x="42" y="1142"/>
                  </a:lnTo>
                  <a:lnTo>
                    <a:pt x="42" y="1142"/>
                  </a:lnTo>
                  <a:lnTo>
                    <a:pt x="49" y="1049"/>
                  </a:lnTo>
                  <a:lnTo>
                    <a:pt x="61" y="922"/>
                  </a:lnTo>
                  <a:lnTo>
                    <a:pt x="61" y="922"/>
                  </a:lnTo>
                  <a:lnTo>
                    <a:pt x="68" y="854"/>
                  </a:lnTo>
                  <a:lnTo>
                    <a:pt x="72" y="792"/>
                  </a:lnTo>
                  <a:lnTo>
                    <a:pt x="72" y="792"/>
                  </a:lnTo>
                  <a:lnTo>
                    <a:pt x="75" y="735"/>
                  </a:lnTo>
                  <a:lnTo>
                    <a:pt x="77" y="691"/>
                  </a:lnTo>
                  <a:lnTo>
                    <a:pt x="77" y="650"/>
                  </a:lnTo>
                  <a:lnTo>
                    <a:pt x="77" y="650"/>
                  </a:lnTo>
                  <a:lnTo>
                    <a:pt x="77" y="603"/>
                  </a:lnTo>
                  <a:lnTo>
                    <a:pt x="75" y="551"/>
                  </a:lnTo>
                  <a:lnTo>
                    <a:pt x="74" y="488"/>
                  </a:lnTo>
                  <a:lnTo>
                    <a:pt x="74" y="488"/>
                  </a:lnTo>
                  <a:lnTo>
                    <a:pt x="68" y="345"/>
                  </a:lnTo>
                  <a:lnTo>
                    <a:pt x="62" y="212"/>
                  </a:lnTo>
                  <a:lnTo>
                    <a:pt x="60" y="150"/>
                  </a:lnTo>
                  <a:lnTo>
                    <a:pt x="60" y="150"/>
                  </a:lnTo>
                  <a:lnTo>
                    <a:pt x="56" y="107"/>
                  </a:lnTo>
                  <a:lnTo>
                    <a:pt x="52" y="70"/>
                  </a:lnTo>
                  <a:lnTo>
                    <a:pt x="44" y="36"/>
                  </a:lnTo>
                  <a:lnTo>
                    <a:pt x="36" y="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56">
              <a:extLst>
                <a:ext uri="{FF2B5EF4-FFF2-40B4-BE49-F238E27FC236}">
                  <a16:creationId xmlns:a16="http://schemas.microsoft.com/office/drawing/2014/main" id="{54B8C0CE-A804-9B76-65F5-515B6F5A8F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8" y="1138"/>
              <a:ext cx="206" cy="111"/>
            </a:xfrm>
            <a:custGeom>
              <a:avLst/>
              <a:gdLst>
                <a:gd name="T0" fmla="*/ 619 w 619"/>
                <a:gd name="T1" fmla="*/ 333 h 333"/>
                <a:gd name="T2" fmla="*/ 611 w 619"/>
                <a:gd name="T3" fmla="*/ 296 h 333"/>
                <a:gd name="T4" fmla="*/ 608 w 619"/>
                <a:gd name="T5" fmla="*/ 263 h 333"/>
                <a:gd name="T6" fmla="*/ 601 w 619"/>
                <a:gd name="T7" fmla="*/ 226 h 333"/>
                <a:gd name="T8" fmla="*/ 596 w 619"/>
                <a:gd name="T9" fmla="*/ 207 h 333"/>
                <a:gd name="T10" fmla="*/ 588 w 619"/>
                <a:gd name="T11" fmla="*/ 185 h 333"/>
                <a:gd name="T12" fmla="*/ 576 w 619"/>
                <a:gd name="T13" fmla="*/ 159 h 333"/>
                <a:gd name="T14" fmla="*/ 566 w 619"/>
                <a:gd name="T15" fmla="*/ 142 h 333"/>
                <a:gd name="T16" fmla="*/ 561 w 619"/>
                <a:gd name="T17" fmla="*/ 134 h 333"/>
                <a:gd name="T18" fmla="*/ 554 w 619"/>
                <a:gd name="T19" fmla="*/ 126 h 333"/>
                <a:gd name="T20" fmla="*/ 528 w 619"/>
                <a:gd name="T21" fmla="*/ 92 h 333"/>
                <a:gd name="T22" fmla="*/ 517 w 619"/>
                <a:gd name="T23" fmla="*/ 82 h 333"/>
                <a:gd name="T24" fmla="*/ 492 w 619"/>
                <a:gd name="T25" fmla="*/ 61 h 333"/>
                <a:gd name="T26" fmla="*/ 465 w 619"/>
                <a:gd name="T27" fmla="*/ 44 h 333"/>
                <a:gd name="T28" fmla="*/ 452 w 619"/>
                <a:gd name="T29" fmla="*/ 38 h 333"/>
                <a:gd name="T30" fmla="*/ 419 w 619"/>
                <a:gd name="T31" fmla="*/ 25 h 333"/>
                <a:gd name="T32" fmla="*/ 400 w 619"/>
                <a:gd name="T33" fmla="*/ 19 h 333"/>
                <a:gd name="T34" fmla="*/ 383 w 619"/>
                <a:gd name="T35" fmla="*/ 16 h 333"/>
                <a:gd name="T36" fmla="*/ 363 w 619"/>
                <a:gd name="T37" fmla="*/ 12 h 333"/>
                <a:gd name="T38" fmla="*/ 341 w 619"/>
                <a:gd name="T39" fmla="*/ 8 h 333"/>
                <a:gd name="T40" fmla="*/ 314 w 619"/>
                <a:gd name="T41" fmla="*/ 5 h 333"/>
                <a:gd name="T42" fmla="*/ 259 w 619"/>
                <a:gd name="T43" fmla="*/ 0 h 333"/>
                <a:gd name="T44" fmla="*/ 232 w 619"/>
                <a:gd name="T45" fmla="*/ 0 h 333"/>
                <a:gd name="T46" fmla="*/ 175 w 619"/>
                <a:gd name="T47" fmla="*/ 3 h 333"/>
                <a:gd name="T48" fmla="*/ 137 w 619"/>
                <a:gd name="T49" fmla="*/ 8 h 333"/>
                <a:gd name="T50" fmla="*/ 115 w 619"/>
                <a:gd name="T51" fmla="*/ 13 h 333"/>
                <a:gd name="T52" fmla="*/ 76 w 619"/>
                <a:gd name="T53" fmla="*/ 26 h 333"/>
                <a:gd name="T54" fmla="*/ 59 w 619"/>
                <a:gd name="T55" fmla="*/ 34 h 333"/>
                <a:gd name="T56" fmla="*/ 30 w 619"/>
                <a:gd name="T57" fmla="*/ 52 h 333"/>
                <a:gd name="T58" fmla="*/ 0 w 619"/>
                <a:gd name="T59" fmla="*/ 77 h 333"/>
                <a:gd name="T60" fmla="*/ 36 w 619"/>
                <a:gd name="T61" fmla="*/ 68 h 333"/>
                <a:gd name="T62" fmla="*/ 70 w 619"/>
                <a:gd name="T63" fmla="*/ 61 h 333"/>
                <a:gd name="T64" fmla="*/ 144 w 619"/>
                <a:gd name="T65" fmla="*/ 48 h 333"/>
                <a:gd name="T66" fmla="*/ 204 w 619"/>
                <a:gd name="T67" fmla="*/ 42 h 333"/>
                <a:gd name="T68" fmla="*/ 233 w 619"/>
                <a:gd name="T69" fmla="*/ 42 h 333"/>
                <a:gd name="T70" fmla="*/ 284 w 619"/>
                <a:gd name="T71" fmla="*/ 43 h 333"/>
                <a:gd name="T72" fmla="*/ 335 w 619"/>
                <a:gd name="T73" fmla="*/ 48 h 333"/>
                <a:gd name="T74" fmla="*/ 357 w 619"/>
                <a:gd name="T75" fmla="*/ 52 h 333"/>
                <a:gd name="T76" fmla="*/ 374 w 619"/>
                <a:gd name="T77" fmla="*/ 55 h 333"/>
                <a:gd name="T78" fmla="*/ 389 w 619"/>
                <a:gd name="T79" fmla="*/ 58 h 333"/>
                <a:gd name="T80" fmla="*/ 406 w 619"/>
                <a:gd name="T81" fmla="*/ 64 h 333"/>
                <a:gd name="T82" fmla="*/ 424 w 619"/>
                <a:gd name="T83" fmla="*/ 70 h 333"/>
                <a:gd name="T84" fmla="*/ 446 w 619"/>
                <a:gd name="T85" fmla="*/ 81 h 333"/>
                <a:gd name="T86" fmla="*/ 467 w 619"/>
                <a:gd name="T87" fmla="*/ 94 h 333"/>
                <a:gd name="T88" fmla="*/ 488 w 619"/>
                <a:gd name="T89" fmla="*/ 110 h 333"/>
                <a:gd name="T90" fmla="*/ 506 w 619"/>
                <a:gd name="T91" fmla="*/ 130 h 333"/>
                <a:gd name="T92" fmla="*/ 527 w 619"/>
                <a:gd name="T93" fmla="*/ 157 h 333"/>
                <a:gd name="T94" fmla="*/ 532 w 619"/>
                <a:gd name="T95" fmla="*/ 165 h 333"/>
                <a:gd name="T96" fmla="*/ 541 w 619"/>
                <a:gd name="T97" fmla="*/ 178 h 333"/>
                <a:gd name="T98" fmla="*/ 547 w 619"/>
                <a:gd name="T99" fmla="*/ 190 h 333"/>
                <a:gd name="T100" fmla="*/ 550 w 619"/>
                <a:gd name="T101" fmla="*/ 200 h 333"/>
                <a:gd name="T102" fmla="*/ 572 w 619"/>
                <a:gd name="T103" fmla="*/ 255 h 333"/>
                <a:gd name="T104" fmla="*/ 579 w 619"/>
                <a:gd name="T105" fmla="*/ 272 h 333"/>
                <a:gd name="T106" fmla="*/ 596 w 619"/>
                <a:gd name="T107" fmla="*/ 303 h 333"/>
                <a:gd name="T108" fmla="*/ 619 w 619"/>
                <a:gd name="T109" fmla="*/ 333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333">
                  <a:moveTo>
                    <a:pt x="619" y="333"/>
                  </a:moveTo>
                  <a:lnTo>
                    <a:pt x="619" y="333"/>
                  </a:lnTo>
                  <a:lnTo>
                    <a:pt x="615" y="315"/>
                  </a:lnTo>
                  <a:lnTo>
                    <a:pt x="611" y="296"/>
                  </a:lnTo>
                  <a:lnTo>
                    <a:pt x="608" y="263"/>
                  </a:lnTo>
                  <a:lnTo>
                    <a:pt x="608" y="263"/>
                  </a:lnTo>
                  <a:lnTo>
                    <a:pt x="605" y="246"/>
                  </a:lnTo>
                  <a:lnTo>
                    <a:pt x="601" y="226"/>
                  </a:lnTo>
                  <a:lnTo>
                    <a:pt x="601" y="226"/>
                  </a:lnTo>
                  <a:lnTo>
                    <a:pt x="596" y="207"/>
                  </a:lnTo>
                  <a:lnTo>
                    <a:pt x="588" y="185"/>
                  </a:lnTo>
                  <a:lnTo>
                    <a:pt x="588" y="185"/>
                  </a:lnTo>
                  <a:lnTo>
                    <a:pt x="584" y="173"/>
                  </a:lnTo>
                  <a:lnTo>
                    <a:pt x="576" y="159"/>
                  </a:lnTo>
                  <a:lnTo>
                    <a:pt x="576" y="159"/>
                  </a:lnTo>
                  <a:lnTo>
                    <a:pt x="566" y="142"/>
                  </a:lnTo>
                  <a:lnTo>
                    <a:pt x="566" y="142"/>
                  </a:lnTo>
                  <a:lnTo>
                    <a:pt x="561" y="134"/>
                  </a:lnTo>
                  <a:lnTo>
                    <a:pt x="554" y="126"/>
                  </a:lnTo>
                  <a:lnTo>
                    <a:pt x="554" y="126"/>
                  </a:lnTo>
                  <a:lnTo>
                    <a:pt x="537" y="104"/>
                  </a:lnTo>
                  <a:lnTo>
                    <a:pt x="528" y="92"/>
                  </a:lnTo>
                  <a:lnTo>
                    <a:pt x="517" y="82"/>
                  </a:lnTo>
                  <a:lnTo>
                    <a:pt x="517" y="82"/>
                  </a:lnTo>
                  <a:lnTo>
                    <a:pt x="505" y="70"/>
                  </a:lnTo>
                  <a:lnTo>
                    <a:pt x="492" y="61"/>
                  </a:lnTo>
                  <a:lnTo>
                    <a:pt x="479" y="52"/>
                  </a:lnTo>
                  <a:lnTo>
                    <a:pt x="465" y="44"/>
                  </a:lnTo>
                  <a:lnTo>
                    <a:pt x="465" y="44"/>
                  </a:lnTo>
                  <a:lnTo>
                    <a:pt x="452" y="38"/>
                  </a:lnTo>
                  <a:lnTo>
                    <a:pt x="440" y="32"/>
                  </a:lnTo>
                  <a:lnTo>
                    <a:pt x="419" y="25"/>
                  </a:lnTo>
                  <a:lnTo>
                    <a:pt x="419" y="25"/>
                  </a:lnTo>
                  <a:lnTo>
                    <a:pt x="400" y="19"/>
                  </a:lnTo>
                  <a:lnTo>
                    <a:pt x="400" y="19"/>
                  </a:lnTo>
                  <a:lnTo>
                    <a:pt x="383" y="16"/>
                  </a:lnTo>
                  <a:lnTo>
                    <a:pt x="383" y="16"/>
                  </a:lnTo>
                  <a:lnTo>
                    <a:pt x="363" y="12"/>
                  </a:lnTo>
                  <a:lnTo>
                    <a:pt x="363" y="12"/>
                  </a:lnTo>
                  <a:lnTo>
                    <a:pt x="341" y="8"/>
                  </a:lnTo>
                  <a:lnTo>
                    <a:pt x="341" y="8"/>
                  </a:lnTo>
                  <a:lnTo>
                    <a:pt x="314" y="5"/>
                  </a:lnTo>
                  <a:lnTo>
                    <a:pt x="287" y="3"/>
                  </a:lnTo>
                  <a:lnTo>
                    <a:pt x="259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02" y="1"/>
                  </a:lnTo>
                  <a:lnTo>
                    <a:pt x="175" y="3"/>
                  </a:lnTo>
                  <a:lnTo>
                    <a:pt x="153" y="5"/>
                  </a:lnTo>
                  <a:lnTo>
                    <a:pt x="137" y="8"/>
                  </a:lnTo>
                  <a:lnTo>
                    <a:pt x="137" y="8"/>
                  </a:lnTo>
                  <a:lnTo>
                    <a:pt x="115" y="13"/>
                  </a:lnTo>
                  <a:lnTo>
                    <a:pt x="95" y="18"/>
                  </a:lnTo>
                  <a:lnTo>
                    <a:pt x="76" y="26"/>
                  </a:lnTo>
                  <a:lnTo>
                    <a:pt x="59" y="34"/>
                  </a:lnTo>
                  <a:lnTo>
                    <a:pt x="59" y="34"/>
                  </a:lnTo>
                  <a:lnTo>
                    <a:pt x="44" y="42"/>
                  </a:lnTo>
                  <a:lnTo>
                    <a:pt x="30" y="52"/>
                  </a:lnTo>
                  <a:lnTo>
                    <a:pt x="14" y="64"/>
                  </a:lnTo>
                  <a:lnTo>
                    <a:pt x="0" y="77"/>
                  </a:lnTo>
                  <a:lnTo>
                    <a:pt x="0" y="77"/>
                  </a:lnTo>
                  <a:lnTo>
                    <a:pt x="36" y="68"/>
                  </a:lnTo>
                  <a:lnTo>
                    <a:pt x="70" y="61"/>
                  </a:lnTo>
                  <a:lnTo>
                    <a:pt x="70" y="61"/>
                  </a:lnTo>
                  <a:lnTo>
                    <a:pt x="144" y="48"/>
                  </a:lnTo>
                  <a:lnTo>
                    <a:pt x="144" y="48"/>
                  </a:lnTo>
                  <a:lnTo>
                    <a:pt x="179" y="44"/>
                  </a:lnTo>
                  <a:lnTo>
                    <a:pt x="204" y="42"/>
                  </a:lnTo>
                  <a:lnTo>
                    <a:pt x="233" y="42"/>
                  </a:lnTo>
                  <a:lnTo>
                    <a:pt x="233" y="42"/>
                  </a:lnTo>
                  <a:lnTo>
                    <a:pt x="258" y="42"/>
                  </a:lnTo>
                  <a:lnTo>
                    <a:pt x="284" y="43"/>
                  </a:lnTo>
                  <a:lnTo>
                    <a:pt x="310" y="45"/>
                  </a:lnTo>
                  <a:lnTo>
                    <a:pt x="335" y="48"/>
                  </a:lnTo>
                  <a:lnTo>
                    <a:pt x="335" y="48"/>
                  </a:lnTo>
                  <a:lnTo>
                    <a:pt x="357" y="52"/>
                  </a:lnTo>
                  <a:lnTo>
                    <a:pt x="357" y="52"/>
                  </a:lnTo>
                  <a:lnTo>
                    <a:pt x="374" y="55"/>
                  </a:lnTo>
                  <a:lnTo>
                    <a:pt x="374" y="55"/>
                  </a:lnTo>
                  <a:lnTo>
                    <a:pt x="389" y="58"/>
                  </a:lnTo>
                  <a:lnTo>
                    <a:pt x="389" y="58"/>
                  </a:lnTo>
                  <a:lnTo>
                    <a:pt x="406" y="64"/>
                  </a:lnTo>
                  <a:lnTo>
                    <a:pt x="406" y="64"/>
                  </a:lnTo>
                  <a:lnTo>
                    <a:pt x="424" y="70"/>
                  </a:lnTo>
                  <a:lnTo>
                    <a:pt x="446" y="81"/>
                  </a:lnTo>
                  <a:lnTo>
                    <a:pt x="446" y="81"/>
                  </a:lnTo>
                  <a:lnTo>
                    <a:pt x="457" y="87"/>
                  </a:lnTo>
                  <a:lnTo>
                    <a:pt x="467" y="94"/>
                  </a:lnTo>
                  <a:lnTo>
                    <a:pt x="479" y="103"/>
                  </a:lnTo>
                  <a:lnTo>
                    <a:pt x="488" y="110"/>
                  </a:lnTo>
                  <a:lnTo>
                    <a:pt x="488" y="110"/>
                  </a:lnTo>
                  <a:lnTo>
                    <a:pt x="506" y="130"/>
                  </a:lnTo>
                  <a:lnTo>
                    <a:pt x="522" y="149"/>
                  </a:lnTo>
                  <a:lnTo>
                    <a:pt x="527" y="157"/>
                  </a:lnTo>
                  <a:lnTo>
                    <a:pt x="527" y="157"/>
                  </a:lnTo>
                  <a:lnTo>
                    <a:pt x="532" y="165"/>
                  </a:lnTo>
                  <a:lnTo>
                    <a:pt x="532" y="165"/>
                  </a:lnTo>
                  <a:lnTo>
                    <a:pt x="541" y="178"/>
                  </a:lnTo>
                  <a:lnTo>
                    <a:pt x="541" y="178"/>
                  </a:lnTo>
                  <a:lnTo>
                    <a:pt x="547" y="190"/>
                  </a:lnTo>
                  <a:lnTo>
                    <a:pt x="550" y="200"/>
                  </a:lnTo>
                  <a:lnTo>
                    <a:pt x="550" y="200"/>
                  </a:lnTo>
                  <a:lnTo>
                    <a:pt x="566" y="238"/>
                  </a:lnTo>
                  <a:lnTo>
                    <a:pt x="572" y="255"/>
                  </a:lnTo>
                  <a:lnTo>
                    <a:pt x="579" y="272"/>
                  </a:lnTo>
                  <a:lnTo>
                    <a:pt x="579" y="272"/>
                  </a:lnTo>
                  <a:lnTo>
                    <a:pt x="587" y="287"/>
                  </a:lnTo>
                  <a:lnTo>
                    <a:pt x="596" y="303"/>
                  </a:lnTo>
                  <a:lnTo>
                    <a:pt x="606" y="319"/>
                  </a:lnTo>
                  <a:lnTo>
                    <a:pt x="619" y="333"/>
                  </a:lnTo>
                  <a:lnTo>
                    <a:pt x="619" y="333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57">
              <a:extLst>
                <a:ext uri="{FF2B5EF4-FFF2-40B4-BE49-F238E27FC236}">
                  <a16:creationId xmlns:a16="http://schemas.microsoft.com/office/drawing/2014/main" id="{DB47962A-DC49-4451-CAE0-BAF790EEE6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0" y="1164"/>
              <a:ext cx="157" cy="401"/>
            </a:xfrm>
            <a:custGeom>
              <a:avLst/>
              <a:gdLst>
                <a:gd name="T0" fmla="*/ 453 w 470"/>
                <a:gd name="T1" fmla="*/ 0 h 1203"/>
                <a:gd name="T2" fmla="*/ 448 w 470"/>
                <a:gd name="T3" fmla="*/ 36 h 1203"/>
                <a:gd name="T4" fmla="*/ 440 w 470"/>
                <a:gd name="T5" fmla="*/ 69 h 1203"/>
                <a:gd name="T6" fmla="*/ 430 w 470"/>
                <a:gd name="T7" fmla="*/ 101 h 1203"/>
                <a:gd name="T8" fmla="*/ 415 w 470"/>
                <a:gd name="T9" fmla="*/ 137 h 1203"/>
                <a:gd name="T10" fmla="*/ 397 w 470"/>
                <a:gd name="T11" fmla="*/ 174 h 1203"/>
                <a:gd name="T12" fmla="*/ 387 w 470"/>
                <a:gd name="T13" fmla="*/ 191 h 1203"/>
                <a:gd name="T14" fmla="*/ 350 w 470"/>
                <a:gd name="T15" fmla="*/ 240 h 1203"/>
                <a:gd name="T16" fmla="*/ 328 w 470"/>
                <a:gd name="T17" fmla="*/ 269 h 1203"/>
                <a:gd name="T18" fmla="*/ 306 w 470"/>
                <a:gd name="T19" fmla="*/ 297 h 1203"/>
                <a:gd name="T20" fmla="*/ 265 w 470"/>
                <a:gd name="T21" fmla="*/ 360 h 1203"/>
                <a:gd name="T22" fmla="*/ 227 w 470"/>
                <a:gd name="T23" fmla="*/ 422 h 1203"/>
                <a:gd name="T24" fmla="*/ 196 w 470"/>
                <a:gd name="T25" fmla="*/ 478 h 1203"/>
                <a:gd name="T26" fmla="*/ 152 w 470"/>
                <a:gd name="T27" fmla="*/ 569 h 1203"/>
                <a:gd name="T28" fmla="*/ 135 w 470"/>
                <a:gd name="T29" fmla="*/ 607 h 1203"/>
                <a:gd name="T30" fmla="*/ 118 w 470"/>
                <a:gd name="T31" fmla="*/ 650 h 1203"/>
                <a:gd name="T32" fmla="*/ 100 w 470"/>
                <a:gd name="T33" fmla="*/ 704 h 1203"/>
                <a:gd name="T34" fmla="*/ 82 w 470"/>
                <a:gd name="T35" fmla="*/ 768 h 1203"/>
                <a:gd name="T36" fmla="*/ 65 w 470"/>
                <a:gd name="T37" fmla="*/ 835 h 1203"/>
                <a:gd name="T38" fmla="*/ 36 w 470"/>
                <a:gd name="T39" fmla="*/ 963 h 1203"/>
                <a:gd name="T40" fmla="*/ 17 w 470"/>
                <a:gd name="T41" fmla="*/ 1053 h 1203"/>
                <a:gd name="T42" fmla="*/ 9 w 470"/>
                <a:gd name="T43" fmla="*/ 1095 h 1203"/>
                <a:gd name="T44" fmla="*/ 1 w 470"/>
                <a:gd name="T45" fmla="*/ 1165 h 1203"/>
                <a:gd name="T46" fmla="*/ 0 w 470"/>
                <a:gd name="T47" fmla="*/ 1203 h 1203"/>
                <a:gd name="T48" fmla="*/ 26 w 470"/>
                <a:gd name="T49" fmla="*/ 1154 h 1203"/>
                <a:gd name="T50" fmla="*/ 40 w 470"/>
                <a:gd name="T51" fmla="*/ 1121 h 1203"/>
                <a:gd name="T52" fmla="*/ 52 w 470"/>
                <a:gd name="T53" fmla="*/ 1084 h 1203"/>
                <a:gd name="T54" fmla="*/ 57 w 470"/>
                <a:gd name="T55" fmla="*/ 1062 h 1203"/>
                <a:gd name="T56" fmla="*/ 76 w 470"/>
                <a:gd name="T57" fmla="*/ 971 h 1203"/>
                <a:gd name="T58" fmla="*/ 104 w 470"/>
                <a:gd name="T59" fmla="*/ 844 h 1203"/>
                <a:gd name="T60" fmla="*/ 121 w 470"/>
                <a:gd name="T61" fmla="*/ 779 h 1203"/>
                <a:gd name="T62" fmla="*/ 137 w 470"/>
                <a:gd name="T63" fmla="*/ 717 h 1203"/>
                <a:gd name="T64" fmla="*/ 156 w 470"/>
                <a:gd name="T65" fmla="*/ 664 h 1203"/>
                <a:gd name="T66" fmla="*/ 173 w 470"/>
                <a:gd name="T67" fmla="*/ 624 h 1203"/>
                <a:gd name="T68" fmla="*/ 188 w 470"/>
                <a:gd name="T69" fmla="*/ 586 h 1203"/>
                <a:gd name="T70" fmla="*/ 231 w 470"/>
                <a:gd name="T71" fmla="*/ 498 h 1203"/>
                <a:gd name="T72" fmla="*/ 262 w 470"/>
                <a:gd name="T73" fmla="*/ 442 h 1203"/>
                <a:gd name="T74" fmla="*/ 299 w 470"/>
                <a:gd name="T75" fmla="*/ 382 h 1203"/>
                <a:gd name="T76" fmla="*/ 340 w 470"/>
                <a:gd name="T77" fmla="*/ 322 h 1203"/>
                <a:gd name="T78" fmla="*/ 361 w 470"/>
                <a:gd name="T79" fmla="*/ 294 h 1203"/>
                <a:gd name="T80" fmla="*/ 383 w 470"/>
                <a:gd name="T81" fmla="*/ 266 h 1203"/>
                <a:gd name="T82" fmla="*/ 421 w 470"/>
                <a:gd name="T83" fmla="*/ 213 h 1203"/>
                <a:gd name="T84" fmla="*/ 432 w 470"/>
                <a:gd name="T85" fmla="*/ 195 h 1203"/>
                <a:gd name="T86" fmla="*/ 452 w 470"/>
                <a:gd name="T87" fmla="*/ 153 h 1203"/>
                <a:gd name="T88" fmla="*/ 461 w 470"/>
                <a:gd name="T89" fmla="*/ 131 h 1203"/>
                <a:gd name="T90" fmla="*/ 469 w 470"/>
                <a:gd name="T91" fmla="*/ 91 h 1203"/>
                <a:gd name="T92" fmla="*/ 470 w 470"/>
                <a:gd name="T93" fmla="*/ 72 h 1203"/>
                <a:gd name="T94" fmla="*/ 465 w 470"/>
                <a:gd name="T95" fmla="*/ 36 h 1203"/>
                <a:gd name="T96" fmla="*/ 453 w 470"/>
                <a:gd name="T97" fmla="*/ 0 h 1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70" h="1203">
                  <a:moveTo>
                    <a:pt x="453" y="0"/>
                  </a:moveTo>
                  <a:lnTo>
                    <a:pt x="453" y="0"/>
                  </a:lnTo>
                  <a:lnTo>
                    <a:pt x="452" y="18"/>
                  </a:lnTo>
                  <a:lnTo>
                    <a:pt x="448" y="36"/>
                  </a:lnTo>
                  <a:lnTo>
                    <a:pt x="444" y="52"/>
                  </a:lnTo>
                  <a:lnTo>
                    <a:pt x="440" y="69"/>
                  </a:lnTo>
                  <a:lnTo>
                    <a:pt x="440" y="69"/>
                  </a:lnTo>
                  <a:lnTo>
                    <a:pt x="430" y="101"/>
                  </a:lnTo>
                  <a:lnTo>
                    <a:pt x="415" y="137"/>
                  </a:lnTo>
                  <a:lnTo>
                    <a:pt x="415" y="137"/>
                  </a:lnTo>
                  <a:lnTo>
                    <a:pt x="405" y="160"/>
                  </a:lnTo>
                  <a:lnTo>
                    <a:pt x="397" y="174"/>
                  </a:lnTo>
                  <a:lnTo>
                    <a:pt x="387" y="191"/>
                  </a:lnTo>
                  <a:lnTo>
                    <a:pt x="387" y="191"/>
                  </a:lnTo>
                  <a:lnTo>
                    <a:pt x="370" y="214"/>
                  </a:lnTo>
                  <a:lnTo>
                    <a:pt x="350" y="240"/>
                  </a:lnTo>
                  <a:lnTo>
                    <a:pt x="350" y="240"/>
                  </a:lnTo>
                  <a:lnTo>
                    <a:pt x="328" y="269"/>
                  </a:lnTo>
                  <a:lnTo>
                    <a:pt x="306" y="297"/>
                  </a:lnTo>
                  <a:lnTo>
                    <a:pt x="306" y="297"/>
                  </a:lnTo>
                  <a:lnTo>
                    <a:pt x="286" y="329"/>
                  </a:lnTo>
                  <a:lnTo>
                    <a:pt x="265" y="360"/>
                  </a:lnTo>
                  <a:lnTo>
                    <a:pt x="245" y="391"/>
                  </a:lnTo>
                  <a:lnTo>
                    <a:pt x="227" y="422"/>
                  </a:lnTo>
                  <a:lnTo>
                    <a:pt x="227" y="422"/>
                  </a:lnTo>
                  <a:lnTo>
                    <a:pt x="196" y="478"/>
                  </a:lnTo>
                  <a:lnTo>
                    <a:pt x="173" y="526"/>
                  </a:lnTo>
                  <a:lnTo>
                    <a:pt x="152" y="569"/>
                  </a:lnTo>
                  <a:lnTo>
                    <a:pt x="152" y="569"/>
                  </a:lnTo>
                  <a:lnTo>
                    <a:pt x="135" y="607"/>
                  </a:lnTo>
                  <a:lnTo>
                    <a:pt x="135" y="607"/>
                  </a:lnTo>
                  <a:lnTo>
                    <a:pt x="118" y="650"/>
                  </a:lnTo>
                  <a:lnTo>
                    <a:pt x="118" y="650"/>
                  </a:lnTo>
                  <a:lnTo>
                    <a:pt x="100" y="704"/>
                  </a:lnTo>
                  <a:lnTo>
                    <a:pt x="100" y="704"/>
                  </a:lnTo>
                  <a:lnTo>
                    <a:pt x="82" y="768"/>
                  </a:lnTo>
                  <a:lnTo>
                    <a:pt x="65" y="835"/>
                  </a:lnTo>
                  <a:lnTo>
                    <a:pt x="65" y="835"/>
                  </a:lnTo>
                  <a:lnTo>
                    <a:pt x="49" y="901"/>
                  </a:lnTo>
                  <a:lnTo>
                    <a:pt x="36" y="963"/>
                  </a:lnTo>
                  <a:lnTo>
                    <a:pt x="36" y="963"/>
                  </a:lnTo>
                  <a:lnTo>
                    <a:pt x="17" y="1053"/>
                  </a:lnTo>
                  <a:lnTo>
                    <a:pt x="17" y="1053"/>
                  </a:lnTo>
                  <a:lnTo>
                    <a:pt x="9" y="1095"/>
                  </a:lnTo>
                  <a:lnTo>
                    <a:pt x="4" y="1131"/>
                  </a:lnTo>
                  <a:lnTo>
                    <a:pt x="1" y="1165"/>
                  </a:lnTo>
                  <a:lnTo>
                    <a:pt x="0" y="1203"/>
                  </a:lnTo>
                  <a:lnTo>
                    <a:pt x="0" y="1203"/>
                  </a:lnTo>
                  <a:lnTo>
                    <a:pt x="18" y="1170"/>
                  </a:lnTo>
                  <a:lnTo>
                    <a:pt x="26" y="1154"/>
                  </a:lnTo>
                  <a:lnTo>
                    <a:pt x="34" y="1138"/>
                  </a:lnTo>
                  <a:lnTo>
                    <a:pt x="40" y="1121"/>
                  </a:lnTo>
                  <a:lnTo>
                    <a:pt x="45" y="1104"/>
                  </a:lnTo>
                  <a:lnTo>
                    <a:pt x="52" y="1084"/>
                  </a:lnTo>
                  <a:lnTo>
                    <a:pt x="57" y="1062"/>
                  </a:lnTo>
                  <a:lnTo>
                    <a:pt x="57" y="1062"/>
                  </a:lnTo>
                  <a:lnTo>
                    <a:pt x="76" y="971"/>
                  </a:lnTo>
                  <a:lnTo>
                    <a:pt x="76" y="971"/>
                  </a:lnTo>
                  <a:lnTo>
                    <a:pt x="89" y="909"/>
                  </a:lnTo>
                  <a:lnTo>
                    <a:pt x="104" y="844"/>
                  </a:lnTo>
                  <a:lnTo>
                    <a:pt x="104" y="844"/>
                  </a:lnTo>
                  <a:lnTo>
                    <a:pt x="121" y="779"/>
                  </a:lnTo>
                  <a:lnTo>
                    <a:pt x="137" y="717"/>
                  </a:lnTo>
                  <a:lnTo>
                    <a:pt x="137" y="717"/>
                  </a:lnTo>
                  <a:lnTo>
                    <a:pt x="156" y="664"/>
                  </a:lnTo>
                  <a:lnTo>
                    <a:pt x="156" y="664"/>
                  </a:lnTo>
                  <a:lnTo>
                    <a:pt x="173" y="624"/>
                  </a:lnTo>
                  <a:lnTo>
                    <a:pt x="173" y="624"/>
                  </a:lnTo>
                  <a:lnTo>
                    <a:pt x="188" y="586"/>
                  </a:lnTo>
                  <a:lnTo>
                    <a:pt x="188" y="586"/>
                  </a:lnTo>
                  <a:lnTo>
                    <a:pt x="209" y="543"/>
                  </a:lnTo>
                  <a:lnTo>
                    <a:pt x="231" y="498"/>
                  </a:lnTo>
                  <a:lnTo>
                    <a:pt x="262" y="442"/>
                  </a:lnTo>
                  <a:lnTo>
                    <a:pt x="262" y="442"/>
                  </a:lnTo>
                  <a:lnTo>
                    <a:pt x="280" y="412"/>
                  </a:lnTo>
                  <a:lnTo>
                    <a:pt x="299" y="382"/>
                  </a:lnTo>
                  <a:lnTo>
                    <a:pt x="319" y="352"/>
                  </a:lnTo>
                  <a:lnTo>
                    <a:pt x="340" y="322"/>
                  </a:lnTo>
                  <a:lnTo>
                    <a:pt x="340" y="322"/>
                  </a:lnTo>
                  <a:lnTo>
                    <a:pt x="361" y="294"/>
                  </a:lnTo>
                  <a:lnTo>
                    <a:pt x="383" y="266"/>
                  </a:lnTo>
                  <a:lnTo>
                    <a:pt x="383" y="266"/>
                  </a:lnTo>
                  <a:lnTo>
                    <a:pt x="404" y="239"/>
                  </a:lnTo>
                  <a:lnTo>
                    <a:pt x="421" y="213"/>
                  </a:lnTo>
                  <a:lnTo>
                    <a:pt x="421" y="213"/>
                  </a:lnTo>
                  <a:lnTo>
                    <a:pt x="432" y="195"/>
                  </a:lnTo>
                  <a:lnTo>
                    <a:pt x="440" y="178"/>
                  </a:lnTo>
                  <a:lnTo>
                    <a:pt x="452" y="153"/>
                  </a:lnTo>
                  <a:lnTo>
                    <a:pt x="452" y="153"/>
                  </a:lnTo>
                  <a:lnTo>
                    <a:pt x="461" y="131"/>
                  </a:lnTo>
                  <a:lnTo>
                    <a:pt x="466" y="110"/>
                  </a:lnTo>
                  <a:lnTo>
                    <a:pt x="469" y="91"/>
                  </a:lnTo>
                  <a:lnTo>
                    <a:pt x="470" y="72"/>
                  </a:lnTo>
                  <a:lnTo>
                    <a:pt x="470" y="72"/>
                  </a:lnTo>
                  <a:lnTo>
                    <a:pt x="469" y="53"/>
                  </a:lnTo>
                  <a:lnTo>
                    <a:pt x="465" y="36"/>
                  </a:lnTo>
                  <a:lnTo>
                    <a:pt x="461" y="18"/>
                  </a:lnTo>
                  <a:lnTo>
                    <a:pt x="453" y="0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58">
              <a:extLst>
                <a:ext uri="{FF2B5EF4-FFF2-40B4-BE49-F238E27FC236}">
                  <a16:creationId xmlns:a16="http://schemas.microsoft.com/office/drawing/2014/main" id="{CB14DC77-312F-E5E5-9A7E-0C6EA2AD88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2" y="1248"/>
              <a:ext cx="233" cy="367"/>
            </a:xfrm>
            <a:custGeom>
              <a:avLst/>
              <a:gdLst>
                <a:gd name="T0" fmla="*/ 700 w 700"/>
                <a:gd name="T1" fmla="*/ 0 h 1100"/>
                <a:gd name="T2" fmla="*/ 638 w 700"/>
                <a:gd name="T3" fmla="*/ 38 h 1100"/>
                <a:gd name="T4" fmla="*/ 624 w 700"/>
                <a:gd name="T5" fmla="*/ 48 h 1100"/>
                <a:gd name="T6" fmla="*/ 592 w 700"/>
                <a:gd name="T7" fmla="*/ 74 h 1100"/>
                <a:gd name="T8" fmla="*/ 577 w 700"/>
                <a:gd name="T9" fmla="*/ 90 h 1100"/>
                <a:gd name="T10" fmla="*/ 548 w 700"/>
                <a:gd name="T11" fmla="*/ 123 h 1100"/>
                <a:gd name="T12" fmla="*/ 535 w 700"/>
                <a:gd name="T13" fmla="*/ 140 h 1100"/>
                <a:gd name="T14" fmla="*/ 499 w 700"/>
                <a:gd name="T15" fmla="*/ 198 h 1100"/>
                <a:gd name="T16" fmla="*/ 491 w 700"/>
                <a:gd name="T17" fmla="*/ 214 h 1100"/>
                <a:gd name="T18" fmla="*/ 469 w 700"/>
                <a:gd name="T19" fmla="*/ 265 h 1100"/>
                <a:gd name="T20" fmla="*/ 414 w 700"/>
                <a:gd name="T21" fmla="*/ 402 h 1100"/>
                <a:gd name="T22" fmla="*/ 390 w 700"/>
                <a:gd name="T23" fmla="*/ 462 h 1100"/>
                <a:gd name="T24" fmla="*/ 369 w 700"/>
                <a:gd name="T25" fmla="*/ 508 h 1100"/>
                <a:gd name="T26" fmla="*/ 348 w 700"/>
                <a:gd name="T27" fmla="*/ 551 h 1100"/>
                <a:gd name="T28" fmla="*/ 308 w 700"/>
                <a:gd name="T29" fmla="*/ 627 h 1100"/>
                <a:gd name="T30" fmla="*/ 279 w 700"/>
                <a:gd name="T31" fmla="*/ 676 h 1100"/>
                <a:gd name="T32" fmla="*/ 207 w 700"/>
                <a:gd name="T33" fmla="*/ 787 h 1100"/>
                <a:gd name="T34" fmla="*/ 168 w 700"/>
                <a:gd name="T35" fmla="*/ 843 h 1100"/>
                <a:gd name="T36" fmla="*/ 130 w 700"/>
                <a:gd name="T37" fmla="*/ 895 h 1100"/>
                <a:gd name="T38" fmla="*/ 75 w 700"/>
                <a:gd name="T39" fmla="*/ 969 h 1100"/>
                <a:gd name="T40" fmla="*/ 31 w 700"/>
                <a:gd name="T41" fmla="*/ 1034 h 1100"/>
                <a:gd name="T42" fmla="*/ 0 w 700"/>
                <a:gd name="T43" fmla="*/ 1100 h 1100"/>
                <a:gd name="T44" fmla="*/ 30 w 700"/>
                <a:gd name="T45" fmla="*/ 1075 h 1100"/>
                <a:gd name="T46" fmla="*/ 81 w 700"/>
                <a:gd name="T47" fmla="*/ 1026 h 1100"/>
                <a:gd name="T48" fmla="*/ 108 w 700"/>
                <a:gd name="T49" fmla="*/ 992 h 1100"/>
                <a:gd name="T50" fmla="*/ 164 w 700"/>
                <a:gd name="T51" fmla="*/ 918 h 1100"/>
                <a:gd name="T52" fmla="*/ 240 w 700"/>
                <a:gd name="T53" fmla="*/ 810 h 1100"/>
                <a:gd name="T54" fmla="*/ 279 w 700"/>
                <a:gd name="T55" fmla="*/ 753 h 1100"/>
                <a:gd name="T56" fmla="*/ 313 w 700"/>
                <a:gd name="T57" fmla="*/ 697 h 1100"/>
                <a:gd name="T58" fmla="*/ 365 w 700"/>
                <a:gd name="T59" fmla="*/ 606 h 1100"/>
                <a:gd name="T60" fmla="*/ 385 w 700"/>
                <a:gd name="T61" fmla="*/ 569 h 1100"/>
                <a:gd name="T62" fmla="*/ 405 w 700"/>
                <a:gd name="T63" fmla="*/ 525 h 1100"/>
                <a:gd name="T64" fmla="*/ 452 w 700"/>
                <a:gd name="T65" fmla="*/ 417 h 1100"/>
                <a:gd name="T66" fmla="*/ 507 w 700"/>
                <a:gd name="T67" fmla="*/ 281 h 1100"/>
                <a:gd name="T68" fmla="*/ 527 w 700"/>
                <a:gd name="T69" fmla="*/ 231 h 1100"/>
                <a:gd name="T70" fmla="*/ 535 w 700"/>
                <a:gd name="T71" fmla="*/ 217 h 1100"/>
                <a:gd name="T72" fmla="*/ 551 w 700"/>
                <a:gd name="T73" fmla="*/ 188 h 1100"/>
                <a:gd name="T74" fmla="*/ 568 w 700"/>
                <a:gd name="T75" fmla="*/ 165 h 1100"/>
                <a:gd name="T76" fmla="*/ 607 w 700"/>
                <a:gd name="T77" fmla="*/ 117 h 1100"/>
                <a:gd name="T78" fmla="*/ 634 w 700"/>
                <a:gd name="T79" fmla="*/ 87 h 1100"/>
                <a:gd name="T80" fmla="*/ 657 w 700"/>
                <a:gd name="T81" fmla="*/ 60 h 1100"/>
                <a:gd name="T82" fmla="*/ 700 w 700"/>
                <a:gd name="T83" fmla="*/ 0 h 1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00" h="1100">
                  <a:moveTo>
                    <a:pt x="700" y="0"/>
                  </a:moveTo>
                  <a:lnTo>
                    <a:pt x="700" y="0"/>
                  </a:lnTo>
                  <a:lnTo>
                    <a:pt x="668" y="18"/>
                  </a:lnTo>
                  <a:lnTo>
                    <a:pt x="638" y="38"/>
                  </a:lnTo>
                  <a:lnTo>
                    <a:pt x="638" y="38"/>
                  </a:lnTo>
                  <a:lnTo>
                    <a:pt x="624" y="48"/>
                  </a:lnTo>
                  <a:lnTo>
                    <a:pt x="608" y="60"/>
                  </a:lnTo>
                  <a:lnTo>
                    <a:pt x="592" y="74"/>
                  </a:lnTo>
                  <a:lnTo>
                    <a:pt x="577" y="90"/>
                  </a:lnTo>
                  <a:lnTo>
                    <a:pt x="577" y="90"/>
                  </a:lnTo>
                  <a:lnTo>
                    <a:pt x="559" y="110"/>
                  </a:lnTo>
                  <a:lnTo>
                    <a:pt x="548" y="123"/>
                  </a:lnTo>
                  <a:lnTo>
                    <a:pt x="535" y="140"/>
                  </a:lnTo>
                  <a:lnTo>
                    <a:pt x="535" y="140"/>
                  </a:lnTo>
                  <a:lnTo>
                    <a:pt x="517" y="168"/>
                  </a:lnTo>
                  <a:lnTo>
                    <a:pt x="499" y="198"/>
                  </a:lnTo>
                  <a:lnTo>
                    <a:pt x="499" y="198"/>
                  </a:lnTo>
                  <a:lnTo>
                    <a:pt x="491" y="214"/>
                  </a:lnTo>
                  <a:lnTo>
                    <a:pt x="483" y="231"/>
                  </a:lnTo>
                  <a:lnTo>
                    <a:pt x="469" y="265"/>
                  </a:lnTo>
                  <a:lnTo>
                    <a:pt x="469" y="265"/>
                  </a:lnTo>
                  <a:lnTo>
                    <a:pt x="414" y="402"/>
                  </a:lnTo>
                  <a:lnTo>
                    <a:pt x="414" y="402"/>
                  </a:lnTo>
                  <a:lnTo>
                    <a:pt x="390" y="462"/>
                  </a:lnTo>
                  <a:lnTo>
                    <a:pt x="369" y="508"/>
                  </a:lnTo>
                  <a:lnTo>
                    <a:pt x="369" y="508"/>
                  </a:lnTo>
                  <a:lnTo>
                    <a:pt x="348" y="551"/>
                  </a:lnTo>
                  <a:lnTo>
                    <a:pt x="348" y="551"/>
                  </a:lnTo>
                  <a:lnTo>
                    <a:pt x="329" y="588"/>
                  </a:lnTo>
                  <a:lnTo>
                    <a:pt x="308" y="627"/>
                  </a:lnTo>
                  <a:lnTo>
                    <a:pt x="279" y="676"/>
                  </a:lnTo>
                  <a:lnTo>
                    <a:pt x="279" y="676"/>
                  </a:lnTo>
                  <a:lnTo>
                    <a:pt x="244" y="731"/>
                  </a:lnTo>
                  <a:lnTo>
                    <a:pt x="207" y="787"/>
                  </a:lnTo>
                  <a:lnTo>
                    <a:pt x="207" y="787"/>
                  </a:lnTo>
                  <a:lnTo>
                    <a:pt x="168" y="843"/>
                  </a:lnTo>
                  <a:lnTo>
                    <a:pt x="130" y="895"/>
                  </a:lnTo>
                  <a:lnTo>
                    <a:pt x="130" y="895"/>
                  </a:lnTo>
                  <a:lnTo>
                    <a:pt x="75" y="969"/>
                  </a:lnTo>
                  <a:lnTo>
                    <a:pt x="75" y="969"/>
                  </a:lnTo>
                  <a:lnTo>
                    <a:pt x="51" y="1003"/>
                  </a:lnTo>
                  <a:lnTo>
                    <a:pt x="31" y="1034"/>
                  </a:lnTo>
                  <a:lnTo>
                    <a:pt x="16" y="1065"/>
                  </a:lnTo>
                  <a:lnTo>
                    <a:pt x="0" y="1100"/>
                  </a:lnTo>
                  <a:lnTo>
                    <a:pt x="0" y="1100"/>
                  </a:lnTo>
                  <a:lnTo>
                    <a:pt x="30" y="1075"/>
                  </a:lnTo>
                  <a:lnTo>
                    <a:pt x="56" y="1052"/>
                  </a:lnTo>
                  <a:lnTo>
                    <a:pt x="81" y="1026"/>
                  </a:lnTo>
                  <a:lnTo>
                    <a:pt x="108" y="992"/>
                  </a:lnTo>
                  <a:lnTo>
                    <a:pt x="108" y="992"/>
                  </a:lnTo>
                  <a:lnTo>
                    <a:pt x="164" y="918"/>
                  </a:lnTo>
                  <a:lnTo>
                    <a:pt x="164" y="918"/>
                  </a:lnTo>
                  <a:lnTo>
                    <a:pt x="201" y="866"/>
                  </a:lnTo>
                  <a:lnTo>
                    <a:pt x="240" y="810"/>
                  </a:lnTo>
                  <a:lnTo>
                    <a:pt x="240" y="810"/>
                  </a:lnTo>
                  <a:lnTo>
                    <a:pt x="279" y="753"/>
                  </a:lnTo>
                  <a:lnTo>
                    <a:pt x="313" y="697"/>
                  </a:lnTo>
                  <a:lnTo>
                    <a:pt x="313" y="697"/>
                  </a:lnTo>
                  <a:lnTo>
                    <a:pt x="343" y="648"/>
                  </a:lnTo>
                  <a:lnTo>
                    <a:pt x="365" y="606"/>
                  </a:lnTo>
                  <a:lnTo>
                    <a:pt x="385" y="569"/>
                  </a:lnTo>
                  <a:lnTo>
                    <a:pt x="385" y="569"/>
                  </a:lnTo>
                  <a:lnTo>
                    <a:pt x="405" y="525"/>
                  </a:lnTo>
                  <a:lnTo>
                    <a:pt x="405" y="525"/>
                  </a:lnTo>
                  <a:lnTo>
                    <a:pt x="427" y="477"/>
                  </a:lnTo>
                  <a:lnTo>
                    <a:pt x="452" y="417"/>
                  </a:lnTo>
                  <a:lnTo>
                    <a:pt x="452" y="417"/>
                  </a:lnTo>
                  <a:lnTo>
                    <a:pt x="507" y="281"/>
                  </a:lnTo>
                  <a:lnTo>
                    <a:pt x="521" y="247"/>
                  </a:lnTo>
                  <a:lnTo>
                    <a:pt x="527" y="231"/>
                  </a:lnTo>
                  <a:lnTo>
                    <a:pt x="527" y="231"/>
                  </a:lnTo>
                  <a:lnTo>
                    <a:pt x="535" y="217"/>
                  </a:lnTo>
                  <a:lnTo>
                    <a:pt x="535" y="217"/>
                  </a:lnTo>
                  <a:lnTo>
                    <a:pt x="551" y="188"/>
                  </a:lnTo>
                  <a:lnTo>
                    <a:pt x="568" y="165"/>
                  </a:lnTo>
                  <a:lnTo>
                    <a:pt x="568" y="165"/>
                  </a:lnTo>
                  <a:lnTo>
                    <a:pt x="590" y="136"/>
                  </a:lnTo>
                  <a:lnTo>
                    <a:pt x="607" y="117"/>
                  </a:lnTo>
                  <a:lnTo>
                    <a:pt x="607" y="117"/>
                  </a:lnTo>
                  <a:lnTo>
                    <a:pt x="634" y="87"/>
                  </a:lnTo>
                  <a:lnTo>
                    <a:pt x="657" y="60"/>
                  </a:lnTo>
                  <a:lnTo>
                    <a:pt x="657" y="60"/>
                  </a:lnTo>
                  <a:lnTo>
                    <a:pt x="679" y="31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59">
              <a:extLst>
                <a:ext uri="{FF2B5EF4-FFF2-40B4-BE49-F238E27FC236}">
                  <a16:creationId xmlns:a16="http://schemas.microsoft.com/office/drawing/2014/main" id="{B3C8795B-1EB7-818A-F388-460F4403AD3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3" y="1560"/>
              <a:ext cx="137" cy="171"/>
            </a:xfrm>
            <a:custGeom>
              <a:avLst/>
              <a:gdLst>
                <a:gd name="T0" fmla="*/ 375 w 413"/>
                <a:gd name="T1" fmla="*/ 1 h 514"/>
                <a:gd name="T2" fmla="*/ 323 w 413"/>
                <a:gd name="T3" fmla="*/ 8 h 514"/>
                <a:gd name="T4" fmla="*/ 262 w 413"/>
                <a:gd name="T5" fmla="*/ 23 h 514"/>
                <a:gd name="T6" fmla="*/ 203 w 413"/>
                <a:gd name="T7" fmla="*/ 48 h 514"/>
                <a:gd name="T8" fmla="*/ 153 w 413"/>
                <a:gd name="T9" fmla="*/ 74 h 514"/>
                <a:gd name="T10" fmla="*/ 105 w 413"/>
                <a:gd name="T11" fmla="*/ 109 h 514"/>
                <a:gd name="T12" fmla="*/ 71 w 413"/>
                <a:gd name="T13" fmla="*/ 144 h 514"/>
                <a:gd name="T14" fmla="*/ 51 w 413"/>
                <a:gd name="T15" fmla="*/ 174 h 514"/>
                <a:gd name="T16" fmla="*/ 30 w 413"/>
                <a:gd name="T17" fmla="*/ 212 h 514"/>
                <a:gd name="T18" fmla="*/ 16 w 413"/>
                <a:gd name="T19" fmla="*/ 251 h 514"/>
                <a:gd name="T20" fmla="*/ 12 w 413"/>
                <a:gd name="T21" fmla="*/ 264 h 514"/>
                <a:gd name="T22" fmla="*/ 4 w 413"/>
                <a:gd name="T23" fmla="*/ 317 h 514"/>
                <a:gd name="T24" fmla="*/ 0 w 413"/>
                <a:gd name="T25" fmla="*/ 374 h 514"/>
                <a:gd name="T26" fmla="*/ 3 w 413"/>
                <a:gd name="T27" fmla="*/ 436 h 514"/>
                <a:gd name="T28" fmla="*/ 7 w 413"/>
                <a:gd name="T29" fmla="*/ 458 h 514"/>
                <a:gd name="T30" fmla="*/ 12 w 413"/>
                <a:gd name="T31" fmla="*/ 472 h 514"/>
                <a:gd name="T32" fmla="*/ 14 w 413"/>
                <a:gd name="T33" fmla="*/ 477 h 514"/>
                <a:gd name="T34" fmla="*/ 26 w 413"/>
                <a:gd name="T35" fmla="*/ 497 h 514"/>
                <a:gd name="T36" fmla="*/ 38 w 413"/>
                <a:gd name="T37" fmla="*/ 507 h 514"/>
                <a:gd name="T38" fmla="*/ 44 w 413"/>
                <a:gd name="T39" fmla="*/ 511 h 514"/>
                <a:gd name="T40" fmla="*/ 62 w 413"/>
                <a:gd name="T41" fmla="*/ 514 h 514"/>
                <a:gd name="T42" fmla="*/ 74 w 413"/>
                <a:gd name="T43" fmla="*/ 507 h 514"/>
                <a:gd name="T44" fmla="*/ 81 w 413"/>
                <a:gd name="T45" fmla="*/ 498 h 514"/>
                <a:gd name="T46" fmla="*/ 84 w 413"/>
                <a:gd name="T47" fmla="*/ 484 h 514"/>
                <a:gd name="T48" fmla="*/ 81 w 413"/>
                <a:gd name="T49" fmla="*/ 481 h 514"/>
                <a:gd name="T50" fmla="*/ 69 w 413"/>
                <a:gd name="T51" fmla="*/ 493 h 514"/>
                <a:gd name="T52" fmla="*/ 64 w 413"/>
                <a:gd name="T53" fmla="*/ 494 h 514"/>
                <a:gd name="T54" fmla="*/ 56 w 413"/>
                <a:gd name="T55" fmla="*/ 490 h 514"/>
                <a:gd name="T56" fmla="*/ 53 w 413"/>
                <a:gd name="T57" fmla="*/ 485 h 514"/>
                <a:gd name="T58" fmla="*/ 51 w 413"/>
                <a:gd name="T59" fmla="*/ 480 h 514"/>
                <a:gd name="T60" fmla="*/ 47 w 413"/>
                <a:gd name="T61" fmla="*/ 463 h 514"/>
                <a:gd name="T62" fmla="*/ 46 w 413"/>
                <a:gd name="T63" fmla="*/ 460 h 514"/>
                <a:gd name="T64" fmla="*/ 46 w 413"/>
                <a:gd name="T65" fmla="*/ 458 h 514"/>
                <a:gd name="T66" fmla="*/ 44 w 413"/>
                <a:gd name="T67" fmla="*/ 450 h 514"/>
                <a:gd name="T68" fmla="*/ 42 w 413"/>
                <a:gd name="T69" fmla="*/ 411 h 514"/>
                <a:gd name="T70" fmla="*/ 42 w 413"/>
                <a:gd name="T71" fmla="*/ 350 h 514"/>
                <a:gd name="T72" fmla="*/ 47 w 413"/>
                <a:gd name="T73" fmla="*/ 298 h 514"/>
                <a:gd name="T74" fmla="*/ 55 w 413"/>
                <a:gd name="T75" fmla="*/ 261 h 514"/>
                <a:gd name="T76" fmla="*/ 59 w 413"/>
                <a:gd name="T77" fmla="*/ 251 h 514"/>
                <a:gd name="T78" fmla="*/ 77 w 413"/>
                <a:gd name="T79" fmla="*/ 211 h 514"/>
                <a:gd name="T80" fmla="*/ 94 w 413"/>
                <a:gd name="T81" fmla="*/ 183 h 514"/>
                <a:gd name="T82" fmla="*/ 133 w 413"/>
                <a:gd name="T83" fmla="*/ 140 h 514"/>
                <a:gd name="T84" fmla="*/ 175 w 413"/>
                <a:gd name="T85" fmla="*/ 108 h 514"/>
                <a:gd name="T86" fmla="*/ 220 w 413"/>
                <a:gd name="T87" fmla="*/ 84 h 514"/>
                <a:gd name="T88" fmla="*/ 277 w 413"/>
                <a:gd name="T89" fmla="*/ 62 h 514"/>
                <a:gd name="T90" fmla="*/ 349 w 413"/>
                <a:gd name="T91" fmla="*/ 34 h 514"/>
                <a:gd name="T92" fmla="*/ 413 w 413"/>
                <a:gd name="T93" fmla="*/ 0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13" h="514">
                  <a:moveTo>
                    <a:pt x="413" y="0"/>
                  </a:moveTo>
                  <a:lnTo>
                    <a:pt x="413" y="0"/>
                  </a:lnTo>
                  <a:lnTo>
                    <a:pt x="375" y="1"/>
                  </a:lnTo>
                  <a:lnTo>
                    <a:pt x="340" y="5"/>
                  </a:lnTo>
                  <a:lnTo>
                    <a:pt x="340" y="5"/>
                  </a:lnTo>
                  <a:lnTo>
                    <a:pt x="323" y="8"/>
                  </a:lnTo>
                  <a:lnTo>
                    <a:pt x="304" y="12"/>
                  </a:lnTo>
                  <a:lnTo>
                    <a:pt x="285" y="17"/>
                  </a:lnTo>
                  <a:lnTo>
                    <a:pt x="262" y="23"/>
                  </a:lnTo>
                  <a:lnTo>
                    <a:pt x="262" y="23"/>
                  </a:lnTo>
                  <a:lnTo>
                    <a:pt x="238" y="32"/>
                  </a:lnTo>
                  <a:lnTo>
                    <a:pt x="203" y="48"/>
                  </a:lnTo>
                  <a:lnTo>
                    <a:pt x="203" y="48"/>
                  </a:lnTo>
                  <a:lnTo>
                    <a:pt x="179" y="58"/>
                  </a:lnTo>
                  <a:lnTo>
                    <a:pt x="153" y="74"/>
                  </a:lnTo>
                  <a:lnTo>
                    <a:pt x="153" y="74"/>
                  </a:lnTo>
                  <a:lnTo>
                    <a:pt x="129" y="91"/>
                  </a:lnTo>
                  <a:lnTo>
                    <a:pt x="105" y="109"/>
                  </a:lnTo>
                  <a:lnTo>
                    <a:pt x="105" y="109"/>
                  </a:lnTo>
                  <a:lnTo>
                    <a:pt x="86" y="129"/>
                  </a:lnTo>
                  <a:lnTo>
                    <a:pt x="71" y="144"/>
                  </a:lnTo>
                  <a:lnTo>
                    <a:pt x="60" y="160"/>
                  </a:lnTo>
                  <a:lnTo>
                    <a:pt x="60" y="160"/>
                  </a:lnTo>
                  <a:lnTo>
                    <a:pt x="51" y="174"/>
                  </a:lnTo>
                  <a:lnTo>
                    <a:pt x="42" y="191"/>
                  </a:lnTo>
                  <a:lnTo>
                    <a:pt x="30" y="212"/>
                  </a:lnTo>
                  <a:lnTo>
                    <a:pt x="30" y="212"/>
                  </a:lnTo>
                  <a:lnTo>
                    <a:pt x="20" y="237"/>
                  </a:lnTo>
                  <a:lnTo>
                    <a:pt x="20" y="237"/>
                  </a:lnTo>
                  <a:lnTo>
                    <a:pt x="16" y="251"/>
                  </a:lnTo>
                  <a:lnTo>
                    <a:pt x="16" y="251"/>
                  </a:lnTo>
                  <a:lnTo>
                    <a:pt x="12" y="264"/>
                  </a:lnTo>
                  <a:lnTo>
                    <a:pt x="12" y="264"/>
                  </a:lnTo>
                  <a:lnTo>
                    <a:pt x="7" y="291"/>
                  </a:lnTo>
                  <a:lnTo>
                    <a:pt x="4" y="317"/>
                  </a:lnTo>
                  <a:lnTo>
                    <a:pt x="4" y="317"/>
                  </a:lnTo>
                  <a:lnTo>
                    <a:pt x="1" y="348"/>
                  </a:lnTo>
                  <a:lnTo>
                    <a:pt x="0" y="374"/>
                  </a:lnTo>
                  <a:lnTo>
                    <a:pt x="0" y="374"/>
                  </a:lnTo>
                  <a:lnTo>
                    <a:pt x="1" y="412"/>
                  </a:lnTo>
                  <a:lnTo>
                    <a:pt x="1" y="412"/>
                  </a:lnTo>
                  <a:lnTo>
                    <a:pt x="3" y="436"/>
                  </a:lnTo>
                  <a:lnTo>
                    <a:pt x="4" y="447"/>
                  </a:lnTo>
                  <a:lnTo>
                    <a:pt x="7" y="458"/>
                  </a:lnTo>
                  <a:lnTo>
                    <a:pt x="7" y="458"/>
                  </a:lnTo>
                  <a:lnTo>
                    <a:pt x="10" y="468"/>
                  </a:lnTo>
                  <a:lnTo>
                    <a:pt x="10" y="468"/>
                  </a:lnTo>
                  <a:lnTo>
                    <a:pt x="12" y="472"/>
                  </a:lnTo>
                  <a:lnTo>
                    <a:pt x="12" y="472"/>
                  </a:lnTo>
                  <a:lnTo>
                    <a:pt x="14" y="477"/>
                  </a:lnTo>
                  <a:lnTo>
                    <a:pt x="14" y="477"/>
                  </a:lnTo>
                  <a:lnTo>
                    <a:pt x="20" y="488"/>
                  </a:lnTo>
                  <a:lnTo>
                    <a:pt x="26" y="497"/>
                  </a:lnTo>
                  <a:lnTo>
                    <a:pt x="26" y="497"/>
                  </a:lnTo>
                  <a:lnTo>
                    <a:pt x="34" y="504"/>
                  </a:lnTo>
                  <a:lnTo>
                    <a:pt x="34" y="504"/>
                  </a:lnTo>
                  <a:lnTo>
                    <a:pt x="38" y="507"/>
                  </a:lnTo>
                  <a:lnTo>
                    <a:pt x="38" y="507"/>
                  </a:lnTo>
                  <a:lnTo>
                    <a:pt x="44" y="511"/>
                  </a:lnTo>
                  <a:lnTo>
                    <a:pt x="44" y="511"/>
                  </a:lnTo>
                  <a:lnTo>
                    <a:pt x="51" y="514"/>
                  </a:lnTo>
                  <a:lnTo>
                    <a:pt x="57" y="514"/>
                  </a:lnTo>
                  <a:lnTo>
                    <a:pt x="62" y="514"/>
                  </a:lnTo>
                  <a:lnTo>
                    <a:pt x="69" y="511"/>
                  </a:lnTo>
                  <a:lnTo>
                    <a:pt x="69" y="511"/>
                  </a:lnTo>
                  <a:lnTo>
                    <a:pt x="74" y="507"/>
                  </a:lnTo>
                  <a:lnTo>
                    <a:pt x="78" y="503"/>
                  </a:lnTo>
                  <a:lnTo>
                    <a:pt x="78" y="503"/>
                  </a:lnTo>
                  <a:lnTo>
                    <a:pt x="81" y="498"/>
                  </a:lnTo>
                  <a:lnTo>
                    <a:pt x="83" y="493"/>
                  </a:lnTo>
                  <a:lnTo>
                    <a:pt x="83" y="493"/>
                  </a:lnTo>
                  <a:lnTo>
                    <a:pt x="84" y="484"/>
                  </a:lnTo>
                  <a:lnTo>
                    <a:pt x="86" y="473"/>
                  </a:lnTo>
                  <a:lnTo>
                    <a:pt x="86" y="473"/>
                  </a:lnTo>
                  <a:lnTo>
                    <a:pt x="81" y="481"/>
                  </a:lnTo>
                  <a:lnTo>
                    <a:pt x="75" y="489"/>
                  </a:lnTo>
                  <a:lnTo>
                    <a:pt x="75" y="489"/>
                  </a:lnTo>
                  <a:lnTo>
                    <a:pt x="69" y="493"/>
                  </a:lnTo>
                  <a:lnTo>
                    <a:pt x="69" y="493"/>
                  </a:lnTo>
                  <a:lnTo>
                    <a:pt x="64" y="494"/>
                  </a:lnTo>
                  <a:lnTo>
                    <a:pt x="64" y="494"/>
                  </a:lnTo>
                  <a:lnTo>
                    <a:pt x="61" y="494"/>
                  </a:lnTo>
                  <a:lnTo>
                    <a:pt x="59" y="493"/>
                  </a:lnTo>
                  <a:lnTo>
                    <a:pt x="56" y="490"/>
                  </a:lnTo>
                  <a:lnTo>
                    <a:pt x="56" y="490"/>
                  </a:lnTo>
                  <a:lnTo>
                    <a:pt x="55" y="488"/>
                  </a:lnTo>
                  <a:lnTo>
                    <a:pt x="53" y="485"/>
                  </a:lnTo>
                  <a:lnTo>
                    <a:pt x="53" y="485"/>
                  </a:lnTo>
                  <a:lnTo>
                    <a:pt x="51" y="480"/>
                  </a:lnTo>
                  <a:lnTo>
                    <a:pt x="51" y="480"/>
                  </a:lnTo>
                  <a:lnTo>
                    <a:pt x="47" y="467"/>
                  </a:lnTo>
                  <a:lnTo>
                    <a:pt x="47" y="467"/>
                  </a:lnTo>
                  <a:lnTo>
                    <a:pt x="47" y="463"/>
                  </a:lnTo>
                  <a:lnTo>
                    <a:pt x="46" y="463"/>
                  </a:lnTo>
                  <a:lnTo>
                    <a:pt x="46" y="463"/>
                  </a:lnTo>
                  <a:lnTo>
                    <a:pt x="46" y="460"/>
                  </a:lnTo>
                  <a:lnTo>
                    <a:pt x="46" y="459"/>
                  </a:lnTo>
                  <a:lnTo>
                    <a:pt x="46" y="459"/>
                  </a:lnTo>
                  <a:lnTo>
                    <a:pt x="46" y="458"/>
                  </a:lnTo>
                  <a:lnTo>
                    <a:pt x="46" y="458"/>
                  </a:lnTo>
                  <a:lnTo>
                    <a:pt x="44" y="450"/>
                  </a:lnTo>
                  <a:lnTo>
                    <a:pt x="44" y="450"/>
                  </a:lnTo>
                  <a:lnTo>
                    <a:pt x="42" y="432"/>
                  </a:lnTo>
                  <a:lnTo>
                    <a:pt x="42" y="411"/>
                  </a:lnTo>
                  <a:lnTo>
                    <a:pt x="42" y="411"/>
                  </a:lnTo>
                  <a:lnTo>
                    <a:pt x="42" y="376"/>
                  </a:lnTo>
                  <a:lnTo>
                    <a:pt x="42" y="376"/>
                  </a:lnTo>
                  <a:lnTo>
                    <a:pt x="42" y="350"/>
                  </a:lnTo>
                  <a:lnTo>
                    <a:pt x="44" y="321"/>
                  </a:lnTo>
                  <a:lnTo>
                    <a:pt x="44" y="321"/>
                  </a:lnTo>
                  <a:lnTo>
                    <a:pt x="47" y="298"/>
                  </a:lnTo>
                  <a:lnTo>
                    <a:pt x="52" y="273"/>
                  </a:lnTo>
                  <a:lnTo>
                    <a:pt x="52" y="273"/>
                  </a:lnTo>
                  <a:lnTo>
                    <a:pt x="55" y="261"/>
                  </a:lnTo>
                  <a:lnTo>
                    <a:pt x="55" y="261"/>
                  </a:lnTo>
                  <a:lnTo>
                    <a:pt x="59" y="251"/>
                  </a:lnTo>
                  <a:lnTo>
                    <a:pt x="59" y="251"/>
                  </a:lnTo>
                  <a:lnTo>
                    <a:pt x="68" y="229"/>
                  </a:lnTo>
                  <a:lnTo>
                    <a:pt x="68" y="229"/>
                  </a:lnTo>
                  <a:lnTo>
                    <a:pt x="77" y="211"/>
                  </a:lnTo>
                  <a:lnTo>
                    <a:pt x="84" y="196"/>
                  </a:lnTo>
                  <a:lnTo>
                    <a:pt x="94" y="183"/>
                  </a:lnTo>
                  <a:lnTo>
                    <a:pt x="94" y="183"/>
                  </a:lnTo>
                  <a:lnTo>
                    <a:pt x="104" y="170"/>
                  </a:lnTo>
                  <a:lnTo>
                    <a:pt x="116" y="156"/>
                  </a:lnTo>
                  <a:lnTo>
                    <a:pt x="133" y="140"/>
                  </a:lnTo>
                  <a:lnTo>
                    <a:pt x="133" y="140"/>
                  </a:lnTo>
                  <a:lnTo>
                    <a:pt x="153" y="123"/>
                  </a:lnTo>
                  <a:lnTo>
                    <a:pt x="175" y="108"/>
                  </a:lnTo>
                  <a:lnTo>
                    <a:pt x="175" y="108"/>
                  </a:lnTo>
                  <a:lnTo>
                    <a:pt x="197" y="95"/>
                  </a:lnTo>
                  <a:lnTo>
                    <a:pt x="220" y="84"/>
                  </a:lnTo>
                  <a:lnTo>
                    <a:pt x="220" y="84"/>
                  </a:lnTo>
                  <a:lnTo>
                    <a:pt x="252" y="70"/>
                  </a:lnTo>
                  <a:lnTo>
                    <a:pt x="277" y="62"/>
                  </a:lnTo>
                  <a:lnTo>
                    <a:pt x="277" y="62"/>
                  </a:lnTo>
                  <a:lnTo>
                    <a:pt x="316" y="48"/>
                  </a:lnTo>
                  <a:lnTo>
                    <a:pt x="349" y="34"/>
                  </a:lnTo>
                  <a:lnTo>
                    <a:pt x="349" y="34"/>
                  </a:lnTo>
                  <a:lnTo>
                    <a:pt x="381" y="18"/>
                  </a:lnTo>
                  <a:lnTo>
                    <a:pt x="413" y="0"/>
                  </a:lnTo>
                  <a:lnTo>
                    <a:pt x="413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60">
              <a:extLst>
                <a:ext uri="{FF2B5EF4-FFF2-40B4-BE49-F238E27FC236}">
                  <a16:creationId xmlns:a16="http://schemas.microsoft.com/office/drawing/2014/main" id="{C18F7108-27A9-92EA-AE79-BB775B73C4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3" y="1669"/>
              <a:ext cx="56" cy="123"/>
            </a:xfrm>
            <a:custGeom>
              <a:avLst/>
              <a:gdLst>
                <a:gd name="T0" fmla="*/ 39 w 169"/>
                <a:gd name="T1" fmla="*/ 13 h 369"/>
                <a:gd name="T2" fmla="*/ 27 w 169"/>
                <a:gd name="T3" fmla="*/ 48 h 369"/>
                <a:gd name="T4" fmla="*/ 17 w 169"/>
                <a:gd name="T5" fmla="*/ 82 h 369"/>
                <a:gd name="T6" fmla="*/ 11 w 169"/>
                <a:gd name="T7" fmla="*/ 98 h 369"/>
                <a:gd name="T8" fmla="*/ 5 w 169"/>
                <a:gd name="T9" fmla="*/ 137 h 369"/>
                <a:gd name="T10" fmla="*/ 4 w 169"/>
                <a:gd name="T11" fmla="*/ 160 h 369"/>
                <a:gd name="T12" fmla="*/ 0 w 169"/>
                <a:gd name="T13" fmla="*/ 225 h 369"/>
                <a:gd name="T14" fmla="*/ 1 w 169"/>
                <a:gd name="T15" fmla="*/ 248 h 369"/>
                <a:gd name="T16" fmla="*/ 2 w 169"/>
                <a:gd name="T17" fmla="*/ 273 h 369"/>
                <a:gd name="T18" fmla="*/ 8 w 169"/>
                <a:gd name="T19" fmla="*/ 299 h 369"/>
                <a:gd name="T20" fmla="*/ 15 w 169"/>
                <a:gd name="T21" fmla="*/ 326 h 369"/>
                <a:gd name="T22" fmla="*/ 22 w 169"/>
                <a:gd name="T23" fmla="*/ 338 h 369"/>
                <a:gd name="T24" fmla="*/ 31 w 169"/>
                <a:gd name="T25" fmla="*/ 349 h 369"/>
                <a:gd name="T26" fmla="*/ 41 w 169"/>
                <a:gd name="T27" fmla="*/ 359 h 369"/>
                <a:gd name="T28" fmla="*/ 52 w 169"/>
                <a:gd name="T29" fmla="*/ 365 h 369"/>
                <a:gd name="T30" fmla="*/ 70 w 169"/>
                <a:gd name="T31" fmla="*/ 369 h 369"/>
                <a:gd name="T32" fmla="*/ 76 w 169"/>
                <a:gd name="T33" fmla="*/ 369 h 369"/>
                <a:gd name="T34" fmla="*/ 82 w 169"/>
                <a:gd name="T35" fmla="*/ 368 h 369"/>
                <a:gd name="T36" fmla="*/ 95 w 169"/>
                <a:gd name="T37" fmla="*/ 366 h 369"/>
                <a:gd name="T38" fmla="*/ 104 w 169"/>
                <a:gd name="T39" fmla="*/ 362 h 369"/>
                <a:gd name="T40" fmla="*/ 114 w 169"/>
                <a:gd name="T41" fmla="*/ 356 h 369"/>
                <a:gd name="T42" fmla="*/ 132 w 169"/>
                <a:gd name="T43" fmla="*/ 336 h 369"/>
                <a:gd name="T44" fmla="*/ 139 w 169"/>
                <a:gd name="T45" fmla="*/ 325 h 369"/>
                <a:gd name="T46" fmla="*/ 148 w 169"/>
                <a:gd name="T47" fmla="*/ 301 h 369"/>
                <a:gd name="T48" fmla="*/ 150 w 169"/>
                <a:gd name="T49" fmla="*/ 288 h 369"/>
                <a:gd name="T50" fmla="*/ 157 w 169"/>
                <a:gd name="T51" fmla="*/ 243 h 369"/>
                <a:gd name="T52" fmla="*/ 161 w 169"/>
                <a:gd name="T53" fmla="*/ 188 h 369"/>
                <a:gd name="T54" fmla="*/ 162 w 169"/>
                <a:gd name="T55" fmla="*/ 178 h 369"/>
                <a:gd name="T56" fmla="*/ 165 w 169"/>
                <a:gd name="T57" fmla="*/ 167 h 369"/>
                <a:gd name="T58" fmla="*/ 166 w 169"/>
                <a:gd name="T59" fmla="*/ 150 h 369"/>
                <a:gd name="T60" fmla="*/ 169 w 169"/>
                <a:gd name="T61" fmla="*/ 108 h 369"/>
                <a:gd name="T62" fmla="*/ 166 w 169"/>
                <a:gd name="T63" fmla="*/ 71 h 369"/>
                <a:gd name="T64" fmla="*/ 162 w 169"/>
                <a:gd name="T65" fmla="*/ 37 h 369"/>
                <a:gd name="T66" fmla="*/ 158 w 169"/>
                <a:gd name="T67" fmla="*/ 0 h 369"/>
                <a:gd name="T68" fmla="*/ 145 w 169"/>
                <a:gd name="T69" fmla="*/ 35 h 369"/>
                <a:gd name="T70" fmla="*/ 136 w 169"/>
                <a:gd name="T71" fmla="*/ 70 h 369"/>
                <a:gd name="T72" fmla="*/ 131 w 169"/>
                <a:gd name="T73" fmla="*/ 106 h 369"/>
                <a:gd name="T74" fmla="*/ 126 w 169"/>
                <a:gd name="T75" fmla="*/ 147 h 369"/>
                <a:gd name="T76" fmla="*/ 123 w 169"/>
                <a:gd name="T77" fmla="*/ 171 h 369"/>
                <a:gd name="T78" fmla="*/ 121 w 169"/>
                <a:gd name="T79" fmla="*/ 183 h 369"/>
                <a:gd name="T80" fmla="*/ 117 w 169"/>
                <a:gd name="T81" fmla="*/ 239 h 369"/>
                <a:gd name="T82" fmla="*/ 114 w 169"/>
                <a:gd name="T83" fmla="*/ 260 h 369"/>
                <a:gd name="T84" fmla="*/ 110 w 169"/>
                <a:gd name="T85" fmla="*/ 281 h 369"/>
                <a:gd name="T86" fmla="*/ 102 w 169"/>
                <a:gd name="T87" fmla="*/ 308 h 369"/>
                <a:gd name="T88" fmla="*/ 99 w 169"/>
                <a:gd name="T89" fmla="*/ 314 h 369"/>
                <a:gd name="T90" fmla="*/ 91 w 169"/>
                <a:gd name="T91" fmla="*/ 323 h 369"/>
                <a:gd name="T92" fmla="*/ 87 w 169"/>
                <a:gd name="T93" fmla="*/ 325 h 369"/>
                <a:gd name="T94" fmla="*/ 83 w 169"/>
                <a:gd name="T95" fmla="*/ 326 h 369"/>
                <a:gd name="T96" fmla="*/ 76 w 169"/>
                <a:gd name="T97" fmla="*/ 327 h 369"/>
                <a:gd name="T98" fmla="*/ 74 w 169"/>
                <a:gd name="T99" fmla="*/ 329 h 369"/>
                <a:gd name="T100" fmla="*/ 67 w 169"/>
                <a:gd name="T101" fmla="*/ 327 h 369"/>
                <a:gd name="T102" fmla="*/ 63 w 169"/>
                <a:gd name="T103" fmla="*/ 325 h 369"/>
                <a:gd name="T104" fmla="*/ 61 w 169"/>
                <a:gd name="T105" fmla="*/ 322 h 369"/>
                <a:gd name="T106" fmla="*/ 53 w 169"/>
                <a:gd name="T107" fmla="*/ 309 h 369"/>
                <a:gd name="T108" fmla="*/ 49 w 169"/>
                <a:gd name="T109" fmla="*/ 300 h 369"/>
                <a:gd name="T110" fmla="*/ 44 w 169"/>
                <a:gd name="T111" fmla="*/ 268 h 369"/>
                <a:gd name="T112" fmla="*/ 41 w 169"/>
                <a:gd name="T113" fmla="*/ 245 h 369"/>
                <a:gd name="T114" fmla="*/ 41 w 169"/>
                <a:gd name="T115" fmla="*/ 225 h 369"/>
                <a:gd name="T116" fmla="*/ 44 w 169"/>
                <a:gd name="T117" fmla="*/ 163 h 369"/>
                <a:gd name="T118" fmla="*/ 45 w 169"/>
                <a:gd name="T119" fmla="*/ 122 h 369"/>
                <a:gd name="T120" fmla="*/ 47 w 169"/>
                <a:gd name="T121" fmla="*/ 85 h 369"/>
                <a:gd name="T122" fmla="*/ 44 w 169"/>
                <a:gd name="T123" fmla="*/ 50 h 369"/>
                <a:gd name="T124" fmla="*/ 39 w 169"/>
                <a:gd name="T125" fmla="*/ 13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9" h="369">
                  <a:moveTo>
                    <a:pt x="39" y="13"/>
                  </a:moveTo>
                  <a:lnTo>
                    <a:pt x="39" y="13"/>
                  </a:lnTo>
                  <a:lnTo>
                    <a:pt x="32" y="31"/>
                  </a:lnTo>
                  <a:lnTo>
                    <a:pt x="27" y="48"/>
                  </a:lnTo>
                  <a:lnTo>
                    <a:pt x="27" y="48"/>
                  </a:lnTo>
                  <a:lnTo>
                    <a:pt x="17" y="82"/>
                  </a:lnTo>
                  <a:lnTo>
                    <a:pt x="17" y="82"/>
                  </a:lnTo>
                  <a:lnTo>
                    <a:pt x="11" y="98"/>
                  </a:lnTo>
                  <a:lnTo>
                    <a:pt x="9" y="118"/>
                  </a:lnTo>
                  <a:lnTo>
                    <a:pt x="5" y="137"/>
                  </a:lnTo>
                  <a:lnTo>
                    <a:pt x="4" y="160"/>
                  </a:lnTo>
                  <a:lnTo>
                    <a:pt x="4" y="160"/>
                  </a:lnTo>
                  <a:lnTo>
                    <a:pt x="1" y="187"/>
                  </a:lnTo>
                  <a:lnTo>
                    <a:pt x="0" y="225"/>
                  </a:lnTo>
                  <a:lnTo>
                    <a:pt x="0" y="225"/>
                  </a:lnTo>
                  <a:lnTo>
                    <a:pt x="1" y="248"/>
                  </a:lnTo>
                  <a:lnTo>
                    <a:pt x="2" y="273"/>
                  </a:lnTo>
                  <a:lnTo>
                    <a:pt x="2" y="273"/>
                  </a:lnTo>
                  <a:lnTo>
                    <a:pt x="5" y="286"/>
                  </a:lnTo>
                  <a:lnTo>
                    <a:pt x="8" y="299"/>
                  </a:lnTo>
                  <a:lnTo>
                    <a:pt x="10" y="313"/>
                  </a:lnTo>
                  <a:lnTo>
                    <a:pt x="15" y="326"/>
                  </a:lnTo>
                  <a:lnTo>
                    <a:pt x="15" y="326"/>
                  </a:lnTo>
                  <a:lnTo>
                    <a:pt x="22" y="338"/>
                  </a:lnTo>
                  <a:lnTo>
                    <a:pt x="31" y="349"/>
                  </a:lnTo>
                  <a:lnTo>
                    <a:pt x="31" y="349"/>
                  </a:lnTo>
                  <a:lnTo>
                    <a:pt x="35" y="355"/>
                  </a:lnTo>
                  <a:lnTo>
                    <a:pt x="41" y="359"/>
                  </a:lnTo>
                  <a:lnTo>
                    <a:pt x="52" y="365"/>
                  </a:lnTo>
                  <a:lnTo>
                    <a:pt x="52" y="365"/>
                  </a:lnTo>
                  <a:lnTo>
                    <a:pt x="62" y="368"/>
                  </a:lnTo>
                  <a:lnTo>
                    <a:pt x="70" y="369"/>
                  </a:lnTo>
                  <a:lnTo>
                    <a:pt x="70" y="369"/>
                  </a:lnTo>
                  <a:lnTo>
                    <a:pt x="76" y="369"/>
                  </a:lnTo>
                  <a:lnTo>
                    <a:pt x="76" y="369"/>
                  </a:lnTo>
                  <a:lnTo>
                    <a:pt x="82" y="368"/>
                  </a:lnTo>
                  <a:lnTo>
                    <a:pt x="95" y="366"/>
                  </a:lnTo>
                  <a:lnTo>
                    <a:pt x="95" y="366"/>
                  </a:lnTo>
                  <a:lnTo>
                    <a:pt x="104" y="362"/>
                  </a:lnTo>
                  <a:lnTo>
                    <a:pt x="104" y="362"/>
                  </a:lnTo>
                  <a:lnTo>
                    <a:pt x="114" y="356"/>
                  </a:lnTo>
                  <a:lnTo>
                    <a:pt x="114" y="356"/>
                  </a:lnTo>
                  <a:lnTo>
                    <a:pt x="124" y="348"/>
                  </a:lnTo>
                  <a:lnTo>
                    <a:pt x="132" y="336"/>
                  </a:lnTo>
                  <a:lnTo>
                    <a:pt x="132" y="336"/>
                  </a:lnTo>
                  <a:lnTo>
                    <a:pt x="139" y="325"/>
                  </a:lnTo>
                  <a:lnTo>
                    <a:pt x="144" y="313"/>
                  </a:lnTo>
                  <a:lnTo>
                    <a:pt x="148" y="301"/>
                  </a:lnTo>
                  <a:lnTo>
                    <a:pt x="150" y="288"/>
                  </a:lnTo>
                  <a:lnTo>
                    <a:pt x="150" y="288"/>
                  </a:lnTo>
                  <a:lnTo>
                    <a:pt x="154" y="265"/>
                  </a:lnTo>
                  <a:lnTo>
                    <a:pt x="157" y="243"/>
                  </a:lnTo>
                  <a:lnTo>
                    <a:pt x="157" y="243"/>
                  </a:lnTo>
                  <a:lnTo>
                    <a:pt x="161" y="188"/>
                  </a:lnTo>
                  <a:lnTo>
                    <a:pt x="161" y="188"/>
                  </a:lnTo>
                  <a:lnTo>
                    <a:pt x="162" y="178"/>
                  </a:lnTo>
                  <a:lnTo>
                    <a:pt x="165" y="167"/>
                  </a:lnTo>
                  <a:lnTo>
                    <a:pt x="165" y="167"/>
                  </a:lnTo>
                  <a:lnTo>
                    <a:pt x="166" y="150"/>
                  </a:lnTo>
                  <a:lnTo>
                    <a:pt x="166" y="150"/>
                  </a:lnTo>
                  <a:lnTo>
                    <a:pt x="169" y="128"/>
                  </a:lnTo>
                  <a:lnTo>
                    <a:pt x="169" y="108"/>
                  </a:lnTo>
                  <a:lnTo>
                    <a:pt x="167" y="89"/>
                  </a:lnTo>
                  <a:lnTo>
                    <a:pt x="166" y="71"/>
                  </a:lnTo>
                  <a:lnTo>
                    <a:pt x="166" y="71"/>
                  </a:lnTo>
                  <a:lnTo>
                    <a:pt x="162" y="37"/>
                  </a:lnTo>
                  <a:lnTo>
                    <a:pt x="158" y="0"/>
                  </a:lnTo>
                  <a:lnTo>
                    <a:pt x="158" y="0"/>
                  </a:lnTo>
                  <a:lnTo>
                    <a:pt x="150" y="18"/>
                  </a:lnTo>
                  <a:lnTo>
                    <a:pt x="145" y="35"/>
                  </a:lnTo>
                  <a:lnTo>
                    <a:pt x="140" y="53"/>
                  </a:lnTo>
                  <a:lnTo>
                    <a:pt x="136" y="70"/>
                  </a:lnTo>
                  <a:lnTo>
                    <a:pt x="136" y="70"/>
                  </a:lnTo>
                  <a:lnTo>
                    <a:pt x="131" y="106"/>
                  </a:lnTo>
                  <a:lnTo>
                    <a:pt x="126" y="147"/>
                  </a:lnTo>
                  <a:lnTo>
                    <a:pt x="126" y="147"/>
                  </a:lnTo>
                  <a:lnTo>
                    <a:pt x="124" y="161"/>
                  </a:lnTo>
                  <a:lnTo>
                    <a:pt x="123" y="171"/>
                  </a:lnTo>
                  <a:lnTo>
                    <a:pt x="123" y="171"/>
                  </a:lnTo>
                  <a:lnTo>
                    <a:pt x="121" y="183"/>
                  </a:lnTo>
                  <a:lnTo>
                    <a:pt x="121" y="183"/>
                  </a:lnTo>
                  <a:lnTo>
                    <a:pt x="117" y="239"/>
                  </a:lnTo>
                  <a:lnTo>
                    <a:pt x="117" y="239"/>
                  </a:lnTo>
                  <a:lnTo>
                    <a:pt x="114" y="260"/>
                  </a:lnTo>
                  <a:lnTo>
                    <a:pt x="110" y="281"/>
                  </a:lnTo>
                  <a:lnTo>
                    <a:pt x="110" y="281"/>
                  </a:lnTo>
                  <a:lnTo>
                    <a:pt x="105" y="300"/>
                  </a:lnTo>
                  <a:lnTo>
                    <a:pt x="102" y="308"/>
                  </a:lnTo>
                  <a:lnTo>
                    <a:pt x="99" y="314"/>
                  </a:lnTo>
                  <a:lnTo>
                    <a:pt x="99" y="314"/>
                  </a:lnTo>
                  <a:lnTo>
                    <a:pt x="95" y="320"/>
                  </a:lnTo>
                  <a:lnTo>
                    <a:pt x="91" y="323"/>
                  </a:lnTo>
                  <a:lnTo>
                    <a:pt x="91" y="323"/>
                  </a:lnTo>
                  <a:lnTo>
                    <a:pt x="87" y="325"/>
                  </a:lnTo>
                  <a:lnTo>
                    <a:pt x="87" y="325"/>
                  </a:lnTo>
                  <a:lnTo>
                    <a:pt x="83" y="326"/>
                  </a:lnTo>
                  <a:lnTo>
                    <a:pt x="83" y="326"/>
                  </a:lnTo>
                  <a:lnTo>
                    <a:pt x="76" y="327"/>
                  </a:lnTo>
                  <a:lnTo>
                    <a:pt x="74" y="329"/>
                  </a:lnTo>
                  <a:lnTo>
                    <a:pt x="74" y="329"/>
                  </a:lnTo>
                  <a:lnTo>
                    <a:pt x="73" y="329"/>
                  </a:lnTo>
                  <a:lnTo>
                    <a:pt x="67" y="327"/>
                  </a:lnTo>
                  <a:lnTo>
                    <a:pt x="67" y="327"/>
                  </a:lnTo>
                  <a:lnTo>
                    <a:pt x="63" y="325"/>
                  </a:lnTo>
                  <a:lnTo>
                    <a:pt x="61" y="322"/>
                  </a:lnTo>
                  <a:lnTo>
                    <a:pt x="61" y="322"/>
                  </a:lnTo>
                  <a:lnTo>
                    <a:pt x="57" y="317"/>
                  </a:lnTo>
                  <a:lnTo>
                    <a:pt x="53" y="309"/>
                  </a:lnTo>
                  <a:lnTo>
                    <a:pt x="53" y="309"/>
                  </a:lnTo>
                  <a:lnTo>
                    <a:pt x="49" y="300"/>
                  </a:lnTo>
                  <a:lnTo>
                    <a:pt x="47" y="291"/>
                  </a:lnTo>
                  <a:lnTo>
                    <a:pt x="44" y="268"/>
                  </a:lnTo>
                  <a:lnTo>
                    <a:pt x="44" y="268"/>
                  </a:lnTo>
                  <a:lnTo>
                    <a:pt x="41" y="245"/>
                  </a:lnTo>
                  <a:lnTo>
                    <a:pt x="41" y="225"/>
                  </a:lnTo>
                  <a:lnTo>
                    <a:pt x="41" y="225"/>
                  </a:lnTo>
                  <a:lnTo>
                    <a:pt x="43" y="188"/>
                  </a:lnTo>
                  <a:lnTo>
                    <a:pt x="44" y="163"/>
                  </a:lnTo>
                  <a:lnTo>
                    <a:pt x="44" y="163"/>
                  </a:lnTo>
                  <a:lnTo>
                    <a:pt x="45" y="122"/>
                  </a:lnTo>
                  <a:lnTo>
                    <a:pt x="47" y="85"/>
                  </a:lnTo>
                  <a:lnTo>
                    <a:pt x="47" y="85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1" y="32"/>
                  </a:lnTo>
                  <a:lnTo>
                    <a:pt x="39" y="13"/>
                  </a:lnTo>
                  <a:lnTo>
                    <a:pt x="39" y="13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61">
              <a:extLst>
                <a:ext uri="{FF2B5EF4-FFF2-40B4-BE49-F238E27FC236}">
                  <a16:creationId xmlns:a16="http://schemas.microsoft.com/office/drawing/2014/main" id="{8B74800A-7965-089F-119A-D3B3C4FA673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7" y="1637"/>
              <a:ext cx="70" cy="161"/>
            </a:xfrm>
            <a:custGeom>
              <a:avLst/>
              <a:gdLst>
                <a:gd name="T0" fmla="*/ 55 w 210"/>
                <a:gd name="T1" fmla="*/ 0 h 484"/>
                <a:gd name="T2" fmla="*/ 36 w 210"/>
                <a:gd name="T3" fmla="*/ 69 h 484"/>
                <a:gd name="T4" fmla="*/ 27 w 210"/>
                <a:gd name="T5" fmla="*/ 104 h 484"/>
                <a:gd name="T6" fmla="*/ 18 w 210"/>
                <a:gd name="T7" fmla="*/ 146 h 484"/>
                <a:gd name="T8" fmla="*/ 7 w 210"/>
                <a:gd name="T9" fmla="*/ 208 h 484"/>
                <a:gd name="T10" fmla="*/ 1 w 210"/>
                <a:gd name="T11" fmla="*/ 281 h 484"/>
                <a:gd name="T12" fmla="*/ 0 w 210"/>
                <a:gd name="T13" fmla="*/ 306 h 484"/>
                <a:gd name="T14" fmla="*/ 2 w 210"/>
                <a:gd name="T15" fmla="*/ 348 h 484"/>
                <a:gd name="T16" fmla="*/ 5 w 210"/>
                <a:gd name="T17" fmla="*/ 365 h 484"/>
                <a:gd name="T18" fmla="*/ 7 w 210"/>
                <a:gd name="T19" fmla="*/ 379 h 484"/>
                <a:gd name="T20" fmla="*/ 11 w 210"/>
                <a:gd name="T21" fmla="*/ 396 h 484"/>
                <a:gd name="T22" fmla="*/ 19 w 210"/>
                <a:gd name="T23" fmla="*/ 417 h 484"/>
                <a:gd name="T24" fmla="*/ 31 w 210"/>
                <a:gd name="T25" fmla="*/ 439 h 484"/>
                <a:gd name="T26" fmla="*/ 48 w 210"/>
                <a:gd name="T27" fmla="*/ 459 h 484"/>
                <a:gd name="T28" fmla="*/ 59 w 210"/>
                <a:gd name="T29" fmla="*/ 469 h 484"/>
                <a:gd name="T30" fmla="*/ 72 w 210"/>
                <a:gd name="T31" fmla="*/ 476 h 484"/>
                <a:gd name="T32" fmla="*/ 100 w 210"/>
                <a:gd name="T33" fmla="*/ 484 h 484"/>
                <a:gd name="T34" fmla="*/ 110 w 210"/>
                <a:gd name="T35" fmla="*/ 484 h 484"/>
                <a:gd name="T36" fmla="*/ 129 w 210"/>
                <a:gd name="T37" fmla="*/ 480 h 484"/>
                <a:gd name="T38" fmla="*/ 139 w 210"/>
                <a:gd name="T39" fmla="*/ 476 h 484"/>
                <a:gd name="T40" fmla="*/ 153 w 210"/>
                <a:gd name="T41" fmla="*/ 469 h 484"/>
                <a:gd name="T42" fmla="*/ 165 w 210"/>
                <a:gd name="T43" fmla="*/ 459 h 484"/>
                <a:gd name="T44" fmla="*/ 183 w 210"/>
                <a:gd name="T45" fmla="*/ 440 h 484"/>
                <a:gd name="T46" fmla="*/ 192 w 210"/>
                <a:gd name="T47" fmla="*/ 424 h 484"/>
                <a:gd name="T48" fmla="*/ 198 w 210"/>
                <a:gd name="T49" fmla="*/ 413 h 484"/>
                <a:gd name="T50" fmla="*/ 205 w 210"/>
                <a:gd name="T51" fmla="*/ 391 h 484"/>
                <a:gd name="T52" fmla="*/ 207 w 210"/>
                <a:gd name="T53" fmla="*/ 379 h 484"/>
                <a:gd name="T54" fmla="*/ 210 w 210"/>
                <a:gd name="T55" fmla="*/ 341 h 484"/>
                <a:gd name="T56" fmla="*/ 209 w 210"/>
                <a:gd name="T57" fmla="*/ 323 h 484"/>
                <a:gd name="T58" fmla="*/ 201 w 210"/>
                <a:gd name="T59" fmla="*/ 268 h 484"/>
                <a:gd name="T60" fmla="*/ 189 w 210"/>
                <a:gd name="T61" fmla="*/ 305 h 484"/>
                <a:gd name="T62" fmla="*/ 180 w 210"/>
                <a:gd name="T63" fmla="*/ 337 h 484"/>
                <a:gd name="T64" fmla="*/ 171 w 210"/>
                <a:gd name="T65" fmla="*/ 371 h 484"/>
                <a:gd name="T66" fmla="*/ 157 w 210"/>
                <a:gd name="T67" fmla="*/ 405 h 484"/>
                <a:gd name="T68" fmla="*/ 149 w 210"/>
                <a:gd name="T69" fmla="*/ 415 h 484"/>
                <a:gd name="T70" fmla="*/ 139 w 210"/>
                <a:gd name="T71" fmla="*/ 428 h 484"/>
                <a:gd name="T72" fmla="*/ 131 w 210"/>
                <a:gd name="T73" fmla="*/ 435 h 484"/>
                <a:gd name="T74" fmla="*/ 113 w 210"/>
                <a:gd name="T75" fmla="*/ 443 h 484"/>
                <a:gd name="T76" fmla="*/ 102 w 210"/>
                <a:gd name="T77" fmla="*/ 443 h 484"/>
                <a:gd name="T78" fmla="*/ 89 w 210"/>
                <a:gd name="T79" fmla="*/ 440 h 484"/>
                <a:gd name="T80" fmla="*/ 76 w 210"/>
                <a:gd name="T81" fmla="*/ 430 h 484"/>
                <a:gd name="T82" fmla="*/ 70 w 210"/>
                <a:gd name="T83" fmla="*/ 423 h 484"/>
                <a:gd name="T84" fmla="*/ 61 w 210"/>
                <a:gd name="T85" fmla="*/ 407 h 484"/>
                <a:gd name="T86" fmla="*/ 55 w 210"/>
                <a:gd name="T87" fmla="*/ 400 h 484"/>
                <a:gd name="T88" fmla="*/ 50 w 210"/>
                <a:gd name="T89" fmla="*/ 384 h 484"/>
                <a:gd name="T90" fmla="*/ 46 w 210"/>
                <a:gd name="T91" fmla="*/ 371 h 484"/>
                <a:gd name="T92" fmla="*/ 45 w 210"/>
                <a:gd name="T93" fmla="*/ 358 h 484"/>
                <a:gd name="T94" fmla="*/ 41 w 210"/>
                <a:gd name="T95" fmla="*/ 327 h 484"/>
                <a:gd name="T96" fmla="*/ 41 w 210"/>
                <a:gd name="T97" fmla="*/ 306 h 484"/>
                <a:gd name="T98" fmla="*/ 42 w 210"/>
                <a:gd name="T99" fmla="*/ 259 h 484"/>
                <a:gd name="T100" fmla="*/ 48 w 210"/>
                <a:gd name="T101" fmla="*/ 215 h 484"/>
                <a:gd name="T102" fmla="*/ 58 w 210"/>
                <a:gd name="T103" fmla="*/ 153 h 484"/>
                <a:gd name="T104" fmla="*/ 63 w 210"/>
                <a:gd name="T105" fmla="*/ 110 h 484"/>
                <a:gd name="T106" fmla="*/ 66 w 210"/>
                <a:gd name="T107" fmla="*/ 73 h 484"/>
                <a:gd name="T108" fmla="*/ 65 w 210"/>
                <a:gd name="T109" fmla="*/ 55 h 484"/>
                <a:gd name="T110" fmla="*/ 59 w 210"/>
                <a:gd name="T111" fmla="*/ 20 h 484"/>
                <a:gd name="T112" fmla="*/ 55 w 210"/>
                <a:gd name="T113" fmla="*/ 0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484">
                  <a:moveTo>
                    <a:pt x="55" y="0"/>
                  </a:moveTo>
                  <a:lnTo>
                    <a:pt x="55" y="0"/>
                  </a:lnTo>
                  <a:lnTo>
                    <a:pt x="45" y="37"/>
                  </a:lnTo>
                  <a:lnTo>
                    <a:pt x="36" y="69"/>
                  </a:lnTo>
                  <a:lnTo>
                    <a:pt x="36" y="69"/>
                  </a:lnTo>
                  <a:lnTo>
                    <a:pt x="27" y="104"/>
                  </a:lnTo>
                  <a:lnTo>
                    <a:pt x="18" y="146"/>
                  </a:lnTo>
                  <a:lnTo>
                    <a:pt x="18" y="146"/>
                  </a:lnTo>
                  <a:lnTo>
                    <a:pt x="7" y="208"/>
                  </a:lnTo>
                  <a:lnTo>
                    <a:pt x="7" y="208"/>
                  </a:lnTo>
                  <a:lnTo>
                    <a:pt x="2" y="255"/>
                  </a:lnTo>
                  <a:lnTo>
                    <a:pt x="1" y="281"/>
                  </a:lnTo>
                  <a:lnTo>
                    <a:pt x="0" y="306"/>
                  </a:lnTo>
                  <a:lnTo>
                    <a:pt x="0" y="306"/>
                  </a:lnTo>
                  <a:lnTo>
                    <a:pt x="1" y="329"/>
                  </a:lnTo>
                  <a:lnTo>
                    <a:pt x="2" y="348"/>
                  </a:lnTo>
                  <a:lnTo>
                    <a:pt x="5" y="365"/>
                  </a:lnTo>
                  <a:lnTo>
                    <a:pt x="5" y="365"/>
                  </a:lnTo>
                  <a:lnTo>
                    <a:pt x="7" y="379"/>
                  </a:lnTo>
                  <a:lnTo>
                    <a:pt x="7" y="379"/>
                  </a:lnTo>
                  <a:lnTo>
                    <a:pt x="11" y="396"/>
                  </a:lnTo>
                  <a:lnTo>
                    <a:pt x="11" y="396"/>
                  </a:lnTo>
                  <a:lnTo>
                    <a:pt x="19" y="417"/>
                  </a:lnTo>
                  <a:lnTo>
                    <a:pt x="19" y="417"/>
                  </a:lnTo>
                  <a:lnTo>
                    <a:pt x="24" y="427"/>
                  </a:lnTo>
                  <a:lnTo>
                    <a:pt x="31" y="439"/>
                  </a:lnTo>
                  <a:lnTo>
                    <a:pt x="39" y="449"/>
                  </a:lnTo>
                  <a:lnTo>
                    <a:pt x="48" y="459"/>
                  </a:lnTo>
                  <a:lnTo>
                    <a:pt x="48" y="459"/>
                  </a:lnTo>
                  <a:lnTo>
                    <a:pt x="59" y="469"/>
                  </a:lnTo>
                  <a:lnTo>
                    <a:pt x="72" y="476"/>
                  </a:lnTo>
                  <a:lnTo>
                    <a:pt x="72" y="476"/>
                  </a:lnTo>
                  <a:lnTo>
                    <a:pt x="85" y="482"/>
                  </a:lnTo>
                  <a:lnTo>
                    <a:pt x="100" y="484"/>
                  </a:lnTo>
                  <a:lnTo>
                    <a:pt x="100" y="484"/>
                  </a:lnTo>
                  <a:lnTo>
                    <a:pt x="110" y="484"/>
                  </a:lnTo>
                  <a:lnTo>
                    <a:pt x="120" y="483"/>
                  </a:lnTo>
                  <a:lnTo>
                    <a:pt x="129" y="480"/>
                  </a:lnTo>
                  <a:lnTo>
                    <a:pt x="139" y="476"/>
                  </a:lnTo>
                  <a:lnTo>
                    <a:pt x="139" y="476"/>
                  </a:lnTo>
                  <a:lnTo>
                    <a:pt x="153" y="469"/>
                  </a:lnTo>
                  <a:lnTo>
                    <a:pt x="153" y="469"/>
                  </a:lnTo>
                  <a:lnTo>
                    <a:pt x="165" y="459"/>
                  </a:lnTo>
                  <a:lnTo>
                    <a:pt x="165" y="459"/>
                  </a:lnTo>
                  <a:lnTo>
                    <a:pt x="175" y="449"/>
                  </a:lnTo>
                  <a:lnTo>
                    <a:pt x="183" y="440"/>
                  </a:lnTo>
                  <a:lnTo>
                    <a:pt x="188" y="431"/>
                  </a:lnTo>
                  <a:lnTo>
                    <a:pt x="192" y="424"/>
                  </a:lnTo>
                  <a:lnTo>
                    <a:pt x="192" y="424"/>
                  </a:lnTo>
                  <a:lnTo>
                    <a:pt x="198" y="413"/>
                  </a:lnTo>
                  <a:lnTo>
                    <a:pt x="202" y="401"/>
                  </a:lnTo>
                  <a:lnTo>
                    <a:pt x="205" y="391"/>
                  </a:lnTo>
                  <a:lnTo>
                    <a:pt x="207" y="379"/>
                  </a:lnTo>
                  <a:lnTo>
                    <a:pt x="207" y="379"/>
                  </a:lnTo>
                  <a:lnTo>
                    <a:pt x="210" y="359"/>
                  </a:lnTo>
                  <a:lnTo>
                    <a:pt x="210" y="341"/>
                  </a:lnTo>
                  <a:lnTo>
                    <a:pt x="210" y="341"/>
                  </a:lnTo>
                  <a:lnTo>
                    <a:pt x="209" y="323"/>
                  </a:lnTo>
                  <a:lnTo>
                    <a:pt x="207" y="306"/>
                  </a:lnTo>
                  <a:lnTo>
                    <a:pt x="201" y="268"/>
                  </a:lnTo>
                  <a:lnTo>
                    <a:pt x="201" y="268"/>
                  </a:lnTo>
                  <a:lnTo>
                    <a:pt x="189" y="305"/>
                  </a:lnTo>
                  <a:lnTo>
                    <a:pt x="180" y="337"/>
                  </a:lnTo>
                  <a:lnTo>
                    <a:pt x="180" y="337"/>
                  </a:lnTo>
                  <a:lnTo>
                    <a:pt x="171" y="371"/>
                  </a:lnTo>
                  <a:lnTo>
                    <a:pt x="171" y="371"/>
                  </a:lnTo>
                  <a:lnTo>
                    <a:pt x="165" y="388"/>
                  </a:lnTo>
                  <a:lnTo>
                    <a:pt x="157" y="405"/>
                  </a:lnTo>
                  <a:lnTo>
                    <a:pt x="157" y="405"/>
                  </a:lnTo>
                  <a:lnTo>
                    <a:pt x="149" y="415"/>
                  </a:lnTo>
                  <a:lnTo>
                    <a:pt x="145" y="422"/>
                  </a:lnTo>
                  <a:lnTo>
                    <a:pt x="139" y="428"/>
                  </a:lnTo>
                  <a:lnTo>
                    <a:pt x="139" y="428"/>
                  </a:lnTo>
                  <a:lnTo>
                    <a:pt x="131" y="435"/>
                  </a:lnTo>
                  <a:lnTo>
                    <a:pt x="122" y="439"/>
                  </a:lnTo>
                  <a:lnTo>
                    <a:pt x="113" y="443"/>
                  </a:lnTo>
                  <a:lnTo>
                    <a:pt x="102" y="443"/>
                  </a:lnTo>
                  <a:lnTo>
                    <a:pt x="102" y="443"/>
                  </a:lnTo>
                  <a:lnTo>
                    <a:pt x="97" y="443"/>
                  </a:lnTo>
                  <a:lnTo>
                    <a:pt x="89" y="440"/>
                  </a:lnTo>
                  <a:lnTo>
                    <a:pt x="83" y="436"/>
                  </a:lnTo>
                  <a:lnTo>
                    <a:pt x="76" y="430"/>
                  </a:lnTo>
                  <a:lnTo>
                    <a:pt x="76" y="430"/>
                  </a:lnTo>
                  <a:lnTo>
                    <a:pt x="70" y="423"/>
                  </a:lnTo>
                  <a:lnTo>
                    <a:pt x="65" y="415"/>
                  </a:lnTo>
                  <a:lnTo>
                    <a:pt x="61" y="407"/>
                  </a:lnTo>
                  <a:lnTo>
                    <a:pt x="55" y="400"/>
                  </a:lnTo>
                  <a:lnTo>
                    <a:pt x="55" y="400"/>
                  </a:lnTo>
                  <a:lnTo>
                    <a:pt x="50" y="384"/>
                  </a:lnTo>
                  <a:lnTo>
                    <a:pt x="50" y="384"/>
                  </a:lnTo>
                  <a:lnTo>
                    <a:pt x="46" y="371"/>
                  </a:lnTo>
                  <a:lnTo>
                    <a:pt x="46" y="371"/>
                  </a:lnTo>
                  <a:lnTo>
                    <a:pt x="45" y="358"/>
                  </a:lnTo>
                  <a:lnTo>
                    <a:pt x="45" y="358"/>
                  </a:lnTo>
                  <a:lnTo>
                    <a:pt x="42" y="344"/>
                  </a:lnTo>
                  <a:lnTo>
                    <a:pt x="41" y="327"/>
                  </a:lnTo>
                  <a:lnTo>
                    <a:pt x="41" y="306"/>
                  </a:lnTo>
                  <a:lnTo>
                    <a:pt x="41" y="306"/>
                  </a:lnTo>
                  <a:lnTo>
                    <a:pt x="41" y="283"/>
                  </a:lnTo>
                  <a:lnTo>
                    <a:pt x="42" y="259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58" y="153"/>
                  </a:lnTo>
                  <a:lnTo>
                    <a:pt x="58" y="153"/>
                  </a:lnTo>
                  <a:lnTo>
                    <a:pt x="62" y="130"/>
                  </a:lnTo>
                  <a:lnTo>
                    <a:pt x="63" y="110"/>
                  </a:lnTo>
                  <a:lnTo>
                    <a:pt x="65" y="91"/>
                  </a:lnTo>
                  <a:lnTo>
                    <a:pt x="66" y="73"/>
                  </a:lnTo>
                  <a:lnTo>
                    <a:pt x="66" y="73"/>
                  </a:lnTo>
                  <a:lnTo>
                    <a:pt x="65" y="55"/>
                  </a:lnTo>
                  <a:lnTo>
                    <a:pt x="62" y="38"/>
                  </a:lnTo>
                  <a:lnTo>
                    <a:pt x="59" y="20"/>
                  </a:lnTo>
                  <a:lnTo>
                    <a:pt x="55" y="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62">
              <a:extLst>
                <a:ext uri="{FF2B5EF4-FFF2-40B4-BE49-F238E27FC236}">
                  <a16:creationId xmlns:a16="http://schemas.microsoft.com/office/drawing/2014/main" id="{B78A8449-754B-208A-D889-9A5F0DC6EE2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9" y="1608"/>
              <a:ext cx="106" cy="164"/>
            </a:xfrm>
            <a:custGeom>
              <a:avLst/>
              <a:gdLst>
                <a:gd name="T0" fmla="*/ 12 w 317"/>
                <a:gd name="T1" fmla="*/ 143 h 491"/>
                <a:gd name="T2" fmla="*/ 2 w 317"/>
                <a:gd name="T3" fmla="*/ 214 h 491"/>
                <a:gd name="T4" fmla="*/ 0 w 317"/>
                <a:gd name="T5" fmla="*/ 257 h 491"/>
                <a:gd name="T6" fmla="*/ 3 w 317"/>
                <a:gd name="T7" fmla="*/ 321 h 491"/>
                <a:gd name="T8" fmla="*/ 6 w 317"/>
                <a:gd name="T9" fmla="*/ 347 h 491"/>
                <a:gd name="T10" fmla="*/ 8 w 317"/>
                <a:gd name="T11" fmla="*/ 362 h 491"/>
                <a:gd name="T12" fmla="*/ 16 w 317"/>
                <a:gd name="T13" fmla="*/ 407 h 491"/>
                <a:gd name="T14" fmla="*/ 26 w 317"/>
                <a:gd name="T15" fmla="*/ 444 h 491"/>
                <a:gd name="T16" fmla="*/ 38 w 317"/>
                <a:gd name="T17" fmla="*/ 464 h 491"/>
                <a:gd name="T18" fmla="*/ 44 w 317"/>
                <a:gd name="T19" fmla="*/ 470 h 491"/>
                <a:gd name="T20" fmla="*/ 55 w 317"/>
                <a:gd name="T21" fmla="*/ 479 h 491"/>
                <a:gd name="T22" fmla="*/ 69 w 317"/>
                <a:gd name="T23" fmla="*/ 487 h 491"/>
                <a:gd name="T24" fmla="*/ 86 w 317"/>
                <a:gd name="T25" fmla="*/ 491 h 491"/>
                <a:gd name="T26" fmla="*/ 103 w 317"/>
                <a:gd name="T27" fmla="*/ 489 h 491"/>
                <a:gd name="T28" fmla="*/ 119 w 317"/>
                <a:gd name="T29" fmla="*/ 481 h 491"/>
                <a:gd name="T30" fmla="*/ 137 w 317"/>
                <a:gd name="T31" fmla="*/ 463 h 491"/>
                <a:gd name="T32" fmla="*/ 155 w 317"/>
                <a:gd name="T33" fmla="*/ 431 h 491"/>
                <a:gd name="T34" fmla="*/ 165 w 317"/>
                <a:gd name="T35" fmla="*/ 401 h 491"/>
                <a:gd name="T36" fmla="*/ 173 w 317"/>
                <a:gd name="T37" fmla="*/ 375 h 491"/>
                <a:gd name="T38" fmla="*/ 186 w 317"/>
                <a:gd name="T39" fmla="*/ 310 h 491"/>
                <a:gd name="T40" fmla="*/ 203 w 317"/>
                <a:gd name="T41" fmla="*/ 147 h 491"/>
                <a:gd name="T42" fmla="*/ 209 w 317"/>
                <a:gd name="T43" fmla="*/ 92 h 491"/>
                <a:gd name="T44" fmla="*/ 211 w 317"/>
                <a:gd name="T45" fmla="*/ 84 h 491"/>
                <a:gd name="T46" fmla="*/ 212 w 317"/>
                <a:gd name="T47" fmla="*/ 68 h 491"/>
                <a:gd name="T48" fmla="*/ 215 w 317"/>
                <a:gd name="T49" fmla="*/ 48 h 491"/>
                <a:gd name="T50" fmla="*/ 219 w 317"/>
                <a:gd name="T51" fmla="*/ 41 h 491"/>
                <a:gd name="T52" fmla="*/ 226 w 317"/>
                <a:gd name="T53" fmla="*/ 37 h 491"/>
                <a:gd name="T54" fmla="*/ 237 w 317"/>
                <a:gd name="T55" fmla="*/ 33 h 491"/>
                <a:gd name="T56" fmla="*/ 251 w 317"/>
                <a:gd name="T57" fmla="*/ 32 h 491"/>
                <a:gd name="T58" fmla="*/ 282 w 317"/>
                <a:gd name="T59" fmla="*/ 35 h 491"/>
                <a:gd name="T60" fmla="*/ 317 w 317"/>
                <a:gd name="T61" fmla="*/ 46 h 491"/>
                <a:gd name="T62" fmla="*/ 304 w 317"/>
                <a:gd name="T63" fmla="*/ 32 h 491"/>
                <a:gd name="T64" fmla="*/ 273 w 317"/>
                <a:gd name="T65" fmla="*/ 10 h 491"/>
                <a:gd name="T66" fmla="*/ 255 w 317"/>
                <a:gd name="T67" fmla="*/ 3 h 491"/>
                <a:gd name="T68" fmla="*/ 235 w 317"/>
                <a:gd name="T69" fmla="*/ 0 h 491"/>
                <a:gd name="T70" fmla="*/ 217 w 317"/>
                <a:gd name="T71" fmla="*/ 1 h 491"/>
                <a:gd name="T72" fmla="*/ 211 w 317"/>
                <a:gd name="T73" fmla="*/ 2 h 491"/>
                <a:gd name="T74" fmla="*/ 198 w 317"/>
                <a:gd name="T75" fmla="*/ 9 h 491"/>
                <a:gd name="T76" fmla="*/ 185 w 317"/>
                <a:gd name="T77" fmla="*/ 19 h 491"/>
                <a:gd name="T78" fmla="*/ 177 w 317"/>
                <a:gd name="T79" fmla="*/ 33 h 491"/>
                <a:gd name="T80" fmla="*/ 173 w 317"/>
                <a:gd name="T81" fmla="*/ 49 h 491"/>
                <a:gd name="T82" fmla="*/ 169 w 317"/>
                <a:gd name="T83" fmla="*/ 85 h 491"/>
                <a:gd name="T84" fmla="*/ 155 w 317"/>
                <a:gd name="T85" fmla="*/ 223 h 491"/>
                <a:gd name="T86" fmla="*/ 146 w 317"/>
                <a:gd name="T87" fmla="*/ 305 h 491"/>
                <a:gd name="T88" fmla="*/ 134 w 317"/>
                <a:gd name="T89" fmla="*/ 365 h 491"/>
                <a:gd name="T90" fmla="*/ 125 w 317"/>
                <a:gd name="T91" fmla="*/ 396 h 491"/>
                <a:gd name="T92" fmla="*/ 111 w 317"/>
                <a:gd name="T93" fmla="*/ 426 h 491"/>
                <a:gd name="T94" fmla="*/ 99 w 317"/>
                <a:gd name="T95" fmla="*/ 444 h 491"/>
                <a:gd name="T96" fmla="*/ 91 w 317"/>
                <a:gd name="T97" fmla="*/ 450 h 491"/>
                <a:gd name="T98" fmla="*/ 85 w 317"/>
                <a:gd name="T99" fmla="*/ 450 h 491"/>
                <a:gd name="T100" fmla="*/ 76 w 317"/>
                <a:gd name="T101" fmla="*/ 443 h 491"/>
                <a:gd name="T102" fmla="*/ 72 w 317"/>
                <a:gd name="T103" fmla="*/ 440 h 491"/>
                <a:gd name="T104" fmla="*/ 68 w 317"/>
                <a:gd name="T105" fmla="*/ 435 h 491"/>
                <a:gd name="T106" fmla="*/ 61 w 317"/>
                <a:gd name="T107" fmla="*/ 420 h 491"/>
                <a:gd name="T108" fmla="*/ 56 w 317"/>
                <a:gd name="T109" fmla="*/ 399 h 491"/>
                <a:gd name="T110" fmla="*/ 47 w 317"/>
                <a:gd name="T111" fmla="*/ 345 h 491"/>
                <a:gd name="T112" fmla="*/ 46 w 317"/>
                <a:gd name="T113" fmla="*/ 336 h 491"/>
                <a:gd name="T114" fmla="*/ 43 w 317"/>
                <a:gd name="T115" fmla="*/ 317 h 491"/>
                <a:gd name="T116" fmla="*/ 41 w 317"/>
                <a:gd name="T117" fmla="*/ 256 h 491"/>
                <a:gd name="T118" fmla="*/ 29 w 317"/>
                <a:gd name="T119" fmla="*/ 143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7" h="491">
                  <a:moveTo>
                    <a:pt x="21" y="106"/>
                  </a:moveTo>
                  <a:lnTo>
                    <a:pt x="21" y="106"/>
                  </a:lnTo>
                  <a:lnTo>
                    <a:pt x="12" y="143"/>
                  </a:lnTo>
                  <a:lnTo>
                    <a:pt x="6" y="176"/>
                  </a:lnTo>
                  <a:lnTo>
                    <a:pt x="3" y="195"/>
                  </a:lnTo>
                  <a:lnTo>
                    <a:pt x="2" y="214"/>
                  </a:lnTo>
                  <a:lnTo>
                    <a:pt x="0" y="234"/>
                  </a:lnTo>
                  <a:lnTo>
                    <a:pt x="0" y="257"/>
                  </a:lnTo>
                  <a:lnTo>
                    <a:pt x="0" y="257"/>
                  </a:lnTo>
                  <a:lnTo>
                    <a:pt x="0" y="283"/>
                  </a:lnTo>
                  <a:lnTo>
                    <a:pt x="3" y="321"/>
                  </a:lnTo>
                  <a:lnTo>
                    <a:pt x="3" y="321"/>
                  </a:lnTo>
                  <a:lnTo>
                    <a:pt x="6" y="340"/>
                  </a:lnTo>
                  <a:lnTo>
                    <a:pt x="6" y="347"/>
                  </a:lnTo>
                  <a:lnTo>
                    <a:pt x="6" y="347"/>
                  </a:lnTo>
                  <a:lnTo>
                    <a:pt x="7" y="352"/>
                  </a:lnTo>
                  <a:lnTo>
                    <a:pt x="8" y="362"/>
                  </a:lnTo>
                  <a:lnTo>
                    <a:pt x="8" y="362"/>
                  </a:lnTo>
                  <a:lnTo>
                    <a:pt x="12" y="384"/>
                  </a:lnTo>
                  <a:lnTo>
                    <a:pt x="16" y="407"/>
                  </a:lnTo>
                  <a:lnTo>
                    <a:pt x="16" y="407"/>
                  </a:lnTo>
                  <a:lnTo>
                    <a:pt x="22" y="431"/>
                  </a:lnTo>
                  <a:lnTo>
                    <a:pt x="22" y="431"/>
                  </a:lnTo>
                  <a:lnTo>
                    <a:pt x="26" y="444"/>
                  </a:lnTo>
                  <a:lnTo>
                    <a:pt x="33" y="457"/>
                  </a:lnTo>
                  <a:lnTo>
                    <a:pt x="33" y="457"/>
                  </a:lnTo>
                  <a:lnTo>
                    <a:pt x="38" y="464"/>
                  </a:lnTo>
                  <a:lnTo>
                    <a:pt x="38" y="464"/>
                  </a:lnTo>
                  <a:lnTo>
                    <a:pt x="44" y="470"/>
                  </a:lnTo>
                  <a:lnTo>
                    <a:pt x="44" y="470"/>
                  </a:lnTo>
                  <a:lnTo>
                    <a:pt x="50" y="474"/>
                  </a:lnTo>
                  <a:lnTo>
                    <a:pt x="50" y="474"/>
                  </a:lnTo>
                  <a:lnTo>
                    <a:pt x="55" y="479"/>
                  </a:lnTo>
                  <a:lnTo>
                    <a:pt x="55" y="479"/>
                  </a:lnTo>
                  <a:lnTo>
                    <a:pt x="61" y="483"/>
                  </a:lnTo>
                  <a:lnTo>
                    <a:pt x="69" y="487"/>
                  </a:lnTo>
                  <a:lnTo>
                    <a:pt x="77" y="490"/>
                  </a:lnTo>
                  <a:lnTo>
                    <a:pt x="86" y="491"/>
                  </a:lnTo>
                  <a:lnTo>
                    <a:pt x="86" y="491"/>
                  </a:lnTo>
                  <a:lnTo>
                    <a:pt x="95" y="491"/>
                  </a:lnTo>
                  <a:lnTo>
                    <a:pt x="103" y="489"/>
                  </a:lnTo>
                  <a:lnTo>
                    <a:pt x="103" y="489"/>
                  </a:lnTo>
                  <a:lnTo>
                    <a:pt x="111" y="486"/>
                  </a:lnTo>
                  <a:lnTo>
                    <a:pt x="119" y="481"/>
                  </a:lnTo>
                  <a:lnTo>
                    <a:pt x="119" y="481"/>
                  </a:lnTo>
                  <a:lnTo>
                    <a:pt x="129" y="473"/>
                  </a:lnTo>
                  <a:lnTo>
                    <a:pt x="137" y="463"/>
                  </a:lnTo>
                  <a:lnTo>
                    <a:pt x="137" y="463"/>
                  </a:lnTo>
                  <a:lnTo>
                    <a:pt x="142" y="455"/>
                  </a:lnTo>
                  <a:lnTo>
                    <a:pt x="147" y="446"/>
                  </a:lnTo>
                  <a:lnTo>
                    <a:pt x="155" y="431"/>
                  </a:lnTo>
                  <a:lnTo>
                    <a:pt x="155" y="431"/>
                  </a:lnTo>
                  <a:lnTo>
                    <a:pt x="163" y="409"/>
                  </a:lnTo>
                  <a:lnTo>
                    <a:pt x="165" y="401"/>
                  </a:lnTo>
                  <a:lnTo>
                    <a:pt x="165" y="401"/>
                  </a:lnTo>
                  <a:lnTo>
                    <a:pt x="173" y="375"/>
                  </a:lnTo>
                  <a:lnTo>
                    <a:pt x="173" y="375"/>
                  </a:lnTo>
                  <a:lnTo>
                    <a:pt x="180" y="347"/>
                  </a:lnTo>
                  <a:lnTo>
                    <a:pt x="186" y="310"/>
                  </a:lnTo>
                  <a:lnTo>
                    <a:pt x="186" y="310"/>
                  </a:lnTo>
                  <a:lnTo>
                    <a:pt x="191" y="270"/>
                  </a:lnTo>
                  <a:lnTo>
                    <a:pt x="195" y="227"/>
                  </a:lnTo>
                  <a:lnTo>
                    <a:pt x="203" y="147"/>
                  </a:lnTo>
                  <a:lnTo>
                    <a:pt x="203" y="147"/>
                  </a:lnTo>
                  <a:lnTo>
                    <a:pt x="209" y="92"/>
                  </a:lnTo>
                  <a:lnTo>
                    <a:pt x="209" y="92"/>
                  </a:lnTo>
                  <a:lnTo>
                    <a:pt x="211" y="89"/>
                  </a:lnTo>
                  <a:lnTo>
                    <a:pt x="211" y="87"/>
                  </a:lnTo>
                  <a:lnTo>
                    <a:pt x="211" y="84"/>
                  </a:lnTo>
                  <a:lnTo>
                    <a:pt x="211" y="79"/>
                  </a:lnTo>
                  <a:lnTo>
                    <a:pt x="212" y="68"/>
                  </a:lnTo>
                  <a:lnTo>
                    <a:pt x="212" y="68"/>
                  </a:lnTo>
                  <a:lnTo>
                    <a:pt x="213" y="55"/>
                  </a:lnTo>
                  <a:lnTo>
                    <a:pt x="213" y="55"/>
                  </a:lnTo>
                  <a:lnTo>
                    <a:pt x="215" y="48"/>
                  </a:lnTo>
                  <a:lnTo>
                    <a:pt x="216" y="44"/>
                  </a:lnTo>
                  <a:lnTo>
                    <a:pt x="216" y="44"/>
                  </a:lnTo>
                  <a:lnTo>
                    <a:pt x="219" y="41"/>
                  </a:lnTo>
                  <a:lnTo>
                    <a:pt x="224" y="39"/>
                  </a:lnTo>
                  <a:lnTo>
                    <a:pt x="224" y="39"/>
                  </a:lnTo>
                  <a:lnTo>
                    <a:pt x="226" y="37"/>
                  </a:lnTo>
                  <a:lnTo>
                    <a:pt x="230" y="36"/>
                  </a:lnTo>
                  <a:lnTo>
                    <a:pt x="230" y="36"/>
                  </a:lnTo>
                  <a:lnTo>
                    <a:pt x="237" y="33"/>
                  </a:lnTo>
                  <a:lnTo>
                    <a:pt x="237" y="33"/>
                  </a:lnTo>
                  <a:lnTo>
                    <a:pt x="251" y="32"/>
                  </a:lnTo>
                  <a:lnTo>
                    <a:pt x="251" y="32"/>
                  </a:lnTo>
                  <a:lnTo>
                    <a:pt x="267" y="33"/>
                  </a:lnTo>
                  <a:lnTo>
                    <a:pt x="282" y="35"/>
                  </a:lnTo>
                  <a:lnTo>
                    <a:pt x="282" y="35"/>
                  </a:lnTo>
                  <a:lnTo>
                    <a:pt x="299" y="40"/>
                  </a:lnTo>
                  <a:lnTo>
                    <a:pt x="308" y="42"/>
                  </a:lnTo>
                  <a:lnTo>
                    <a:pt x="317" y="46"/>
                  </a:lnTo>
                  <a:lnTo>
                    <a:pt x="317" y="46"/>
                  </a:lnTo>
                  <a:lnTo>
                    <a:pt x="311" y="39"/>
                  </a:lnTo>
                  <a:lnTo>
                    <a:pt x="304" y="32"/>
                  </a:lnTo>
                  <a:lnTo>
                    <a:pt x="290" y="19"/>
                  </a:lnTo>
                  <a:lnTo>
                    <a:pt x="290" y="19"/>
                  </a:lnTo>
                  <a:lnTo>
                    <a:pt x="273" y="10"/>
                  </a:lnTo>
                  <a:lnTo>
                    <a:pt x="264" y="6"/>
                  </a:lnTo>
                  <a:lnTo>
                    <a:pt x="255" y="3"/>
                  </a:lnTo>
                  <a:lnTo>
                    <a:pt x="255" y="3"/>
                  </a:lnTo>
                  <a:lnTo>
                    <a:pt x="246" y="1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24" y="0"/>
                  </a:lnTo>
                  <a:lnTo>
                    <a:pt x="224" y="0"/>
                  </a:lnTo>
                  <a:lnTo>
                    <a:pt x="217" y="1"/>
                  </a:lnTo>
                  <a:lnTo>
                    <a:pt x="217" y="1"/>
                  </a:lnTo>
                  <a:lnTo>
                    <a:pt x="211" y="2"/>
                  </a:lnTo>
                  <a:lnTo>
                    <a:pt x="211" y="2"/>
                  </a:lnTo>
                  <a:lnTo>
                    <a:pt x="204" y="5"/>
                  </a:lnTo>
                  <a:lnTo>
                    <a:pt x="198" y="9"/>
                  </a:lnTo>
                  <a:lnTo>
                    <a:pt x="198" y="9"/>
                  </a:lnTo>
                  <a:lnTo>
                    <a:pt x="191" y="13"/>
                  </a:lnTo>
                  <a:lnTo>
                    <a:pt x="185" y="19"/>
                  </a:lnTo>
                  <a:lnTo>
                    <a:pt x="185" y="19"/>
                  </a:lnTo>
                  <a:lnTo>
                    <a:pt x="181" y="26"/>
                  </a:lnTo>
                  <a:lnTo>
                    <a:pt x="177" y="33"/>
                  </a:lnTo>
                  <a:lnTo>
                    <a:pt x="177" y="33"/>
                  </a:lnTo>
                  <a:lnTo>
                    <a:pt x="174" y="41"/>
                  </a:lnTo>
                  <a:lnTo>
                    <a:pt x="173" y="49"/>
                  </a:lnTo>
                  <a:lnTo>
                    <a:pt x="173" y="49"/>
                  </a:lnTo>
                  <a:lnTo>
                    <a:pt x="170" y="66"/>
                  </a:lnTo>
                  <a:lnTo>
                    <a:pt x="169" y="85"/>
                  </a:lnTo>
                  <a:lnTo>
                    <a:pt x="169" y="85"/>
                  </a:lnTo>
                  <a:lnTo>
                    <a:pt x="163" y="141"/>
                  </a:lnTo>
                  <a:lnTo>
                    <a:pt x="163" y="141"/>
                  </a:lnTo>
                  <a:lnTo>
                    <a:pt x="155" y="223"/>
                  </a:lnTo>
                  <a:lnTo>
                    <a:pt x="151" y="265"/>
                  </a:lnTo>
                  <a:lnTo>
                    <a:pt x="146" y="305"/>
                  </a:lnTo>
                  <a:lnTo>
                    <a:pt x="146" y="305"/>
                  </a:lnTo>
                  <a:lnTo>
                    <a:pt x="139" y="339"/>
                  </a:lnTo>
                  <a:lnTo>
                    <a:pt x="134" y="365"/>
                  </a:lnTo>
                  <a:lnTo>
                    <a:pt x="134" y="365"/>
                  </a:lnTo>
                  <a:lnTo>
                    <a:pt x="126" y="388"/>
                  </a:lnTo>
                  <a:lnTo>
                    <a:pt x="126" y="388"/>
                  </a:lnTo>
                  <a:lnTo>
                    <a:pt x="125" y="396"/>
                  </a:lnTo>
                  <a:lnTo>
                    <a:pt x="117" y="414"/>
                  </a:lnTo>
                  <a:lnTo>
                    <a:pt x="117" y="414"/>
                  </a:lnTo>
                  <a:lnTo>
                    <a:pt x="111" y="426"/>
                  </a:lnTo>
                  <a:lnTo>
                    <a:pt x="104" y="439"/>
                  </a:lnTo>
                  <a:lnTo>
                    <a:pt x="104" y="439"/>
                  </a:lnTo>
                  <a:lnTo>
                    <a:pt x="99" y="444"/>
                  </a:lnTo>
                  <a:lnTo>
                    <a:pt x="95" y="448"/>
                  </a:lnTo>
                  <a:lnTo>
                    <a:pt x="95" y="448"/>
                  </a:lnTo>
                  <a:lnTo>
                    <a:pt x="91" y="450"/>
                  </a:lnTo>
                  <a:lnTo>
                    <a:pt x="89" y="450"/>
                  </a:lnTo>
                  <a:lnTo>
                    <a:pt x="89" y="450"/>
                  </a:lnTo>
                  <a:lnTo>
                    <a:pt x="85" y="450"/>
                  </a:lnTo>
                  <a:lnTo>
                    <a:pt x="78" y="446"/>
                  </a:lnTo>
                  <a:lnTo>
                    <a:pt x="78" y="446"/>
                  </a:lnTo>
                  <a:lnTo>
                    <a:pt x="76" y="443"/>
                  </a:lnTo>
                  <a:lnTo>
                    <a:pt x="76" y="443"/>
                  </a:lnTo>
                  <a:lnTo>
                    <a:pt x="72" y="440"/>
                  </a:lnTo>
                  <a:lnTo>
                    <a:pt x="72" y="440"/>
                  </a:lnTo>
                  <a:lnTo>
                    <a:pt x="70" y="438"/>
                  </a:lnTo>
                  <a:lnTo>
                    <a:pt x="70" y="438"/>
                  </a:lnTo>
                  <a:lnTo>
                    <a:pt x="68" y="435"/>
                  </a:lnTo>
                  <a:lnTo>
                    <a:pt x="68" y="435"/>
                  </a:lnTo>
                  <a:lnTo>
                    <a:pt x="64" y="429"/>
                  </a:lnTo>
                  <a:lnTo>
                    <a:pt x="61" y="420"/>
                  </a:lnTo>
                  <a:lnTo>
                    <a:pt x="61" y="420"/>
                  </a:lnTo>
                  <a:lnTo>
                    <a:pt x="56" y="399"/>
                  </a:lnTo>
                  <a:lnTo>
                    <a:pt x="56" y="399"/>
                  </a:lnTo>
                  <a:lnTo>
                    <a:pt x="52" y="377"/>
                  </a:lnTo>
                  <a:lnTo>
                    <a:pt x="48" y="356"/>
                  </a:lnTo>
                  <a:lnTo>
                    <a:pt x="47" y="345"/>
                  </a:lnTo>
                  <a:lnTo>
                    <a:pt x="47" y="345"/>
                  </a:lnTo>
                  <a:lnTo>
                    <a:pt x="46" y="340"/>
                  </a:lnTo>
                  <a:lnTo>
                    <a:pt x="46" y="336"/>
                  </a:lnTo>
                  <a:lnTo>
                    <a:pt x="46" y="336"/>
                  </a:lnTo>
                  <a:lnTo>
                    <a:pt x="43" y="317"/>
                  </a:lnTo>
                  <a:lnTo>
                    <a:pt x="43" y="317"/>
                  </a:lnTo>
                  <a:lnTo>
                    <a:pt x="42" y="280"/>
                  </a:lnTo>
                  <a:lnTo>
                    <a:pt x="41" y="256"/>
                  </a:lnTo>
                  <a:lnTo>
                    <a:pt x="41" y="256"/>
                  </a:lnTo>
                  <a:lnTo>
                    <a:pt x="39" y="214"/>
                  </a:lnTo>
                  <a:lnTo>
                    <a:pt x="35" y="178"/>
                  </a:lnTo>
                  <a:lnTo>
                    <a:pt x="29" y="143"/>
                  </a:lnTo>
                  <a:lnTo>
                    <a:pt x="21" y="106"/>
                  </a:lnTo>
                  <a:lnTo>
                    <a:pt x="21" y="10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63">
              <a:extLst>
                <a:ext uri="{FF2B5EF4-FFF2-40B4-BE49-F238E27FC236}">
                  <a16:creationId xmlns:a16="http://schemas.microsoft.com/office/drawing/2014/main" id="{39645A89-F433-445F-7721-82AD4F08F9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8" y="1599"/>
              <a:ext cx="78" cy="31"/>
            </a:xfrm>
            <a:custGeom>
              <a:avLst/>
              <a:gdLst>
                <a:gd name="T0" fmla="*/ 0 w 235"/>
                <a:gd name="T1" fmla="*/ 33 h 93"/>
                <a:gd name="T2" fmla="*/ 19 w 235"/>
                <a:gd name="T3" fmla="*/ 43 h 93"/>
                <a:gd name="T4" fmla="*/ 38 w 235"/>
                <a:gd name="T5" fmla="*/ 46 h 93"/>
                <a:gd name="T6" fmla="*/ 57 w 235"/>
                <a:gd name="T7" fmla="*/ 43 h 93"/>
                <a:gd name="T8" fmla="*/ 87 w 235"/>
                <a:gd name="T9" fmla="*/ 42 h 93"/>
                <a:gd name="T10" fmla="*/ 126 w 235"/>
                <a:gd name="T11" fmla="*/ 43 h 93"/>
                <a:gd name="T12" fmla="*/ 138 w 235"/>
                <a:gd name="T13" fmla="*/ 44 h 93"/>
                <a:gd name="T14" fmla="*/ 148 w 235"/>
                <a:gd name="T15" fmla="*/ 47 h 93"/>
                <a:gd name="T16" fmla="*/ 161 w 235"/>
                <a:gd name="T17" fmla="*/ 51 h 93"/>
                <a:gd name="T18" fmla="*/ 186 w 235"/>
                <a:gd name="T19" fmla="*/ 64 h 93"/>
                <a:gd name="T20" fmla="*/ 192 w 235"/>
                <a:gd name="T21" fmla="*/ 69 h 93"/>
                <a:gd name="T22" fmla="*/ 196 w 235"/>
                <a:gd name="T23" fmla="*/ 72 h 93"/>
                <a:gd name="T24" fmla="*/ 197 w 235"/>
                <a:gd name="T25" fmla="*/ 73 h 93"/>
                <a:gd name="T26" fmla="*/ 201 w 235"/>
                <a:gd name="T27" fmla="*/ 76 h 93"/>
                <a:gd name="T28" fmla="*/ 204 w 235"/>
                <a:gd name="T29" fmla="*/ 77 h 93"/>
                <a:gd name="T30" fmla="*/ 206 w 235"/>
                <a:gd name="T31" fmla="*/ 86 h 93"/>
                <a:gd name="T32" fmla="*/ 208 w 235"/>
                <a:gd name="T33" fmla="*/ 93 h 93"/>
                <a:gd name="T34" fmla="*/ 221 w 235"/>
                <a:gd name="T35" fmla="*/ 90 h 93"/>
                <a:gd name="T36" fmla="*/ 230 w 235"/>
                <a:gd name="T37" fmla="*/ 82 h 93"/>
                <a:gd name="T38" fmla="*/ 234 w 235"/>
                <a:gd name="T39" fmla="*/ 74 h 93"/>
                <a:gd name="T40" fmla="*/ 235 w 235"/>
                <a:gd name="T41" fmla="*/ 67 h 93"/>
                <a:gd name="T42" fmla="*/ 230 w 235"/>
                <a:gd name="T43" fmla="*/ 50 h 93"/>
                <a:gd name="T44" fmla="*/ 226 w 235"/>
                <a:gd name="T45" fmla="*/ 44 h 93"/>
                <a:gd name="T46" fmla="*/ 216 w 235"/>
                <a:gd name="T47" fmla="*/ 34 h 93"/>
                <a:gd name="T48" fmla="*/ 208 w 235"/>
                <a:gd name="T49" fmla="*/ 29 h 93"/>
                <a:gd name="T50" fmla="*/ 175 w 235"/>
                <a:gd name="T51" fmla="*/ 13 h 93"/>
                <a:gd name="T52" fmla="*/ 160 w 235"/>
                <a:gd name="T53" fmla="*/ 8 h 93"/>
                <a:gd name="T54" fmla="*/ 144 w 235"/>
                <a:gd name="T55" fmla="*/ 4 h 93"/>
                <a:gd name="T56" fmla="*/ 131 w 235"/>
                <a:gd name="T57" fmla="*/ 3 h 93"/>
                <a:gd name="T58" fmla="*/ 103 w 235"/>
                <a:gd name="T59" fmla="*/ 0 h 93"/>
                <a:gd name="T60" fmla="*/ 87 w 235"/>
                <a:gd name="T61" fmla="*/ 2 h 93"/>
                <a:gd name="T62" fmla="*/ 53 w 235"/>
                <a:gd name="T63" fmla="*/ 3 h 93"/>
                <a:gd name="T64" fmla="*/ 31 w 235"/>
                <a:gd name="T65" fmla="*/ 5 h 93"/>
                <a:gd name="T66" fmla="*/ 13 w 235"/>
                <a:gd name="T67" fmla="*/ 15 h 93"/>
                <a:gd name="T68" fmla="*/ 0 w 235"/>
                <a:gd name="T69" fmla="*/ 3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5" h="93">
                  <a:moveTo>
                    <a:pt x="0" y="33"/>
                  </a:moveTo>
                  <a:lnTo>
                    <a:pt x="0" y="33"/>
                  </a:lnTo>
                  <a:lnTo>
                    <a:pt x="10" y="39"/>
                  </a:lnTo>
                  <a:lnTo>
                    <a:pt x="19" y="43"/>
                  </a:lnTo>
                  <a:lnTo>
                    <a:pt x="27" y="46"/>
                  </a:lnTo>
                  <a:lnTo>
                    <a:pt x="38" y="46"/>
                  </a:lnTo>
                  <a:lnTo>
                    <a:pt x="38" y="46"/>
                  </a:lnTo>
                  <a:lnTo>
                    <a:pt x="57" y="43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114" y="42"/>
                  </a:lnTo>
                  <a:lnTo>
                    <a:pt x="126" y="43"/>
                  </a:lnTo>
                  <a:lnTo>
                    <a:pt x="126" y="43"/>
                  </a:lnTo>
                  <a:lnTo>
                    <a:pt x="138" y="44"/>
                  </a:lnTo>
                  <a:lnTo>
                    <a:pt x="138" y="44"/>
                  </a:lnTo>
                  <a:lnTo>
                    <a:pt x="148" y="47"/>
                  </a:lnTo>
                  <a:lnTo>
                    <a:pt x="161" y="51"/>
                  </a:lnTo>
                  <a:lnTo>
                    <a:pt x="161" y="51"/>
                  </a:lnTo>
                  <a:lnTo>
                    <a:pt x="174" y="57"/>
                  </a:lnTo>
                  <a:lnTo>
                    <a:pt x="186" y="64"/>
                  </a:lnTo>
                  <a:lnTo>
                    <a:pt x="186" y="64"/>
                  </a:lnTo>
                  <a:lnTo>
                    <a:pt x="192" y="69"/>
                  </a:lnTo>
                  <a:lnTo>
                    <a:pt x="196" y="72"/>
                  </a:lnTo>
                  <a:lnTo>
                    <a:pt x="196" y="72"/>
                  </a:lnTo>
                  <a:lnTo>
                    <a:pt x="196" y="73"/>
                  </a:lnTo>
                  <a:lnTo>
                    <a:pt x="197" y="73"/>
                  </a:lnTo>
                  <a:lnTo>
                    <a:pt x="197" y="73"/>
                  </a:lnTo>
                  <a:lnTo>
                    <a:pt x="201" y="76"/>
                  </a:lnTo>
                  <a:lnTo>
                    <a:pt x="201" y="76"/>
                  </a:lnTo>
                  <a:lnTo>
                    <a:pt x="204" y="77"/>
                  </a:lnTo>
                  <a:lnTo>
                    <a:pt x="205" y="81"/>
                  </a:lnTo>
                  <a:lnTo>
                    <a:pt x="206" y="86"/>
                  </a:lnTo>
                  <a:lnTo>
                    <a:pt x="208" y="93"/>
                  </a:lnTo>
                  <a:lnTo>
                    <a:pt x="208" y="93"/>
                  </a:lnTo>
                  <a:lnTo>
                    <a:pt x="214" y="93"/>
                  </a:lnTo>
                  <a:lnTo>
                    <a:pt x="221" y="90"/>
                  </a:lnTo>
                  <a:lnTo>
                    <a:pt x="226" y="87"/>
                  </a:lnTo>
                  <a:lnTo>
                    <a:pt x="230" y="82"/>
                  </a:lnTo>
                  <a:lnTo>
                    <a:pt x="230" y="82"/>
                  </a:lnTo>
                  <a:lnTo>
                    <a:pt x="234" y="74"/>
                  </a:lnTo>
                  <a:lnTo>
                    <a:pt x="235" y="67"/>
                  </a:lnTo>
                  <a:lnTo>
                    <a:pt x="235" y="67"/>
                  </a:lnTo>
                  <a:lnTo>
                    <a:pt x="232" y="57"/>
                  </a:lnTo>
                  <a:lnTo>
                    <a:pt x="230" y="50"/>
                  </a:lnTo>
                  <a:lnTo>
                    <a:pt x="230" y="50"/>
                  </a:lnTo>
                  <a:lnTo>
                    <a:pt x="226" y="44"/>
                  </a:lnTo>
                  <a:lnTo>
                    <a:pt x="221" y="39"/>
                  </a:lnTo>
                  <a:lnTo>
                    <a:pt x="216" y="34"/>
                  </a:lnTo>
                  <a:lnTo>
                    <a:pt x="208" y="29"/>
                  </a:lnTo>
                  <a:lnTo>
                    <a:pt x="208" y="29"/>
                  </a:lnTo>
                  <a:lnTo>
                    <a:pt x="192" y="21"/>
                  </a:lnTo>
                  <a:lnTo>
                    <a:pt x="175" y="13"/>
                  </a:lnTo>
                  <a:lnTo>
                    <a:pt x="175" y="13"/>
                  </a:lnTo>
                  <a:lnTo>
                    <a:pt x="160" y="8"/>
                  </a:lnTo>
                  <a:lnTo>
                    <a:pt x="144" y="4"/>
                  </a:lnTo>
                  <a:lnTo>
                    <a:pt x="144" y="4"/>
                  </a:lnTo>
                  <a:lnTo>
                    <a:pt x="131" y="3"/>
                  </a:lnTo>
                  <a:lnTo>
                    <a:pt x="131" y="3"/>
                  </a:lnTo>
                  <a:lnTo>
                    <a:pt x="117" y="2"/>
                  </a:lnTo>
                  <a:lnTo>
                    <a:pt x="103" y="0"/>
                  </a:lnTo>
                  <a:lnTo>
                    <a:pt x="87" y="2"/>
                  </a:lnTo>
                  <a:lnTo>
                    <a:pt x="87" y="2"/>
                  </a:lnTo>
                  <a:lnTo>
                    <a:pt x="69" y="2"/>
                  </a:lnTo>
                  <a:lnTo>
                    <a:pt x="53" y="3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21" y="9"/>
                  </a:lnTo>
                  <a:lnTo>
                    <a:pt x="13" y="15"/>
                  </a:lnTo>
                  <a:lnTo>
                    <a:pt x="6" y="22"/>
                  </a:lnTo>
                  <a:lnTo>
                    <a:pt x="0" y="33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Freeform 64">
              <a:extLst>
                <a:ext uri="{FF2B5EF4-FFF2-40B4-BE49-F238E27FC236}">
                  <a16:creationId xmlns:a16="http://schemas.microsoft.com/office/drawing/2014/main" id="{D93CE847-E8BC-6E4A-FBF6-5A0DE103140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0" y="1463"/>
              <a:ext cx="19" cy="156"/>
            </a:xfrm>
            <a:custGeom>
              <a:avLst/>
              <a:gdLst>
                <a:gd name="T0" fmla="*/ 28 w 58"/>
                <a:gd name="T1" fmla="*/ 0 h 468"/>
                <a:gd name="T2" fmla="*/ 28 w 58"/>
                <a:gd name="T3" fmla="*/ 0 h 468"/>
                <a:gd name="T4" fmla="*/ 26 w 58"/>
                <a:gd name="T5" fmla="*/ 37 h 468"/>
                <a:gd name="T6" fmla="*/ 23 w 58"/>
                <a:gd name="T7" fmla="*/ 71 h 468"/>
                <a:gd name="T8" fmla="*/ 23 w 58"/>
                <a:gd name="T9" fmla="*/ 71 h 468"/>
                <a:gd name="T10" fmla="*/ 20 w 58"/>
                <a:gd name="T11" fmla="*/ 106 h 468"/>
                <a:gd name="T12" fmla="*/ 18 w 58"/>
                <a:gd name="T13" fmla="*/ 148 h 468"/>
                <a:gd name="T14" fmla="*/ 18 w 58"/>
                <a:gd name="T15" fmla="*/ 148 h 468"/>
                <a:gd name="T16" fmla="*/ 17 w 58"/>
                <a:gd name="T17" fmla="*/ 174 h 468"/>
                <a:gd name="T18" fmla="*/ 14 w 58"/>
                <a:gd name="T19" fmla="*/ 210 h 468"/>
                <a:gd name="T20" fmla="*/ 14 w 58"/>
                <a:gd name="T21" fmla="*/ 210 h 468"/>
                <a:gd name="T22" fmla="*/ 13 w 58"/>
                <a:gd name="T23" fmla="*/ 218 h 468"/>
                <a:gd name="T24" fmla="*/ 13 w 58"/>
                <a:gd name="T25" fmla="*/ 222 h 468"/>
                <a:gd name="T26" fmla="*/ 2 w 58"/>
                <a:gd name="T27" fmla="*/ 316 h 468"/>
                <a:gd name="T28" fmla="*/ 2 w 58"/>
                <a:gd name="T29" fmla="*/ 316 h 468"/>
                <a:gd name="T30" fmla="*/ 1 w 58"/>
                <a:gd name="T31" fmla="*/ 339 h 468"/>
                <a:gd name="T32" fmla="*/ 0 w 58"/>
                <a:gd name="T33" fmla="*/ 359 h 468"/>
                <a:gd name="T34" fmla="*/ 0 w 58"/>
                <a:gd name="T35" fmla="*/ 378 h 468"/>
                <a:gd name="T36" fmla="*/ 1 w 58"/>
                <a:gd name="T37" fmla="*/ 396 h 468"/>
                <a:gd name="T38" fmla="*/ 1 w 58"/>
                <a:gd name="T39" fmla="*/ 396 h 468"/>
                <a:gd name="T40" fmla="*/ 2 w 58"/>
                <a:gd name="T41" fmla="*/ 413 h 468"/>
                <a:gd name="T42" fmla="*/ 5 w 58"/>
                <a:gd name="T43" fmla="*/ 431 h 468"/>
                <a:gd name="T44" fmla="*/ 13 w 58"/>
                <a:gd name="T45" fmla="*/ 468 h 468"/>
                <a:gd name="T46" fmla="*/ 13 w 58"/>
                <a:gd name="T47" fmla="*/ 468 h 468"/>
                <a:gd name="T48" fmla="*/ 22 w 58"/>
                <a:gd name="T49" fmla="*/ 431 h 468"/>
                <a:gd name="T50" fmla="*/ 31 w 58"/>
                <a:gd name="T51" fmla="*/ 398 h 468"/>
                <a:gd name="T52" fmla="*/ 31 w 58"/>
                <a:gd name="T53" fmla="*/ 398 h 468"/>
                <a:gd name="T54" fmla="*/ 37 w 58"/>
                <a:gd name="T55" fmla="*/ 362 h 468"/>
                <a:gd name="T56" fmla="*/ 44 w 58"/>
                <a:gd name="T57" fmla="*/ 321 h 468"/>
                <a:gd name="T58" fmla="*/ 44 w 58"/>
                <a:gd name="T59" fmla="*/ 321 h 468"/>
                <a:gd name="T60" fmla="*/ 53 w 58"/>
                <a:gd name="T61" fmla="*/ 228 h 468"/>
                <a:gd name="T62" fmla="*/ 53 w 58"/>
                <a:gd name="T63" fmla="*/ 225 h 468"/>
                <a:gd name="T64" fmla="*/ 53 w 58"/>
                <a:gd name="T65" fmla="*/ 221 h 468"/>
                <a:gd name="T66" fmla="*/ 53 w 58"/>
                <a:gd name="T67" fmla="*/ 221 h 468"/>
                <a:gd name="T68" fmla="*/ 54 w 58"/>
                <a:gd name="T69" fmla="*/ 214 h 468"/>
                <a:gd name="T70" fmla="*/ 54 w 58"/>
                <a:gd name="T71" fmla="*/ 214 h 468"/>
                <a:gd name="T72" fmla="*/ 57 w 58"/>
                <a:gd name="T73" fmla="*/ 176 h 468"/>
                <a:gd name="T74" fmla="*/ 58 w 58"/>
                <a:gd name="T75" fmla="*/ 149 h 468"/>
                <a:gd name="T76" fmla="*/ 58 w 58"/>
                <a:gd name="T77" fmla="*/ 149 h 468"/>
                <a:gd name="T78" fmla="*/ 58 w 58"/>
                <a:gd name="T79" fmla="*/ 127 h 468"/>
                <a:gd name="T80" fmla="*/ 58 w 58"/>
                <a:gd name="T81" fmla="*/ 106 h 468"/>
                <a:gd name="T82" fmla="*/ 55 w 58"/>
                <a:gd name="T83" fmla="*/ 87 h 468"/>
                <a:gd name="T84" fmla="*/ 53 w 58"/>
                <a:gd name="T85" fmla="*/ 69 h 468"/>
                <a:gd name="T86" fmla="*/ 53 w 58"/>
                <a:gd name="T87" fmla="*/ 69 h 468"/>
                <a:gd name="T88" fmla="*/ 48 w 58"/>
                <a:gd name="T89" fmla="*/ 52 h 468"/>
                <a:gd name="T90" fmla="*/ 42 w 58"/>
                <a:gd name="T91" fmla="*/ 35 h 468"/>
                <a:gd name="T92" fmla="*/ 36 w 58"/>
                <a:gd name="T93" fmla="*/ 18 h 468"/>
                <a:gd name="T94" fmla="*/ 28 w 58"/>
                <a:gd name="T95" fmla="*/ 0 h 468"/>
                <a:gd name="T96" fmla="*/ 28 w 58"/>
                <a:gd name="T97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8" h="468">
                  <a:moveTo>
                    <a:pt x="28" y="0"/>
                  </a:moveTo>
                  <a:lnTo>
                    <a:pt x="28" y="0"/>
                  </a:lnTo>
                  <a:lnTo>
                    <a:pt x="26" y="37"/>
                  </a:lnTo>
                  <a:lnTo>
                    <a:pt x="23" y="71"/>
                  </a:lnTo>
                  <a:lnTo>
                    <a:pt x="23" y="71"/>
                  </a:lnTo>
                  <a:lnTo>
                    <a:pt x="20" y="106"/>
                  </a:lnTo>
                  <a:lnTo>
                    <a:pt x="18" y="148"/>
                  </a:lnTo>
                  <a:lnTo>
                    <a:pt x="18" y="148"/>
                  </a:lnTo>
                  <a:lnTo>
                    <a:pt x="17" y="174"/>
                  </a:lnTo>
                  <a:lnTo>
                    <a:pt x="14" y="210"/>
                  </a:lnTo>
                  <a:lnTo>
                    <a:pt x="14" y="210"/>
                  </a:lnTo>
                  <a:lnTo>
                    <a:pt x="13" y="218"/>
                  </a:lnTo>
                  <a:lnTo>
                    <a:pt x="13" y="222"/>
                  </a:lnTo>
                  <a:lnTo>
                    <a:pt x="2" y="316"/>
                  </a:lnTo>
                  <a:lnTo>
                    <a:pt x="2" y="316"/>
                  </a:lnTo>
                  <a:lnTo>
                    <a:pt x="1" y="339"/>
                  </a:lnTo>
                  <a:lnTo>
                    <a:pt x="0" y="359"/>
                  </a:lnTo>
                  <a:lnTo>
                    <a:pt x="0" y="378"/>
                  </a:lnTo>
                  <a:lnTo>
                    <a:pt x="1" y="396"/>
                  </a:lnTo>
                  <a:lnTo>
                    <a:pt x="1" y="396"/>
                  </a:lnTo>
                  <a:lnTo>
                    <a:pt x="2" y="413"/>
                  </a:lnTo>
                  <a:lnTo>
                    <a:pt x="5" y="431"/>
                  </a:lnTo>
                  <a:lnTo>
                    <a:pt x="13" y="468"/>
                  </a:lnTo>
                  <a:lnTo>
                    <a:pt x="13" y="468"/>
                  </a:lnTo>
                  <a:lnTo>
                    <a:pt x="22" y="431"/>
                  </a:lnTo>
                  <a:lnTo>
                    <a:pt x="31" y="398"/>
                  </a:lnTo>
                  <a:lnTo>
                    <a:pt x="31" y="398"/>
                  </a:lnTo>
                  <a:lnTo>
                    <a:pt x="37" y="362"/>
                  </a:lnTo>
                  <a:lnTo>
                    <a:pt x="44" y="321"/>
                  </a:lnTo>
                  <a:lnTo>
                    <a:pt x="44" y="321"/>
                  </a:lnTo>
                  <a:lnTo>
                    <a:pt x="53" y="228"/>
                  </a:lnTo>
                  <a:lnTo>
                    <a:pt x="53" y="225"/>
                  </a:lnTo>
                  <a:lnTo>
                    <a:pt x="53" y="221"/>
                  </a:lnTo>
                  <a:lnTo>
                    <a:pt x="53" y="221"/>
                  </a:lnTo>
                  <a:lnTo>
                    <a:pt x="54" y="214"/>
                  </a:lnTo>
                  <a:lnTo>
                    <a:pt x="54" y="214"/>
                  </a:lnTo>
                  <a:lnTo>
                    <a:pt x="57" y="176"/>
                  </a:lnTo>
                  <a:lnTo>
                    <a:pt x="58" y="149"/>
                  </a:lnTo>
                  <a:lnTo>
                    <a:pt x="58" y="149"/>
                  </a:lnTo>
                  <a:lnTo>
                    <a:pt x="58" y="127"/>
                  </a:lnTo>
                  <a:lnTo>
                    <a:pt x="58" y="106"/>
                  </a:lnTo>
                  <a:lnTo>
                    <a:pt x="55" y="87"/>
                  </a:lnTo>
                  <a:lnTo>
                    <a:pt x="53" y="69"/>
                  </a:lnTo>
                  <a:lnTo>
                    <a:pt x="53" y="69"/>
                  </a:lnTo>
                  <a:lnTo>
                    <a:pt x="48" y="52"/>
                  </a:lnTo>
                  <a:lnTo>
                    <a:pt x="42" y="35"/>
                  </a:lnTo>
                  <a:lnTo>
                    <a:pt x="36" y="18"/>
                  </a:lnTo>
                  <a:lnTo>
                    <a:pt x="28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65">
              <a:extLst>
                <a:ext uri="{FF2B5EF4-FFF2-40B4-BE49-F238E27FC236}">
                  <a16:creationId xmlns:a16="http://schemas.microsoft.com/office/drawing/2014/main" id="{CA44E24C-3AF0-ADE5-2FA9-F07B37E2B7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2" y="1150"/>
              <a:ext cx="20" cy="441"/>
            </a:xfrm>
            <a:custGeom>
              <a:avLst/>
              <a:gdLst>
                <a:gd name="T0" fmla="*/ 40 w 60"/>
                <a:gd name="T1" fmla="*/ 0 h 1322"/>
                <a:gd name="T2" fmla="*/ 40 w 60"/>
                <a:gd name="T3" fmla="*/ 0 h 1322"/>
                <a:gd name="T4" fmla="*/ 31 w 60"/>
                <a:gd name="T5" fmla="*/ 37 h 1322"/>
                <a:gd name="T6" fmla="*/ 24 w 60"/>
                <a:gd name="T7" fmla="*/ 72 h 1322"/>
                <a:gd name="T8" fmla="*/ 21 w 60"/>
                <a:gd name="T9" fmla="*/ 108 h 1322"/>
                <a:gd name="T10" fmla="*/ 19 w 60"/>
                <a:gd name="T11" fmla="*/ 150 h 1322"/>
                <a:gd name="T12" fmla="*/ 18 w 60"/>
                <a:gd name="T13" fmla="*/ 214 h 1322"/>
                <a:gd name="T14" fmla="*/ 18 w 60"/>
                <a:gd name="T15" fmla="*/ 214 h 1322"/>
                <a:gd name="T16" fmla="*/ 13 w 60"/>
                <a:gd name="T17" fmla="*/ 498 h 1322"/>
                <a:gd name="T18" fmla="*/ 9 w 60"/>
                <a:gd name="T19" fmla="*/ 665 h 1322"/>
                <a:gd name="T20" fmla="*/ 9 w 60"/>
                <a:gd name="T21" fmla="*/ 665 h 1322"/>
                <a:gd name="T22" fmla="*/ 6 w 60"/>
                <a:gd name="T23" fmla="*/ 810 h 1322"/>
                <a:gd name="T24" fmla="*/ 1 w 60"/>
                <a:gd name="T25" fmla="*/ 1078 h 1322"/>
                <a:gd name="T26" fmla="*/ 0 w 60"/>
                <a:gd name="T27" fmla="*/ 1172 h 1322"/>
                <a:gd name="T28" fmla="*/ 0 w 60"/>
                <a:gd name="T29" fmla="*/ 1172 h 1322"/>
                <a:gd name="T30" fmla="*/ 1 w 60"/>
                <a:gd name="T31" fmla="*/ 1214 h 1322"/>
                <a:gd name="T32" fmla="*/ 5 w 60"/>
                <a:gd name="T33" fmla="*/ 1250 h 1322"/>
                <a:gd name="T34" fmla="*/ 10 w 60"/>
                <a:gd name="T35" fmla="*/ 1285 h 1322"/>
                <a:gd name="T36" fmla="*/ 19 w 60"/>
                <a:gd name="T37" fmla="*/ 1322 h 1322"/>
                <a:gd name="T38" fmla="*/ 19 w 60"/>
                <a:gd name="T39" fmla="*/ 1322 h 1322"/>
                <a:gd name="T40" fmla="*/ 28 w 60"/>
                <a:gd name="T41" fmla="*/ 1285 h 1322"/>
                <a:gd name="T42" fmla="*/ 35 w 60"/>
                <a:gd name="T43" fmla="*/ 1250 h 1322"/>
                <a:gd name="T44" fmla="*/ 39 w 60"/>
                <a:gd name="T45" fmla="*/ 1214 h 1322"/>
                <a:gd name="T46" fmla="*/ 40 w 60"/>
                <a:gd name="T47" fmla="*/ 1172 h 1322"/>
                <a:gd name="T48" fmla="*/ 41 w 60"/>
                <a:gd name="T49" fmla="*/ 1080 h 1322"/>
                <a:gd name="T50" fmla="*/ 41 w 60"/>
                <a:gd name="T51" fmla="*/ 1080 h 1322"/>
                <a:gd name="T52" fmla="*/ 47 w 60"/>
                <a:gd name="T53" fmla="*/ 812 h 1322"/>
                <a:gd name="T54" fmla="*/ 50 w 60"/>
                <a:gd name="T55" fmla="*/ 666 h 1322"/>
                <a:gd name="T56" fmla="*/ 50 w 60"/>
                <a:gd name="T57" fmla="*/ 666 h 1322"/>
                <a:gd name="T58" fmla="*/ 54 w 60"/>
                <a:gd name="T59" fmla="*/ 500 h 1322"/>
                <a:gd name="T60" fmla="*/ 57 w 60"/>
                <a:gd name="T61" fmla="*/ 351 h 1322"/>
                <a:gd name="T62" fmla="*/ 60 w 60"/>
                <a:gd name="T63" fmla="*/ 214 h 1322"/>
                <a:gd name="T64" fmla="*/ 60 w 60"/>
                <a:gd name="T65" fmla="*/ 150 h 1322"/>
                <a:gd name="T66" fmla="*/ 60 w 60"/>
                <a:gd name="T67" fmla="*/ 150 h 1322"/>
                <a:gd name="T68" fmla="*/ 58 w 60"/>
                <a:gd name="T69" fmla="*/ 108 h 1322"/>
                <a:gd name="T70" fmla="*/ 54 w 60"/>
                <a:gd name="T71" fmla="*/ 72 h 1322"/>
                <a:gd name="T72" fmla="*/ 49 w 60"/>
                <a:gd name="T73" fmla="*/ 37 h 1322"/>
                <a:gd name="T74" fmla="*/ 40 w 60"/>
                <a:gd name="T75" fmla="*/ 0 h 1322"/>
                <a:gd name="T76" fmla="*/ 40 w 60"/>
                <a:gd name="T77" fmla="*/ 0 h 1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0" h="1322">
                  <a:moveTo>
                    <a:pt x="40" y="0"/>
                  </a:moveTo>
                  <a:lnTo>
                    <a:pt x="40" y="0"/>
                  </a:lnTo>
                  <a:lnTo>
                    <a:pt x="31" y="37"/>
                  </a:lnTo>
                  <a:lnTo>
                    <a:pt x="24" y="72"/>
                  </a:lnTo>
                  <a:lnTo>
                    <a:pt x="21" y="108"/>
                  </a:lnTo>
                  <a:lnTo>
                    <a:pt x="19" y="150"/>
                  </a:lnTo>
                  <a:lnTo>
                    <a:pt x="18" y="214"/>
                  </a:lnTo>
                  <a:lnTo>
                    <a:pt x="18" y="214"/>
                  </a:lnTo>
                  <a:lnTo>
                    <a:pt x="13" y="498"/>
                  </a:lnTo>
                  <a:lnTo>
                    <a:pt x="9" y="665"/>
                  </a:lnTo>
                  <a:lnTo>
                    <a:pt x="9" y="665"/>
                  </a:lnTo>
                  <a:lnTo>
                    <a:pt x="6" y="810"/>
                  </a:lnTo>
                  <a:lnTo>
                    <a:pt x="1" y="1078"/>
                  </a:lnTo>
                  <a:lnTo>
                    <a:pt x="0" y="1172"/>
                  </a:lnTo>
                  <a:lnTo>
                    <a:pt x="0" y="1172"/>
                  </a:lnTo>
                  <a:lnTo>
                    <a:pt x="1" y="1214"/>
                  </a:lnTo>
                  <a:lnTo>
                    <a:pt x="5" y="1250"/>
                  </a:lnTo>
                  <a:lnTo>
                    <a:pt x="10" y="1285"/>
                  </a:lnTo>
                  <a:lnTo>
                    <a:pt x="19" y="1322"/>
                  </a:lnTo>
                  <a:lnTo>
                    <a:pt x="19" y="1322"/>
                  </a:lnTo>
                  <a:lnTo>
                    <a:pt x="28" y="1285"/>
                  </a:lnTo>
                  <a:lnTo>
                    <a:pt x="35" y="1250"/>
                  </a:lnTo>
                  <a:lnTo>
                    <a:pt x="39" y="1214"/>
                  </a:lnTo>
                  <a:lnTo>
                    <a:pt x="40" y="1172"/>
                  </a:lnTo>
                  <a:lnTo>
                    <a:pt x="41" y="1080"/>
                  </a:lnTo>
                  <a:lnTo>
                    <a:pt x="41" y="1080"/>
                  </a:lnTo>
                  <a:lnTo>
                    <a:pt x="47" y="812"/>
                  </a:lnTo>
                  <a:lnTo>
                    <a:pt x="50" y="666"/>
                  </a:lnTo>
                  <a:lnTo>
                    <a:pt x="50" y="666"/>
                  </a:lnTo>
                  <a:lnTo>
                    <a:pt x="54" y="500"/>
                  </a:lnTo>
                  <a:lnTo>
                    <a:pt x="57" y="351"/>
                  </a:lnTo>
                  <a:lnTo>
                    <a:pt x="60" y="214"/>
                  </a:lnTo>
                  <a:lnTo>
                    <a:pt x="60" y="150"/>
                  </a:lnTo>
                  <a:lnTo>
                    <a:pt x="60" y="150"/>
                  </a:lnTo>
                  <a:lnTo>
                    <a:pt x="58" y="108"/>
                  </a:lnTo>
                  <a:lnTo>
                    <a:pt x="54" y="72"/>
                  </a:lnTo>
                  <a:lnTo>
                    <a:pt x="49" y="37"/>
                  </a:lnTo>
                  <a:lnTo>
                    <a:pt x="40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66">
              <a:extLst>
                <a:ext uri="{FF2B5EF4-FFF2-40B4-BE49-F238E27FC236}">
                  <a16:creationId xmlns:a16="http://schemas.microsoft.com/office/drawing/2014/main" id="{AFE9DDDE-0DDE-32DD-2120-A00F60EB422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4" y="554"/>
              <a:ext cx="552" cy="621"/>
            </a:xfrm>
            <a:custGeom>
              <a:avLst/>
              <a:gdLst>
                <a:gd name="T0" fmla="*/ 9 w 1658"/>
                <a:gd name="T1" fmla="*/ 36 h 1862"/>
                <a:gd name="T2" fmla="*/ 32 w 1658"/>
                <a:gd name="T3" fmla="*/ 86 h 1862"/>
                <a:gd name="T4" fmla="*/ 69 w 1658"/>
                <a:gd name="T5" fmla="*/ 138 h 1862"/>
                <a:gd name="T6" fmla="*/ 116 w 1658"/>
                <a:gd name="T7" fmla="*/ 182 h 1862"/>
                <a:gd name="T8" fmla="*/ 152 w 1658"/>
                <a:gd name="T9" fmla="*/ 212 h 1862"/>
                <a:gd name="T10" fmla="*/ 195 w 1658"/>
                <a:gd name="T11" fmla="*/ 241 h 1862"/>
                <a:gd name="T12" fmla="*/ 293 w 1658"/>
                <a:gd name="T13" fmla="*/ 291 h 1862"/>
                <a:gd name="T14" fmla="*/ 454 w 1658"/>
                <a:gd name="T15" fmla="*/ 352 h 1862"/>
                <a:gd name="T16" fmla="*/ 674 w 1658"/>
                <a:gd name="T17" fmla="*/ 424 h 1862"/>
                <a:gd name="T18" fmla="*/ 824 w 1658"/>
                <a:gd name="T19" fmla="*/ 488 h 1862"/>
                <a:gd name="T20" fmla="*/ 907 w 1658"/>
                <a:gd name="T21" fmla="*/ 537 h 1862"/>
                <a:gd name="T22" fmla="*/ 943 w 1658"/>
                <a:gd name="T23" fmla="*/ 564 h 1862"/>
                <a:gd name="T24" fmla="*/ 1003 w 1658"/>
                <a:gd name="T25" fmla="*/ 616 h 1862"/>
                <a:gd name="T26" fmla="*/ 1062 w 1658"/>
                <a:gd name="T27" fmla="*/ 684 h 1862"/>
                <a:gd name="T28" fmla="*/ 1098 w 1658"/>
                <a:gd name="T29" fmla="*/ 732 h 1862"/>
                <a:gd name="T30" fmla="*/ 1185 w 1658"/>
                <a:gd name="T31" fmla="*/ 871 h 1862"/>
                <a:gd name="T32" fmla="*/ 1225 w 1658"/>
                <a:gd name="T33" fmla="*/ 949 h 1862"/>
                <a:gd name="T34" fmla="*/ 1269 w 1658"/>
                <a:gd name="T35" fmla="*/ 1039 h 1862"/>
                <a:gd name="T36" fmla="*/ 1376 w 1658"/>
                <a:gd name="T37" fmla="*/ 1235 h 1862"/>
                <a:gd name="T38" fmla="*/ 1488 w 1658"/>
                <a:gd name="T39" fmla="*/ 1440 h 1862"/>
                <a:gd name="T40" fmla="*/ 1558 w 1658"/>
                <a:gd name="T41" fmla="*/ 1589 h 1862"/>
                <a:gd name="T42" fmla="*/ 1594 w 1658"/>
                <a:gd name="T43" fmla="*/ 1688 h 1862"/>
                <a:gd name="T44" fmla="*/ 1602 w 1658"/>
                <a:gd name="T45" fmla="*/ 1711 h 1862"/>
                <a:gd name="T46" fmla="*/ 1603 w 1658"/>
                <a:gd name="T47" fmla="*/ 1720 h 1862"/>
                <a:gd name="T48" fmla="*/ 1623 w 1658"/>
                <a:gd name="T49" fmla="*/ 1797 h 1862"/>
                <a:gd name="T50" fmla="*/ 1658 w 1658"/>
                <a:gd name="T51" fmla="*/ 1862 h 1862"/>
                <a:gd name="T52" fmla="*/ 1653 w 1658"/>
                <a:gd name="T53" fmla="*/ 1791 h 1862"/>
                <a:gd name="T54" fmla="*/ 1642 w 1658"/>
                <a:gd name="T55" fmla="*/ 1706 h 1862"/>
                <a:gd name="T56" fmla="*/ 1641 w 1658"/>
                <a:gd name="T57" fmla="*/ 1701 h 1862"/>
                <a:gd name="T58" fmla="*/ 1615 w 1658"/>
                <a:gd name="T59" fmla="*/ 1622 h 1862"/>
                <a:gd name="T60" fmla="*/ 1595 w 1658"/>
                <a:gd name="T61" fmla="*/ 1573 h 1862"/>
                <a:gd name="T62" fmla="*/ 1524 w 1658"/>
                <a:gd name="T63" fmla="*/ 1421 h 1862"/>
                <a:gd name="T64" fmla="*/ 1412 w 1658"/>
                <a:gd name="T65" fmla="*/ 1216 h 1862"/>
                <a:gd name="T66" fmla="*/ 1306 w 1658"/>
                <a:gd name="T67" fmla="*/ 1021 h 1862"/>
                <a:gd name="T68" fmla="*/ 1262 w 1658"/>
                <a:gd name="T69" fmla="*/ 931 h 1862"/>
                <a:gd name="T70" fmla="*/ 1220 w 1658"/>
                <a:gd name="T71" fmla="*/ 852 h 1862"/>
                <a:gd name="T72" fmla="*/ 1132 w 1658"/>
                <a:gd name="T73" fmla="*/ 709 h 1862"/>
                <a:gd name="T74" fmla="*/ 1094 w 1658"/>
                <a:gd name="T75" fmla="*/ 658 h 1862"/>
                <a:gd name="T76" fmla="*/ 1032 w 1658"/>
                <a:gd name="T77" fmla="*/ 588 h 1862"/>
                <a:gd name="T78" fmla="*/ 969 w 1658"/>
                <a:gd name="T79" fmla="*/ 532 h 1862"/>
                <a:gd name="T80" fmla="*/ 930 w 1658"/>
                <a:gd name="T81" fmla="*/ 505 h 1862"/>
                <a:gd name="T82" fmla="*/ 843 w 1658"/>
                <a:gd name="T83" fmla="*/ 451 h 1862"/>
                <a:gd name="T84" fmla="*/ 742 w 1658"/>
                <a:gd name="T85" fmla="*/ 406 h 1862"/>
                <a:gd name="T86" fmla="*/ 523 w 1658"/>
                <a:gd name="T87" fmla="*/ 332 h 1862"/>
                <a:gd name="T88" fmla="*/ 360 w 1658"/>
                <a:gd name="T89" fmla="*/ 276 h 1862"/>
                <a:gd name="T90" fmla="*/ 238 w 1658"/>
                <a:gd name="T91" fmla="*/ 218 h 1862"/>
                <a:gd name="T92" fmla="*/ 176 w 1658"/>
                <a:gd name="T93" fmla="*/ 178 h 1862"/>
                <a:gd name="T94" fmla="*/ 142 w 1658"/>
                <a:gd name="T95" fmla="*/ 152 h 1862"/>
                <a:gd name="T96" fmla="*/ 109 w 1658"/>
                <a:gd name="T97" fmla="*/ 121 h 1862"/>
                <a:gd name="T98" fmla="*/ 47 w 1658"/>
                <a:gd name="T99" fmla="*/ 53 h 1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58" h="1862">
                  <a:moveTo>
                    <a:pt x="0" y="0"/>
                  </a:moveTo>
                  <a:lnTo>
                    <a:pt x="0" y="0"/>
                  </a:lnTo>
                  <a:lnTo>
                    <a:pt x="4" y="19"/>
                  </a:lnTo>
                  <a:lnTo>
                    <a:pt x="9" y="36"/>
                  </a:lnTo>
                  <a:lnTo>
                    <a:pt x="16" y="53"/>
                  </a:lnTo>
                  <a:lnTo>
                    <a:pt x="22" y="70"/>
                  </a:lnTo>
                  <a:lnTo>
                    <a:pt x="22" y="70"/>
                  </a:lnTo>
                  <a:lnTo>
                    <a:pt x="32" y="86"/>
                  </a:lnTo>
                  <a:lnTo>
                    <a:pt x="42" y="103"/>
                  </a:lnTo>
                  <a:lnTo>
                    <a:pt x="54" y="120"/>
                  </a:lnTo>
                  <a:lnTo>
                    <a:pt x="69" y="138"/>
                  </a:lnTo>
                  <a:lnTo>
                    <a:pt x="69" y="138"/>
                  </a:lnTo>
                  <a:lnTo>
                    <a:pt x="80" y="149"/>
                  </a:lnTo>
                  <a:lnTo>
                    <a:pt x="95" y="165"/>
                  </a:lnTo>
                  <a:lnTo>
                    <a:pt x="95" y="165"/>
                  </a:lnTo>
                  <a:lnTo>
                    <a:pt x="116" y="182"/>
                  </a:lnTo>
                  <a:lnTo>
                    <a:pt x="122" y="188"/>
                  </a:lnTo>
                  <a:lnTo>
                    <a:pt x="133" y="196"/>
                  </a:lnTo>
                  <a:lnTo>
                    <a:pt x="133" y="196"/>
                  </a:lnTo>
                  <a:lnTo>
                    <a:pt x="152" y="212"/>
                  </a:lnTo>
                  <a:lnTo>
                    <a:pt x="152" y="212"/>
                  </a:lnTo>
                  <a:lnTo>
                    <a:pt x="173" y="226"/>
                  </a:lnTo>
                  <a:lnTo>
                    <a:pt x="195" y="241"/>
                  </a:lnTo>
                  <a:lnTo>
                    <a:pt x="195" y="241"/>
                  </a:lnTo>
                  <a:lnTo>
                    <a:pt x="219" y="254"/>
                  </a:lnTo>
                  <a:lnTo>
                    <a:pt x="242" y="267"/>
                  </a:lnTo>
                  <a:lnTo>
                    <a:pt x="267" y="280"/>
                  </a:lnTo>
                  <a:lnTo>
                    <a:pt x="293" y="291"/>
                  </a:lnTo>
                  <a:lnTo>
                    <a:pt x="345" y="313"/>
                  </a:lnTo>
                  <a:lnTo>
                    <a:pt x="399" y="333"/>
                  </a:lnTo>
                  <a:lnTo>
                    <a:pt x="399" y="333"/>
                  </a:lnTo>
                  <a:lnTo>
                    <a:pt x="454" y="352"/>
                  </a:lnTo>
                  <a:lnTo>
                    <a:pt x="510" y="371"/>
                  </a:lnTo>
                  <a:lnTo>
                    <a:pt x="621" y="406"/>
                  </a:lnTo>
                  <a:lnTo>
                    <a:pt x="621" y="406"/>
                  </a:lnTo>
                  <a:lnTo>
                    <a:pt x="674" y="424"/>
                  </a:lnTo>
                  <a:lnTo>
                    <a:pt x="728" y="443"/>
                  </a:lnTo>
                  <a:lnTo>
                    <a:pt x="777" y="464"/>
                  </a:lnTo>
                  <a:lnTo>
                    <a:pt x="824" y="488"/>
                  </a:lnTo>
                  <a:lnTo>
                    <a:pt x="824" y="488"/>
                  </a:lnTo>
                  <a:lnTo>
                    <a:pt x="846" y="499"/>
                  </a:lnTo>
                  <a:lnTo>
                    <a:pt x="868" y="512"/>
                  </a:lnTo>
                  <a:lnTo>
                    <a:pt x="889" y="524"/>
                  </a:lnTo>
                  <a:lnTo>
                    <a:pt x="907" y="537"/>
                  </a:lnTo>
                  <a:lnTo>
                    <a:pt x="907" y="537"/>
                  </a:lnTo>
                  <a:lnTo>
                    <a:pt x="926" y="551"/>
                  </a:lnTo>
                  <a:lnTo>
                    <a:pt x="943" y="564"/>
                  </a:lnTo>
                  <a:lnTo>
                    <a:pt x="943" y="564"/>
                  </a:lnTo>
                  <a:lnTo>
                    <a:pt x="960" y="577"/>
                  </a:lnTo>
                  <a:lnTo>
                    <a:pt x="975" y="590"/>
                  </a:lnTo>
                  <a:lnTo>
                    <a:pt x="975" y="590"/>
                  </a:lnTo>
                  <a:lnTo>
                    <a:pt x="1003" y="616"/>
                  </a:lnTo>
                  <a:lnTo>
                    <a:pt x="1026" y="641"/>
                  </a:lnTo>
                  <a:lnTo>
                    <a:pt x="1046" y="664"/>
                  </a:lnTo>
                  <a:lnTo>
                    <a:pt x="1062" y="684"/>
                  </a:lnTo>
                  <a:lnTo>
                    <a:pt x="1062" y="684"/>
                  </a:lnTo>
                  <a:lnTo>
                    <a:pt x="1084" y="711"/>
                  </a:lnTo>
                  <a:lnTo>
                    <a:pt x="1091" y="722"/>
                  </a:lnTo>
                  <a:lnTo>
                    <a:pt x="1091" y="722"/>
                  </a:lnTo>
                  <a:lnTo>
                    <a:pt x="1098" y="732"/>
                  </a:lnTo>
                  <a:lnTo>
                    <a:pt x="1119" y="761"/>
                  </a:lnTo>
                  <a:lnTo>
                    <a:pt x="1149" y="808"/>
                  </a:lnTo>
                  <a:lnTo>
                    <a:pt x="1165" y="837"/>
                  </a:lnTo>
                  <a:lnTo>
                    <a:pt x="1185" y="871"/>
                  </a:lnTo>
                  <a:lnTo>
                    <a:pt x="1185" y="871"/>
                  </a:lnTo>
                  <a:lnTo>
                    <a:pt x="1204" y="908"/>
                  </a:lnTo>
                  <a:lnTo>
                    <a:pt x="1225" y="949"/>
                  </a:lnTo>
                  <a:lnTo>
                    <a:pt x="1225" y="949"/>
                  </a:lnTo>
                  <a:lnTo>
                    <a:pt x="1247" y="992"/>
                  </a:lnTo>
                  <a:lnTo>
                    <a:pt x="1247" y="992"/>
                  </a:lnTo>
                  <a:lnTo>
                    <a:pt x="1269" y="1039"/>
                  </a:lnTo>
                  <a:lnTo>
                    <a:pt x="1269" y="1039"/>
                  </a:lnTo>
                  <a:lnTo>
                    <a:pt x="1294" y="1086"/>
                  </a:lnTo>
                  <a:lnTo>
                    <a:pt x="1321" y="1135"/>
                  </a:lnTo>
                  <a:lnTo>
                    <a:pt x="1376" y="1235"/>
                  </a:lnTo>
                  <a:lnTo>
                    <a:pt x="1376" y="1235"/>
                  </a:lnTo>
                  <a:lnTo>
                    <a:pt x="1433" y="1337"/>
                  </a:lnTo>
                  <a:lnTo>
                    <a:pt x="1462" y="1389"/>
                  </a:lnTo>
                  <a:lnTo>
                    <a:pt x="1488" y="1440"/>
                  </a:lnTo>
                  <a:lnTo>
                    <a:pt x="1488" y="1440"/>
                  </a:lnTo>
                  <a:lnTo>
                    <a:pt x="1514" y="1490"/>
                  </a:lnTo>
                  <a:lnTo>
                    <a:pt x="1537" y="1541"/>
                  </a:lnTo>
                  <a:lnTo>
                    <a:pt x="1537" y="1541"/>
                  </a:lnTo>
                  <a:lnTo>
                    <a:pt x="1558" y="1589"/>
                  </a:lnTo>
                  <a:lnTo>
                    <a:pt x="1568" y="1614"/>
                  </a:lnTo>
                  <a:lnTo>
                    <a:pt x="1576" y="1636"/>
                  </a:lnTo>
                  <a:lnTo>
                    <a:pt x="1576" y="1636"/>
                  </a:lnTo>
                  <a:lnTo>
                    <a:pt x="1594" y="1688"/>
                  </a:lnTo>
                  <a:lnTo>
                    <a:pt x="1601" y="1707"/>
                  </a:lnTo>
                  <a:lnTo>
                    <a:pt x="1602" y="1711"/>
                  </a:lnTo>
                  <a:lnTo>
                    <a:pt x="1602" y="1711"/>
                  </a:lnTo>
                  <a:lnTo>
                    <a:pt x="1602" y="1711"/>
                  </a:lnTo>
                  <a:lnTo>
                    <a:pt x="1602" y="1711"/>
                  </a:lnTo>
                  <a:lnTo>
                    <a:pt x="1602" y="1714"/>
                  </a:lnTo>
                  <a:lnTo>
                    <a:pt x="1603" y="1720"/>
                  </a:lnTo>
                  <a:lnTo>
                    <a:pt x="1603" y="1720"/>
                  </a:lnTo>
                  <a:lnTo>
                    <a:pt x="1612" y="1762"/>
                  </a:lnTo>
                  <a:lnTo>
                    <a:pt x="1617" y="1780"/>
                  </a:lnTo>
                  <a:lnTo>
                    <a:pt x="1623" y="1797"/>
                  </a:lnTo>
                  <a:lnTo>
                    <a:pt x="1623" y="1797"/>
                  </a:lnTo>
                  <a:lnTo>
                    <a:pt x="1630" y="1814"/>
                  </a:lnTo>
                  <a:lnTo>
                    <a:pt x="1638" y="1830"/>
                  </a:lnTo>
                  <a:lnTo>
                    <a:pt x="1647" y="1847"/>
                  </a:lnTo>
                  <a:lnTo>
                    <a:pt x="1658" y="1862"/>
                  </a:lnTo>
                  <a:lnTo>
                    <a:pt x="1658" y="1862"/>
                  </a:lnTo>
                  <a:lnTo>
                    <a:pt x="1654" y="1826"/>
                  </a:lnTo>
                  <a:lnTo>
                    <a:pt x="1653" y="1791"/>
                  </a:lnTo>
                  <a:lnTo>
                    <a:pt x="1653" y="1791"/>
                  </a:lnTo>
                  <a:lnTo>
                    <a:pt x="1650" y="1756"/>
                  </a:lnTo>
                  <a:lnTo>
                    <a:pt x="1647" y="1735"/>
                  </a:lnTo>
                  <a:lnTo>
                    <a:pt x="1643" y="1713"/>
                  </a:lnTo>
                  <a:lnTo>
                    <a:pt x="1642" y="1706"/>
                  </a:lnTo>
                  <a:lnTo>
                    <a:pt x="1642" y="1703"/>
                  </a:lnTo>
                  <a:lnTo>
                    <a:pt x="1641" y="1702"/>
                  </a:lnTo>
                  <a:lnTo>
                    <a:pt x="1641" y="1702"/>
                  </a:lnTo>
                  <a:lnTo>
                    <a:pt x="1641" y="1701"/>
                  </a:lnTo>
                  <a:lnTo>
                    <a:pt x="1640" y="1696"/>
                  </a:lnTo>
                  <a:lnTo>
                    <a:pt x="1633" y="1675"/>
                  </a:lnTo>
                  <a:lnTo>
                    <a:pt x="1633" y="1675"/>
                  </a:lnTo>
                  <a:lnTo>
                    <a:pt x="1615" y="1622"/>
                  </a:lnTo>
                  <a:lnTo>
                    <a:pt x="1606" y="1599"/>
                  </a:lnTo>
                  <a:lnTo>
                    <a:pt x="1606" y="1599"/>
                  </a:lnTo>
                  <a:lnTo>
                    <a:pt x="1595" y="1573"/>
                  </a:lnTo>
                  <a:lnTo>
                    <a:pt x="1595" y="1573"/>
                  </a:lnTo>
                  <a:lnTo>
                    <a:pt x="1573" y="1524"/>
                  </a:lnTo>
                  <a:lnTo>
                    <a:pt x="1573" y="1524"/>
                  </a:lnTo>
                  <a:lnTo>
                    <a:pt x="1550" y="1472"/>
                  </a:lnTo>
                  <a:lnTo>
                    <a:pt x="1524" y="1421"/>
                  </a:lnTo>
                  <a:lnTo>
                    <a:pt x="1524" y="1421"/>
                  </a:lnTo>
                  <a:lnTo>
                    <a:pt x="1497" y="1369"/>
                  </a:lnTo>
                  <a:lnTo>
                    <a:pt x="1469" y="1317"/>
                  </a:lnTo>
                  <a:lnTo>
                    <a:pt x="1412" y="1216"/>
                  </a:lnTo>
                  <a:lnTo>
                    <a:pt x="1412" y="1216"/>
                  </a:lnTo>
                  <a:lnTo>
                    <a:pt x="1356" y="1116"/>
                  </a:lnTo>
                  <a:lnTo>
                    <a:pt x="1330" y="1068"/>
                  </a:lnTo>
                  <a:lnTo>
                    <a:pt x="1306" y="1021"/>
                  </a:lnTo>
                  <a:lnTo>
                    <a:pt x="1306" y="1021"/>
                  </a:lnTo>
                  <a:lnTo>
                    <a:pt x="1284" y="975"/>
                  </a:lnTo>
                  <a:lnTo>
                    <a:pt x="1284" y="975"/>
                  </a:lnTo>
                  <a:lnTo>
                    <a:pt x="1262" y="931"/>
                  </a:lnTo>
                  <a:lnTo>
                    <a:pt x="1262" y="931"/>
                  </a:lnTo>
                  <a:lnTo>
                    <a:pt x="1241" y="889"/>
                  </a:lnTo>
                  <a:lnTo>
                    <a:pt x="1220" y="852"/>
                  </a:lnTo>
                  <a:lnTo>
                    <a:pt x="1220" y="852"/>
                  </a:lnTo>
                  <a:lnTo>
                    <a:pt x="1201" y="817"/>
                  </a:lnTo>
                  <a:lnTo>
                    <a:pt x="1182" y="787"/>
                  </a:lnTo>
                  <a:lnTo>
                    <a:pt x="1152" y="739"/>
                  </a:lnTo>
                  <a:lnTo>
                    <a:pt x="1132" y="709"/>
                  </a:lnTo>
                  <a:lnTo>
                    <a:pt x="1124" y="698"/>
                  </a:lnTo>
                  <a:lnTo>
                    <a:pt x="1124" y="698"/>
                  </a:lnTo>
                  <a:lnTo>
                    <a:pt x="1116" y="688"/>
                  </a:lnTo>
                  <a:lnTo>
                    <a:pt x="1094" y="658"/>
                  </a:lnTo>
                  <a:lnTo>
                    <a:pt x="1094" y="658"/>
                  </a:lnTo>
                  <a:lnTo>
                    <a:pt x="1077" y="637"/>
                  </a:lnTo>
                  <a:lnTo>
                    <a:pt x="1056" y="614"/>
                  </a:lnTo>
                  <a:lnTo>
                    <a:pt x="1032" y="588"/>
                  </a:lnTo>
                  <a:lnTo>
                    <a:pt x="1002" y="560"/>
                  </a:lnTo>
                  <a:lnTo>
                    <a:pt x="1002" y="560"/>
                  </a:lnTo>
                  <a:lnTo>
                    <a:pt x="986" y="546"/>
                  </a:lnTo>
                  <a:lnTo>
                    <a:pt x="969" y="532"/>
                  </a:lnTo>
                  <a:lnTo>
                    <a:pt x="969" y="532"/>
                  </a:lnTo>
                  <a:lnTo>
                    <a:pt x="950" y="518"/>
                  </a:lnTo>
                  <a:lnTo>
                    <a:pt x="930" y="505"/>
                  </a:lnTo>
                  <a:lnTo>
                    <a:pt x="930" y="505"/>
                  </a:lnTo>
                  <a:lnTo>
                    <a:pt x="911" y="490"/>
                  </a:lnTo>
                  <a:lnTo>
                    <a:pt x="889" y="477"/>
                  </a:lnTo>
                  <a:lnTo>
                    <a:pt x="867" y="464"/>
                  </a:lnTo>
                  <a:lnTo>
                    <a:pt x="843" y="451"/>
                  </a:lnTo>
                  <a:lnTo>
                    <a:pt x="843" y="451"/>
                  </a:lnTo>
                  <a:lnTo>
                    <a:pt x="819" y="439"/>
                  </a:lnTo>
                  <a:lnTo>
                    <a:pt x="794" y="428"/>
                  </a:lnTo>
                  <a:lnTo>
                    <a:pt x="742" y="406"/>
                  </a:lnTo>
                  <a:lnTo>
                    <a:pt x="689" y="386"/>
                  </a:lnTo>
                  <a:lnTo>
                    <a:pt x="634" y="367"/>
                  </a:lnTo>
                  <a:lnTo>
                    <a:pt x="634" y="367"/>
                  </a:lnTo>
                  <a:lnTo>
                    <a:pt x="523" y="332"/>
                  </a:lnTo>
                  <a:lnTo>
                    <a:pt x="467" y="313"/>
                  </a:lnTo>
                  <a:lnTo>
                    <a:pt x="412" y="295"/>
                  </a:lnTo>
                  <a:lnTo>
                    <a:pt x="412" y="295"/>
                  </a:lnTo>
                  <a:lnTo>
                    <a:pt x="360" y="276"/>
                  </a:lnTo>
                  <a:lnTo>
                    <a:pt x="310" y="254"/>
                  </a:lnTo>
                  <a:lnTo>
                    <a:pt x="285" y="242"/>
                  </a:lnTo>
                  <a:lnTo>
                    <a:pt x="261" y="230"/>
                  </a:lnTo>
                  <a:lnTo>
                    <a:pt x="238" y="218"/>
                  </a:lnTo>
                  <a:lnTo>
                    <a:pt x="216" y="205"/>
                  </a:lnTo>
                  <a:lnTo>
                    <a:pt x="216" y="205"/>
                  </a:lnTo>
                  <a:lnTo>
                    <a:pt x="195" y="192"/>
                  </a:lnTo>
                  <a:lnTo>
                    <a:pt x="176" y="178"/>
                  </a:lnTo>
                  <a:lnTo>
                    <a:pt x="176" y="178"/>
                  </a:lnTo>
                  <a:lnTo>
                    <a:pt x="158" y="165"/>
                  </a:lnTo>
                  <a:lnTo>
                    <a:pt x="148" y="157"/>
                  </a:lnTo>
                  <a:lnTo>
                    <a:pt x="142" y="152"/>
                  </a:lnTo>
                  <a:lnTo>
                    <a:pt x="142" y="152"/>
                  </a:lnTo>
                  <a:lnTo>
                    <a:pt x="124" y="135"/>
                  </a:lnTo>
                  <a:lnTo>
                    <a:pt x="124" y="135"/>
                  </a:lnTo>
                  <a:lnTo>
                    <a:pt x="109" y="121"/>
                  </a:lnTo>
                  <a:lnTo>
                    <a:pt x="99" y="110"/>
                  </a:lnTo>
                  <a:lnTo>
                    <a:pt x="99" y="110"/>
                  </a:lnTo>
                  <a:lnTo>
                    <a:pt x="47" y="53"/>
                  </a:lnTo>
                  <a:lnTo>
                    <a:pt x="47" y="53"/>
                  </a:lnTo>
                  <a:lnTo>
                    <a:pt x="25" y="2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67">
              <a:extLst>
                <a:ext uri="{FF2B5EF4-FFF2-40B4-BE49-F238E27FC236}">
                  <a16:creationId xmlns:a16="http://schemas.microsoft.com/office/drawing/2014/main" id="{488B9396-9D50-3D7A-AFCD-5E0A5857FFB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5" y="1008"/>
              <a:ext cx="303" cy="266"/>
            </a:xfrm>
            <a:custGeom>
              <a:avLst/>
              <a:gdLst>
                <a:gd name="T0" fmla="*/ 8 w 907"/>
                <a:gd name="T1" fmla="*/ 0 h 796"/>
                <a:gd name="T2" fmla="*/ 1 w 907"/>
                <a:gd name="T3" fmla="*/ 54 h 796"/>
                <a:gd name="T4" fmla="*/ 0 w 907"/>
                <a:gd name="T5" fmla="*/ 73 h 796"/>
                <a:gd name="T6" fmla="*/ 3 w 907"/>
                <a:gd name="T7" fmla="*/ 109 h 796"/>
                <a:gd name="T8" fmla="*/ 9 w 907"/>
                <a:gd name="T9" fmla="*/ 152 h 796"/>
                <a:gd name="T10" fmla="*/ 14 w 907"/>
                <a:gd name="T11" fmla="*/ 178 h 796"/>
                <a:gd name="T12" fmla="*/ 24 w 907"/>
                <a:gd name="T13" fmla="*/ 214 h 796"/>
                <a:gd name="T14" fmla="*/ 46 w 907"/>
                <a:gd name="T15" fmla="*/ 288 h 796"/>
                <a:gd name="T16" fmla="*/ 75 w 907"/>
                <a:gd name="T17" fmla="*/ 369 h 796"/>
                <a:gd name="T18" fmla="*/ 92 w 907"/>
                <a:gd name="T19" fmla="*/ 409 h 796"/>
                <a:gd name="T20" fmla="*/ 131 w 907"/>
                <a:gd name="T21" fmla="*/ 489 h 796"/>
                <a:gd name="T22" fmla="*/ 152 w 907"/>
                <a:gd name="T23" fmla="*/ 525 h 796"/>
                <a:gd name="T24" fmla="*/ 194 w 907"/>
                <a:gd name="T25" fmla="*/ 590 h 796"/>
                <a:gd name="T26" fmla="*/ 231 w 907"/>
                <a:gd name="T27" fmla="*/ 641 h 796"/>
                <a:gd name="T28" fmla="*/ 257 w 907"/>
                <a:gd name="T29" fmla="*/ 673 h 796"/>
                <a:gd name="T30" fmla="*/ 268 w 907"/>
                <a:gd name="T31" fmla="*/ 684 h 796"/>
                <a:gd name="T32" fmla="*/ 301 w 907"/>
                <a:gd name="T33" fmla="*/ 720 h 796"/>
                <a:gd name="T34" fmla="*/ 320 w 907"/>
                <a:gd name="T35" fmla="*/ 738 h 796"/>
                <a:gd name="T36" fmla="*/ 353 w 907"/>
                <a:gd name="T37" fmla="*/ 768 h 796"/>
                <a:gd name="T38" fmla="*/ 372 w 907"/>
                <a:gd name="T39" fmla="*/ 783 h 796"/>
                <a:gd name="T40" fmla="*/ 386 w 907"/>
                <a:gd name="T41" fmla="*/ 796 h 796"/>
                <a:gd name="T42" fmla="*/ 388 w 907"/>
                <a:gd name="T43" fmla="*/ 794 h 796"/>
                <a:gd name="T44" fmla="*/ 399 w 907"/>
                <a:gd name="T45" fmla="*/ 787 h 796"/>
                <a:gd name="T46" fmla="*/ 420 w 907"/>
                <a:gd name="T47" fmla="*/ 771 h 796"/>
                <a:gd name="T48" fmla="*/ 450 w 907"/>
                <a:gd name="T49" fmla="*/ 751 h 796"/>
                <a:gd name="T50" fmla="*/ 516 w 907"/>
                <a:gd name="T51" fmla="*/ 712 h 796"/>
                <a:gd name="T52" fmla="*/ 551 w 907"/>
                <a:gd name="T53" fmla="*/ 694 h 796"/>
                <a:gd name="T54" fmla="*/ 622 w 907"/>
                <a:gd name="T55" fmla="*/ 660 h 796"/>
                <a:gd name="T56" fmla="*/ 777 w 907"/>
                <a:gd name="T57" fmla="*/ 597 h 796"/>
                <a:gd name="T58" fmla="*/ 816 w 907"/>
                <a:gd name="T59" fmla="*/ 580 h 796"/>
                <a:gd name="T60" fmla="*/ 847 w 907"/>
                <a:gd name="T61" fmla="*/ 562 h 796"/>
                <a:gd name="T62" fmla="*/ 907 w 907"/>
                <a:gd name="T63" fmla="*/ 520 h 796"/>
                <a:gd name="T64" fmla="*/ 870 w 907"/>
                <a:gd name="T65" fmla="*/ 526 h 796"/>
                <a:gd name="T66" fmla="*/ 802 w 907"/>
                <a:gd name="T67" fmla="*/ 545 h 796"/>
                <a:gd name="T68" fmla="*/ 761 w 907"/>
                <a:gd name="T69" fmla="*/ 559 h 796"/>
                <a:gd name="T70" fmla="*/ 676 w 907"/>
                <a:gd name="T71" fmla="*/ 594 h 796"/>
                <a:gd name="T72" fmla="*/ 569 w 907"/>
                <a:gd name="T73" fmla="*/ 640 h 796"/>
                <a:gd name="T74" fmla="*/ 533 w 907"/>
                <a:gd name="T75" fmla="*/ 658 h 796"/>
                <a:gd name="T76" fmla="*/ 461 w 907"/>
                <a:gd name="T77" fmla="*/ 697 h 796"/>
                <a:gd name="T78" fmla="*/ 396 w 907"/>
                <a:gd name="T79" fmla="*/ 738 h 796"/>
                <a:gd name="T80" fmla="*/ 387 w 907"/>
                <a:gd name="T81" fmla="*/ 744 h 796"/>
                <a:gd name="T82" fmla="*/ 369 w 907"/>
                <a:gd name="T83" fmla="*/ 728 h 796"/>
                <a:gd name="T84" fmla="*/ 348 w 907"/>
                <a:gd name="T85" fmla="*/ 709 h 796"/>
                <a:gd name="T86" fmla="*/ 330 w 907"/>
                <a:gd name="T87" fmla="*/ 692 h 796"/>
                <a:gd name="T88" fmla="*/ 299 w 907"/>
                <a:gd name="T89" fmla="*/ 658 h 796"/>
                <a:gd name="T90" fmla="*/ 288 w 907"/>
                <a:gd name="T91" fmla="*/ 646 h 796"/>
                <a:gd name="T92" fmla="*/ 264 w 907"/>
                <a:gd name="T93" fmla="*/ 615 h 796"/>
                <a:gd name="T94" fmla="*/ 227 w 907"/>
                <a:gd name="T95" fmla="*/ 567 h 796"/>
                <a:gd name="T96" fmla="*/ 187 w 907"/>
                <a:gd name="T97" fmla="*/ 504 h 796"/>
                <a:gd name="T98" fmla="*/ 168 w 907"/>
                <a:gd name="T99" fmla="*/ 469 h 796"/>
                <a:gd name="T100" fmla="*/ 130 w 907"/>
                <a:gd name="T101" fmla="*/ 393 h 796"/>
                <a:gd name="T102" fmla="*/ 113 w 907"/>
                <a:gd name="T103" fmla="*/ 353 h 796"/>
                <a:gd name="T104" fmla="*/ 85 w 907"/>
                <a:gd name="T105" fmla="*/ 275 h 796"/>
                <a:gd name="T106" fmla="*/ 64 w 907"/>
                <a:gd name="T107" fmla="*/ 204 h 796"/>
                <a:gd name="T108" fmla="*/ 55 w 907"/>
                <a:gd name="T109" fmla="*/ 169 h 796"/>
                <a:gd name="T110" fmla="*/ 48 w 907"/>
                <a:gd name="T111" fmla="*/ 144 h 796"/>
                <a:gd name="T112" fmla="*/ 30 w 907"/>
                <a:gd name="T113" fmla="*/ 69 h 796"/>
                <a:gd name="T114" fmla="*/ 20 w 907"/>
                <a:gd name="T115" fmla="*/ 35 h 796"/>
                <a:gd name="T116" fmla="*/ 8 w 907"/>
                <a:gd name="T117" fmla="*/ 0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07" h="796">
                  <a:moveTo>
                    <a:pt x="8" y="0"/>
                  </a:moveTo>
                  <a:lnTo>
                    <a:pt x="8" y="0"/>
                  </a:lnTo>
                  <a:lnTo>
                    <a:pt x="3" y="37"/>
                  </a:lnTo>
                  <a:lnTo>
                    <a:pt x="1" y="54"/>
                  </a:lnTo>
                  <a:lnTo>
                    <a:pt x="0" y="73"/>
                  </a:lnTo>
                  <a:lnTo>
                    <a:pt x="0" y="73"/>
                  </a:lnTo>
                  <a:lnTo>
                    <a:pt x="1" y="91"/>
                  </a:lnTo>
                  <a:lnTo>
                    <a:pt x="3" y="109"/>
                  </a:lnTo>
                  <a:lnTo>
                    <a:pt x="5" y="130"/>
                  </a:lnTo>
                  <a:lnTo>
                    <a:pt x="9" y="152"/>
                  </a:lnTo>
                  <a:lnTo>
                    <a:pt x="9" y="152"/>
                  </a:lnTo>
                  <a:lnTo>
                    <a:pt x="14" y="178"/>
                  </a:lnTo>
                  <a:lnTo>
                    <a:pt x="24" y="214"/>
                  </a:lnTo>
                  <a:lnTo>
                    <a:pt x="24" y="214"/>
                  </a:lnTo>
                  <a:lnTo>
                    <a:pt x="34" y="251"/>
                  </a:lnTo>
                  <a:lnTo>
                    <a:pt x="46" y="288"/>
                  </a:lnTo>
                  <a:lnTo>
                    <a:pt x="60" y="329"/>
                  </a:lnTo>
                  <a:lnTo>
                    <a:pt x="75" y="369"/>
                  </a:lnTo>
                  <a:lnTo>
                    <a:pt x="75" y="369"/>
                  </a:lnTo>
                  <a:lnTo>
                    <a:pt x="92" y="409"/>
                  </a:lnTo>
                  <a:lnTo>
                    <a:pt x="112" y="450"/>
                  </a:lnTo>
                  <a:lnTo>
                    <a:pt x="131" y="489"/>
                  </a:lnTo>
                  <a:lnTo>
                    <a:pt x="152" y="525"/>
                  </a:lnTo>
                  <a:lnTo>
                    <a:pt x="152" y="525"/>
                  </a:lnTo>
                  <a:lnTo>
                    <a:pt x="173" y="559"/>
                  </a:lnTo>
                  <a:lnTo>
                    <a:pt x="194" y="590"/>
                  </a:lnTo>
                  <a:lnTo>
                    <a:pt x="213" y="617"/>
                  </a:lnTo>
                  <a:lnTo>
                    <a:pt x="231" y="641"/>
                  </a:lnTo>
                  <a:lnTo>
                    <a:pt x="231" y="641"/>
                  </a:lnTo>
                  <a:lnTo>
                    <a:pt x="257" y="673"/>
                  </a:lnTo>
                  <a:lnTo>
                    <a:pt x="268" y="684"/>
                  </a:lnTo>
                  <a:lnTo>
                    <a:pt x="268" y="684"/>
                  </a:lnTo>
                  <a:lnTo>
                    <a:pt x="277" y="694"/>
                  </a:lnTo>
                  <a:lnTo>
                    <a:pt x="301" y="720"/>
                  </a:lnTo>
                  <a:lnTo>
                    <a:pt x="301" y="720"/>
                  </a:lnTo>
                  <a:lnTo>
                    <a:pt x="320" y="738"/>
                  </a:lnTo>
                  <a:lnTo>
                    <a:pt x="342" y="758"/>
                  </a:lnTo>
                  <a:lnTo>
                    <a:pt x="353" y="768"/>
                  </a:lnTo>
                  <a:lnTo>
                    <a:pt x="360" y="774"/>
                  </a:lnTo>
                  <a:lnTo>
                    <a:pt x="372" y="783"/>
                  </a:lnTo>
                  <a:lnTo>
                    <a:pt x="385" y="794"/>
                  </a:lnTo>
                  <a:lnTo>
                    <a:pt x="386" y="796"/>
                  </a:lnTo>
                  <a:lnTo>
                    <a:pt x="387" y="794"/>
                  </a:lnTo>
                  <a:lnTo>
                    <a:pt x="388" y="794"/>
                  </a:lnTo>
                  <a:lnTo>
                    <a:pt x="391" y="792"/>
                  </a:lnTo>
                  <a:lnTo>
                    <a:pt x="399" y="787"/>
                  </a:lnTo>
                  <a:lnTo>
                    <a:pt x="412" y="777"/>
                  </a:lnTo>
                  <a:lnTo>
                    <a:pt x="420" y="771"/>
                  </a:lnTo>
                  <a:lnTo>
                    <a:pt x="420" y="771"/>
                  </a:lnTo>
                  <a:lnTo>
                    <a:pt x="450" y="751"/>
                  </a:lnTo>
                  <a:lnTo>
                    <a:pt x="482" y="732"/>
                  </a:lnTo>
                  <a:lnTo>
                    <a:pt x="516" y="712"/>
                  </a:lnTo>
                  <a:lnTo>
                    <a:pt x="551" y="694"/>
                  </a:lnTo>
                  <a:lnTo>
                    <a:pt x="551" y="694"/>
                  </a:lnTo>
                  <a:lnTo>
                    <a:pt x="587" y="677"/>
                  </a:lnTo>
                  <a:lnTo>
                    <a:pt x="622" y="660"/>
                  </a:lnTo>
                  <a:lnTo>
                    <a:pt x="691" y="632"/>
                  </a:lnTo>
                  <a:lnTo>
                    <a:pt x="777" y="597"/>
                  </a:lnTo>
                  <a:lnTo>
                    <a:pt x="777" y="597"/>
                  </a:lnTo>
                  <a:lnTo>
                    <a:pt x="816" y="580"/>
                  </a:lnTo>
                  <a:lnTo>
                    <a:pt x="831" y="571"/>
                  </a:lnTo>
                  <a:lnTo>
                    <a:pt x="847" y="562"/>
                  </a:lnTo>
                  <a:lnTo>
                    <a:pt x="877" y="542"/>
                  </a:lnTo>
                  <a:lnTo>
                    <a:pt x="907" y="520"/>
                  </a:lnTo>
                  <a:lnTo>
                    <a:pt x="907" y="520"/>
                  </a:lnTo>
                  <a:lnTo>
                    <a:pt x="870" y="526"/>
                  </a:lnTo>
                  <a:lnTo>
                    <a:pt x="835" y="534"/>
                  </a:lnTo>
                  <a:lnTo>
                    <a:pt x="802" y="545"/>
                  </a:lnTo>
                  <a:lnTo>
                    <a:pt x="761" y="559"/>
                  </a:lnTo>
                  <a:lnTo>
                    <a:pt x="761" y="559"/>
                  </a:lnTo>
                  <a:lnTo>
                    <a:pt x="676" y="594"/>
                  </a:lnTo>
                  <a:lnTo>
                    <a:pt x="676" y="594"/>
                  </a:lnTo>
                  <a:lnTo>
                    <a:pt x="605" y="623"/>
                  </a:lnTo>
                  <a:lnTo>
                    <a:pt x="569" y="640"/>
                  </a:lnTo>
                  <a:lnTo>
                    <a:pt x="533" y="658"/>
                  </a:lnTo>
                  <a:lnTo>
                    <a:pt x="533" y="658"/>
                  </a:lnTo>
                  <a:lnTo>
                    <a:pt x="496" y="676"/>
                  </a:lnTo>
                  <a:lnTo>
                    <a:pt x="461" y="697"/>
                  </a:lnTo>
                  <a:lnTo>
                    <a:pt x="427" y="716"/>
                  </a:lnTo>
                  <a:lnTo>
                    <a:pt x="396" y="738"/>
                  </a:lnTo>
                  <a:lnTo>
                    <a:pt x="387" y="744"/>
                  </a:lnTo>
                  <a:lnTo>
                    <a:pt x="387" y="744"/>
                  </a:lnTo>
                  <a:lnTo>
                    <a:pt x="381" y="737"/>
                  </a:lnTo>
                  <a:lnTo>
                    <a:pt x="369" y="728"/>
                  </a:lnTo>
                  <a:lnTo>
                    <a:pt x="369" y="728"/>
                  </a:lnTo>
                  <a:lnTo>
                    <a:pt x="348" y="709"/>
                  </a:lnTo>
                  <a:lnTo>
                    <a:pt x="330" y="692"/>
                  </a:lnTo>
                  <a:lnTo>
                    <a:pt x="330" y="692"/>
                  </a:lnTo>
                  <a:lnTo>
                    <a:pt x="307" y="667"/>
                  </a:lnTo>
                  <a:lnTo>
                    <a:pt x="299" y="658"/>
                  </a:lnTo>
                  <a:lnTo>
                    <a:pt x="299" y="658"/>
                  </a:lnTo>
                  <a:lnTo>
                    <a:pt x="288" y="646"/>
                  </a:lnTo>
                  <a:lnTo>
                    <a:pt x="264" y="615"/>
                  </a:lnTo>
                  <a:lnTo>
                    <a:pt x="264" y="615"/>
                  </a:lnTo>
                  <a:lnTo>
                    <a:pt x="246" y="593"/>
                  </a:lnTo>
                  <a:lnTo>
                    <a:pt x="227" y="567"/>
                  </a:lnTo>
                  <a:lnTo>
                    <a:pt x="208" y="537"/>
                  </a:lnTo>
                  <a:lnTo>
                    <a:pt x="187" y="504"/>
                  </a:lnTo>
                  <a:lnTo>
                    <a:pt x="187" y="504"/>
                  </a:lnTo>
                  <a:lnTo>
                    <a:pt x="168" y="469"/>
                  </a:lnTo>
                  <a:lnTo>
                    <a:pt x="148" y="432"/>
                  </a:lnTo>
                  <a:lnTo>
                    <a:pt x="130" y="393"/>
                  </a:lnTo>
                  <a:lnTo>
                    <a:pt x="113" y="353"/>
                  </a:lnTo>
                  <a:lnTo>
                    <a:pt x="113" y="353"/>
                  </a:lnTo>
                  <a:lnTo>
                    <a:pt x="98" y="314"/>
                  </a:lnTo>
                  <a:lnTo>
                    <a:pt x="85" y="275"/>
                  </a:lnTo>
                  <a:lnTo>
                    <a:pt x="73" y="239"/>
                  </a:lnTo>
                  <a:lnTo>
                    <a:pt x="64" y="204"/>
                  </a:lnTo>
                  <a:lnTo>
                    <a:pt x="64" y="204"/>
                  </a:lnTo>
                  <a:lnTo>
                    <a:pt x="55" y="169"/>
                  </a:lnTo>
                  <a:lnTo>
                    <a:pt x="48" y="144"/>
                  </a:lnTo>
                  <a:lnTo>
                    <a:pt x="48" y="144"/>
                  </a:lnTo>
                  <a:lnTo>
                    <a:pt x="39" y="104"/>
                  </a:lnTo>
                  <a:lnTo>
                    <a:pt x="30" y="69"/>
                  </a:lnTo>
                  <a:lnTo>
                    <a:pt x="30" y="69"/>
                  </a:lnTo>
                  <a:lnTo>
                    <a:pt x="20" y="35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68">
              <a:extLst>
                <a:ext uri="{FF2B5EF4-FFF2-40B4-BE49-F238E27FC236}">
                  <a16:creationId xmlns:a16="http://schemas.microsoft.com/office/drawing/2014/main" id="{865288B7-3DA2-916A-1FC2-DF2F92FC6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5" y="1267"/>
              <a:ext cx="413" cy="547"/>
            </a:xfrm>
            <a:custGeom>
              <a:avLst/>
              <a:gdLst>
                <a:gd name="T0" fmla="*/ 1082 w 1239"/>
                <a:gd name="T1" fmla="*/ 61 h 1642"/>
                <a:gd name="T2" fmla="*/ 1123 w 1239"/>
                <a:gd name="T3" fmla="*/ 126 h 1642"/>
                <a:gd name="T4" fmla="*/ 1158 w 1239"/>
                <a:gd name="T5" fmla="*/ 186 h 1642"/>
                <a:gd name="T6" fmla="*/ 1172 w 1239"/>
                <a:gd name="T7" fmla="*/ 213 h 1642"/>
                <a:gd name="T8" fmla="*/ 1192 w 1239"/>
                <a:gd name="T9" fmla="*/ 274 h 1642"/>
                <a:gd name="T10" fmla="*/ 1196 w 1239"/>
                <a:gd name="T11" fmla="*/ 338 h 1642"/>
                <a:gd name="T12" fmla="*/ 1191 w 1239"/>
                <a:gd name="T13" fmla="*/ 357 h 1642"/>
                <a:gd name="T14" fmla="*/ 1170 w 1239"/>
                <a:gd name="T15" fmla="*/ 400 h 1642"/>
                <a:gd name="T16" fmla="*/ 1104 w 1239"/>
                <a:gd name="T17" fmla="*/ 510 h 1642"/>
                <a:gd name="T18" fmla="*/ 980 w 1239"/>
                <a:gd name="T19" fmla="*/ 673 h 1642"/>
                <a:gd name="T20" fmla="*/ 909 w 1239"/>
                <a:gd name="T21" fmla="*/ 771 h 1642"/>
                <a:gd name="T22" fmla="*/ 869 w 1239"/>
                <a:gd name="T23" fmla="*/ 820 h 1642"/>
                <a:gd name="T24" fmla="*/ 791 w 1239"/>
                <a:gd name="T25" fmla="*/ 900 h 1642"/>
                <a:gd name="T26" fmla="*/ 694 w 1239"/>
                <a:gd name="T27" fmla="*/ 978 h 1642"/>
                <a:gd name="T28" fmla="*/ 565 w 1239"/>
                <a:gd name="T29" fmla="*/ 1067 h 1642"/>
                <a:gd name="T30" fmla="*/ 341 w 1239"/>
                <a:gd name="T31" fmla="*/ 1213 h 1642"/>
                <a:gd name="T32" fmla="*/ 217 w 1239"/>
                <a:gd name="T33" fmla="*/ 1307 h 1642"/>
                <a:gd name="T34" fmla="*/ 102 w 1239"/>
                <a:gd name="T35" fmla="*/ 1417 h 1642"/>
                <a:gd name="T36" fmla="*/ 53 w 1239"/>
                <a:gd name="T37" fmla="*/ 1478 h 1642"/>
                <a:gd name="T38" fmla="*/ 16 w 1239"/>
                <a:gd name="T39" fmla="*/ 1547 h 1642"/>
                <a:gd name="T40" fmla="*/ 5 w 1239"/>
                <a:gd name="T41" fmla="*/ 1584 h 1642"/>
                <a:gd name="T42" fmla="*/ 2 w 1239"/>
                <a:gd name="T43" fmla="*/ 1611 h 1642"/>
                <a:gd name="T44" fmla="*/ 1 w 1239"/>
                <a:gd name="T45" fmla="*/ 1633 h 1642"/>
                <a:gd name="T46" fmla="*/ 19 w 1239"/>
                <a:gd name="T47" fmla="*/ 1638 h 1642"/>
                <a:gd name="T48" fmla="*/ 41 w 1239"/>
                <a:gd name="T49" fmla="*/ 1642 h 1642"/>
                <a:gd name="T50" fmla="*/ 58 w 1239"/>
                <a:gd name="T51" fmla="*/ 1641 h 1642"/>
                <a:gd name="T52" fmla="*/ 100 w 1239"/>
                <a:gd name="T53" fmla="*/ 1631 h 1642"/>
                <a:gd name="T54" fmla="*/ 140 w 1239"/>
                <a:gd name="T55" fmla="*/ 1605 h 1642"/>
                <a:gd name="T56" fmla="*/ 166 w 1239"/>
                <a:gd name="T57" fmla="*/ 1575 h 1642"/>
                <a:gd name="T58" fmla="*/ 187 w 1239"/>
                <a:gd name="T59" fmla="*/ 1523 h 1642"/>
                <a:gd name="T60" fmla="*/ 178 w 1239"/>
                <a:gd name="T61" fmla="*/ 1519 h 1642"/>
                <a:gd name="T62" fmla="*/ 144 w 1239"/>
                <a:gd name="T63" fmla="*/ 1555 h 1642"/>
                <a:gd name="T64" fmla="*/ 116 w 1239"/>
                <a:gd name="T65" fmla="*/ 1576 h 1642"/>
                <a:gd name="T66" fmla="*/ 72 w 1239"/>
                <a:gd name="T67" fmla="*/ 1598 h 1642"/>
                <a:gd name="T68" fmla="*/ 45 w 1239"/>
                <a:gd name="T69" fmla="*/ 1602 h 1642"/>
                <a:gd name="T70" fmla="*/ 44 w 1239"/>
                <a:gd name="T71" fmla="*/ 1602 h 1642"/>
                <a:gd name="T72" fmla="*/ 45 w 1239"/>
                <a:gd name="T73" fmla="*/ 1593 h 1642"/>
                <a:gd name="T74" fmla="*/ 54 w 1239"/>
                <a:gd name="T75" fmla="*/ 1562 h 1642"/>
                <a:gd name="T76" fmla="*/ 87 w 1239"/>
                <a:gd name="T77" fmla="*/ 1502 h 1642"/>
                <a:gd name="T78" fmla="*/ 133 w 1239"/>
                <a:gd name="T79" fmla="*/ 1445 h 1642"/>
                <a:gd name="T80" fmla="*/ 242 w 1239"/>
                <a:gd name="T81" fmla="*/ 1338 h 1642"/>
                <a:gd name="T82" fmla="*/ 365 w 1239"/>
                <a:gd name="T83" fmla="*/ 1246 h 1642"/>
                <a:gd name="T84" fmla="*/ 587 w 1239"/>
                <a:gd name="T85" fmla="*/ 1101 h 1642"/>
                <a:gd name="T86" fmla="*/ 719 w 1239"/>
                <a:gd name="T87" fmla="*/ 1010 h 1642"/>
                <a:gd name="T88" fmla="*/ 818 w 1239"/>
                <a:gd name="T89" fmla="*/ 930 h 1642"/>
                <a:gd name="T90" fmla="*/ 900 w 1239"/>
                <a:gd name="T91" fmla="*/ 848 h 1642"/>
                <a:gd name="T92" fmla="*/ 941 w 1239"/>
                <a:gd name="T93" fmla="*/ 794 h 1642"/>
                <a:gd name="T94" fmla="*/ 1013 w 1239"/>
                <a:gd name="T95" fmla="*/ 698 h 1642"/>
                <a:gd name="T96" fmla="*/ 1136 w 1239"/>
                <a:gd name="T97" fmla="*/ 532 h 1642"/>
                <a:gd name="T98" fmla="*/ 1206 w 1239"/>
                <a:gd name="T99" fmla="*/ 420 h 1642"/>
                <a:gd name="T100" fmla="*/ 1230 w 1239"/>
                <a:gd name="T101" fmla="*/ 372 h 1642"/>
                <a:gd name="T102" fmla="*/ 1236 w 1239"/>
                <a:gd name="T103" fmla="*/ 344 h 1642"/>
                <a:gd name="T104" fmla="*/ 1236 w 1239"/>
                <a:gd name="T105" fmla="*/ 290 h 1642"/>
                <a:gd name="T106" fmla="*/ 1226 w 1239"/>
                <a:gd name="T107" fmla="*/ 240 h 1642"/>
                <a:gd name="T108" fmla="*/ 1200 w 1239"/>
                <a:gd name="T109" fmla="*/ 177 h 1642"/>
                <a:gd name="T110" fmla="*/ 1178 w 1239"/>
                <a:gd name="T111" fmla="*/ 135 h 1642"/>
                <a:gd name="T112" fmla="*/ 1144 w 1239"/>
                <a:gd name="T113" fmla="*/ 86 h 1642"/>
                <a:gd name="T114" fmla="*/ 1105 w 1239"/>
                <a:gd name="T115" fmla="*/ 43 h 1642"/>
                <a:gd name="T116" fmla="*/ 1045 w 1239"/>
                <a:gd name="T117" fmla="*/ 0 h 1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39" h="1642">
                  <a:moveTo>
                    <a:pt x="1045" y="0"/>
                  </a:moveTo>
                  <a:lnTo>
                    <a:pt x="1045" y="0"/>
                  </a:lnTo>
                  <a:lnTo>
                    <a:pt x="1065" y="32"/>
                  </a:lnTo>
                  <a:lnTo>
                    <a:pt x="1082" y="61"/>
                  </a:lnTo>
                  <a:lnTo>
                    <a:pt x="1082" y="61"/>
                  </a:lnTo>
                  <a:lnTo>
                    <a:pt x="1101" y="92"/>
                  </a:lnTo>
                  <a:lnTo>
                    <a:pt x="1123" y="126"/>
                  </a:lnTo>
                  <a:lnTo>
                    <a:pt x="1123" y="126"/>
                  </a:lnTo>
                  <a:lnTo>
                    <a:pt x="1143" y="156"/>
                  </a:lnTo>
                  <a:lnTo>
                    <a:pt x="1143" y="156"/>
                  </a:lnTo>
                  <a:lnTo>
                    <a:pt x="1154" y="178"/>
                  </a:lnTo>
                  <a:lnTo>
                    <a:pt x="1158" y="186"/>
                  </a:lnTo>
                  <a:lnTo>
                    <a:pt x="1163" y="195"/>
                  </a:lnTo>
                  <a:lnTo>
                    <a:pt x="1163" y="195"/>
                  </a:lnTo>
                  <a:lnTo>
                    <a:pt x="1172" y="213"/>
                  </a:lnTo>
                  <a:lnTo>
                    <a:pt x="1172" y="213"/>
                  </a:lnTo>
                  <a:lnTo>
                    <a:pt x="1180" y="233"/>
                  </a:lnTo>
                  <a:lnTo>
                    <a:pt x="1187" y="253"/>
                  </a:lnTo>
                  <a:lnTo>
                    <a:pt x="1187" y="253"/>
                  </a:lnTo>
                  <a:lnTo>
                    <a:pt x="1192" y="274"/>
                  </a:lnTo>
                  <a:lnTo>
                    <a:pt x="1196" y="295"/>
                  </a:lnTo>
                  <a:lnTo>
                    <a:pt x="1197" y="317"/>
                  </a:lnTo>
                  <a:lnTo>
                    <a:pt x="1197" y="328"/>
                  </a:lnTo>
                  <a:lnTo>
                    <a:pt x="1196" y="338"/>
                  </a:lnTo>
                  <a:lnTo>
                    <a:pt x="1196" y="338"/>
                  </a:lnTo>
                  <a:lnTo>
                    <a:pt x="1195" y="348"/>
                  </a:lnTo>
                  <a:lnTo>
                    <a:pt x="1191" y="357"/>
                  </a:lnTo>
                  <a:lnTo>
                    <a:pt x="1191" y="357"/>
                  </a:lnTo>
                  <a:lnTo>
                    <a:pt x="1187" y="368"/>
                  </a:lnTo>
                  <a:lnTo>
                    <a:pt x="1182" y="378"/>
                  </a:lnTo>
                  <a:lnTo>
                    <a:pt x="1182" y="378"/>
                  </a:lnTo>
                  <a:lnTo>
                    <a:pt x="1170" y="400"/>
                  </a:lnTo>
                  <a:lnTo>
                    <a:pt x="1158" y="422"/>
                  </a:lnTo>
                  <a:lnTo>
                    <a:pt x="1158" y="422"/>
                  </a:lnTo>
                  <a:lnTo>
                    <a:pt x="1132" y="467"/>
                  </a:lnTo>
                  <a:lnTo>
                    <a:pt x="1104" y="510"/>
                  </a:lnTo>
                  <a:lnTo>
                    <a:pt x="1072" y="551"/>
                  </a:lnTo>
                  <a:lnTo>
                    <a:pt x="1043" y="593"/>
                  </a:lnTo>
                  <a:lnTo>
                    <a:pt x="1043" y="593"/>
                  </a:lnTo>
                  <a:lnTo>
                    <a:pt x="980" y="673"/>
                  </a:lnTo>
                  <a:lnTo>
                    <a:pt x="950" y="714"/>
                  </a:lnTo>
                  <a:lnTo>
                    <a:pt x="922" y="751"/>
                  </a:lnTo>
                  <a:lnTo>
                    <a:pt x="909" y="771"/>
                  </a:lnTo>
                  <a:lnTo>
                    <a:pt x="909" y="771"/>
                  </a:lnTo>
                  <a:lnTo>
                    <a:pt x="896" y="788"/>
                  </a:lnTo>
                  <a:lnTo>
                    <a:pt x="896" y="788"/>
                  </a:lnTo>
                  <a:lnTo>
                    <a:pt x="869" y="820"/>
                  </a:lnTo>
                  <a:lnTo>
                    <a:pt x="869" y="820"/>
                  </a:lnTo>
                  <a:lnTo>
                    <a:pt x="841" y="850"/>
                  </a:lnTo>
                  <a:lnTo>
                    <a:pt x="815" y="876"/>
                  </a:lnTo>
                  <a:lnTo>
                    <a:pt x="815" y="876"/>
                  </a:lnTo>
                  <a:lnTo>
                    <a:pt x="791" y="900"/>
                  </a:lnTo>
                  <a:lnTo>
                    <a:pt x="767" y="921"/>
                  </a:lnTo>
                  <a:lnTo>
                    <a:pt x="728" y="952"/>
                  </a:lnTo>
                  <a:lnTo>
                    <a:pt x="728" y="952"/>
                  </a:lnTo>
                  <a:lnTo>
                    <a:pt x="694" y="978"/>
                  </a:lnTo>
                  <a:lnTo>
                    <a:pt x="694" y="978"/>
                  </a:lnTo>
                  <a:lnTo>
                    <a:pt x="659" y="1004"/>
                  </a:lnTo>
                  <a:lnTo>
                    <a:pt x="619" y="1031"/>
                  </a:lnTo>
                  <a:lnTo>
                    <a:pt x="565" y="1067"/>
                  </a:lnTo>
                  <a:lnTo>
                    <a:pt x="423" y="1159"/>
                  </a:lnTo>
                  <a:lnTo>
                    <a:pt x="423" y="1159"/>
                  </a:lnTo>
                  <a:lnTo>
                    <a:pt x="383" y="1185"/>
                  </a:lnTo>
                  <a:lnTo>
                    <a:pt x="341" y="1213"/>
                  </a:lnTo>
                  <a:lnTo>
                    <a:pt x="300" y="1242"/>
                  </a:lnTo>
                  <a:lnTo>
                    <a:pt x="258" y="1273"/>
                  </a:lnTo>
                  <a:lnTo>
                    <a:pt x="258" y="1273"/>
                  </a:lnTo>
                  <a:lnTo>
                    <a:pt x="217" y="1307"/>
                  </a:lnTo>
                  <a:lnTo>
                    <a:pt x="176" y="1341"/>
                  </a:lnTo>
                  <a:lnTo>
                    <a:pt x="139" y="1378"/>
                  </a:lnTo>
                  <a:lnTo>
                    <a:pt x="120" y="1398"/>
                  </a:lnTo>
                  <a:lnTo>
                    <a:pt x="102" y="1417"/>
                  </a:lnTo>
                  <a:lnTo>
                    <a:pt x="102" y="1417"/>
                  </a:lnTo>
                  <a:lnTo>
                    <a:pt x="85" y="1437"/>
                  </a:lnTo>
                  <a:lnTo>
                    <a:pt x="68" y="1456"/>
                  </a:lnTo>
                  <a:lnTo>
                    <a:pt x="53" y="1478"/>
                  </a:lnTo>
                  <a:lnTo>
                    <a:pt x="39" y="1501"/>
                  </a:lnTo>
                  <a:lnTo>
                    <a:pt x="39" y="1501"/>
                  </a:lnTo>
                  <a:lnTo>
                    <a:pt x="26" y="1523"/>
                  </a:lnTo>
                  <a:lnTo>
                    <a:pt x="16" y="1547"/>
                  </a:lnTo>
                  <a:lnTo>
                    <a:pt x="16" y="1547"/>
                  </a:lnTo>
                  <a:lnTo>
                    <a:pt x="9" y="1572"/>
                  </a:lnTo>
                  <a:lnTo>
                    <a:pt x="9" y="1572"/>
                  </a:lnTo>
                  <a:lnTo>
                    <a:pt x="5" y="1584"/>
                  </a:lnTo>
                  <a:lnTo>
                    <a:pt x="5" y="1590"/>
                  </a:lnTo>
                  <a:lnTo>
                    <a:pt x="4" y="1595"/>
                  </a:lnTo>
                  <a:lnTo>
                    <a:pt x="4" y="1595"/>
                  </a:lnTo>
                  <a:lnTo>
                    <a:pt x="2" y="1611"/>
                  </a:lnTo>
                  <a:lnTo>
                    <a:pt x="1" y="1625"/>
                  </a:lnTo>
                  <a:lnTo>
                    <a:pt x="0" y="1632"/>
                  </a:lnTo>
                  <a:lnTo>
                    <a:pt x="0" y="1633"/>
                  </a:lnTo>
                  <a:lnTo>
                    <a:pt x="1" y="1633"/>
                  </a:lnTo>
                  <a:lnTo>
                    <a:pt x="1" y="1633"/>
                  </a:lnTo>
                  <a:lnTo>
                    <a:pt x="4" y="1633"/>
                  </a:lnTo>
                  <a:lnTo>
                    <a:pt x="6" y="1634"/>
                  </a:lnTo>
                  <a:lnTo>
                    <a:pt x="19" y="1638"/>
                  </a:lnTo>
                  <a:lnTo>
                    <a:pt x="26" y="1640"/>
                  </a:lnTo>
                  <a:lnTo>
                    <a:pt x="32" y="1641"/>
                  </a:lnTo>
                  <a:lnTo>
                    <a:pt x="39" y="1641"/>
                  </a:lnTo>
                  <a:lnTo>
                    <a:pt x="41" y="1642"/>
                  </a:lnTo>
                  <a:lnTo>
                    <a:pt x="44" y="1642"/>
                  </a:lnTo>
                  <a:lnTo>
                    <a:pt x="44" y="1642"/>
                  </a:lnTo>
                  <a:lnTo>
                    <a:pt x="58" y="1641"/>
                  </a:lnTo>
                  <a:lnTo>
                    <a:pt x="58" y="1641"/>
                  </a:lnTo>
                  <a:lnTo>
                    <a:pt x="72" y="1640"/>
                  </a:lnTo>
                  <a:lnTo>
                    <a:pt x="83" y="1637"/>
                  </a:lnTo>
                  <a:lnTo>
                    <a:pt x="100" y="1631"/>
                  </a:lnTo>
                  <a:lnTo>
                    <a:pt x="100" y="1631"/>
                  </a:lnTo>
                  <a:lnTo>
                    <a:pt x="111" y="1625"/>
                  </a:lnTo>
                  <a:lnTo>
                    <a:pt x="122" y="1619"/>
                  </a:lnTo>
                  <a:lnTo>
                    <a:pt x="132" y="1612"/>
                  </a:lnTo>
                  <a:lnTo>
                    <a:pt x="140" y="1605"/>
                  </a:lnTo>
                  <a:lnTo>
                    <a:pt x="140" y="1605"/>
                  </a:lnTo>
                  <a:lnTo>
                    <a:pt x="154" y="1590"/>
                  </a:lnTo>
                  <a:lnTo>
                    <a:pt x="166" y="1575"/>
                  </a:lnTo>
                  <a:lnTo>
                    <a:pt x="166" y="1575"/>
                  </a:lnTo>
                  <a:lnTo>
                    <a:pt x="175" y="1559"/>
                  </a:lnTo>
                  <a:lnTo>
                    <a:pt x="183" y="1541"/>
                  </a:lnTo>
                  <a:lnTo>
                    <a:pt x="183" y="1541"/>
                  </a:lnTo>
                  <a:lnTo>
                    <a:pt x="187" y="1523"/>
                  </a:lnTo>
                  <a:lnTo>
                    <a:pt x="188" y="1514"/>
                  </a:lnTo>
                  <a:lnTo>
                    <a:pt x="188" y="1503"/>
                  </a:lnTo>
                  <a:lnTo>
                    <a:pt x="188" y="1503"/>
                  </a:lnTo>
                  <a:lnTo>
                    <a:pt x="178" y="1519"/>
                  </a:lnTo>
                  <a:lnTo>
                    <a:pt x="167" y="1533"/>
                  </a:lnTo>
                  <a:lnTo>
                    <a:pt x="167" y="1533"/>
                  </a:lnTo>
                  <a:lnTo>
                    <a:pt x="155" y="1545"/>
                  </a:lnTo>
                  <a:lnTo>
                    <a:pt x="144" y="1555"/>
                  </a:lnTo>
                  <a:lnTo>
                    <a:pt x="144" y="1555"/>
                  </a:lnTo>
                  <a:lnTo>
                    <a:pt x="131" y="1566"/>
                  </a:lnTo>
                  <a:lnTo>
                    <a:pt x="116" y="1576"/>
                  </a:lnTo>
                  <a:lnTo>
                    <a:pt x="116" y="1576"/>
                  </a:lnTo>
                  <a:lnTo>
                    <a:pt x="102" y="1585"/>
                  </a:lnTo>
                  <a:lnTo>
                    <a:pt x="84" y="1593"/>
                  </a:lnTo>
                  <a:lnTo>
                    <a:pt x="84" y="1593"/>
                  </a:lnTo>
                  <a:lnTo>
                    <a:pt x="72" y="1598"/>
                  </a:lnTo>
                  <a:lnTo>
                    <a:pt x="65" y="1599"/>
                  </a:lnTo>
                  <a:lnTo>
                    <a:pt x="55" y="1601"/>
                  </a:lnTo>
                  <a:lnTo>
                    <a:pt x="55" y="1601"/>
                  </a:lnTo>
                  <a:lnTo>
                    <a:pt x="45" y="1602"/>
                  </a:lnTo>
                  <a:lnTo>
                    <a:pt x="44" y="1602"/>
                  </a:lnTo>
                  <a:lnTo>
                    <a:pt x="44" y="1602"/>
                  </a:lnTo>
                  <a:lnTo>
                    <a:pt x="44" y="1602"/>
                  </a:lnTo>
                  <a:lnTo>
                    <a:pt x="44" y="1602"/>
                  </a:lnTo>
                  <a:lnTo>
                    <a:pt x="44" y="1601"/>
                  </a:lnTo>
                  <a:lnTo>
                    <a:pt x="45" y="1598"/>
                  </a:lnTo>
                  <a:lnTo>
                    <a:pt x="45" y="1593"/>
                  </a:lnTo>
                  <a:lnTo>
                    <a:pt x="45" y="1593"/>
                  </a:lnTo>
                  <a:lnTo>
                    <a:pt x="48" y="1582"/>
                  </a:lnTo>
                  <a:lnTo>
                    <a:pt x="48" y="1582"/>
                  </a:lnTo>
                  <a:lnTo>
                    <a:pt x="54" y="1562"/>
                  </a:lnTo>
                  <a:lnTo>
                    <a:pt x="54" y="1562"/>
                  </a:lnTo>
                  <a:lnTo>
                    <a:pt x="63" y="1541"/>
                  </a:lnTo>
                  <a:lnTo>
                    <a:pt x="74" y="1521"/>
                  </a:lnTo>
                  <a:lnTo>
                    <a:pt x="74" y="1521"/>
                  </a:lnTo>
                  <a:lnTo>
                    <a:pt x="87" y="1502"/>
                  </a:lnTo>
                  <a:lnTo>
                    <a:pt x="101" y="1482"/>
                  </a:lnTo>
                  <a:lnTo>
                    <a:pt x="116" y="1463"/>
                  </a:lnTo>
                  <a:lnTo>
                    <a:pt x="133" y="1445"/>
                  </a:lnTo>
                  <a:lnTo>
                    <a:pt x="133" y="1445"/>
                  </a:lnTo>
                  <a:lnTo>
                    <a:pt x="150" y="1425"/>
                  </a:lnTo>
                  <a:lnTo>
                    <a:pt x="167" y="1407"/>
                  </a:lnTo>
                  <a:lnTo>
                    <a:pt x="204" y="1372"/>
                  </a:lnTo>
                  <a:lnTo>
                    <a:pt x="242" y="1338"/>
                  </a:lnTo>
                  <a:lnTo>
                    <a:pt x="283" y="1305"/>
                  </a:lnTo>
                  <a:lnTo>
                    <a:pt x="283" y="1305"/>
                  </a:lnTo>
                  <a:lnTo>
                    <a:pt x="323" y="1276"/>
                  </a:lnTo>
                  <a:lnTo>
                    <a:pt x="365" y="1246"/>
                  </a:lnTo>
                  <a:lnTo>
                    <a:pt x="405" y="1218"/>
                  </a:lnTo>
                  <a:lnTo>
                    <a:pt x="445" y="1192"/>
                  </a:lnTo>
                  <a:lnTo>
                    <a:pt x="587" y="1101"/>
                  </a:lnTo>
                  <a:lnTo>
                    <a:pt x="587" y="1101"/>
                  </a:lnTo>
                  <a:lnTo>
                    <a:pt x="641" y="1065"/>
                  </a:lnTo>
                  <a:lnTo>
                    <a:pt x="683" y="1036"/>
                  </a:lnTo>
                  <a:lnTo>
                    <a:pt x="719" y="1010"/>
                  </a:lnTo>
                  <a:lnTo>
                    <a:pt x="719" y="1010"/>
                  </a:lnTo>
                  <a:lnTo>
                    <a:pt x="754" y="984"/>
                  </a:lnTo>
                  <a:lnTo>
                    <a:pt x="754" y="984"/>
                  </a:lnTo>
                  <a:lnTo>
                    <a:pt x="793" y="952"/>
                  </a:lnTo>
                  <a:lnTo>
                    <a:pt x="818" y="930"/>
                  </a:lnTo>
                  <a:lnTo>
                    <a:pt x="844" y="906"/>
                  </a:lnTo>
                  <a:lnTo>
                    <a:pt x="844" y="906"/>
                  </a:lnTo>
                  <a:lnTo>
                    <a:pt x="871" y="879"/>
                  </a:lnTo>
                  <a:lnTo>
                    <a:pt x="900" y="848"/>
                  </a:lnTo>
                  <a:lnTo>
                    <a:pt x="900" y="848"/>
                  </a:lnTo>
                  <a:lnTo>
                    <a:pt x="927" y="813"/>
                  </a:lnTo>
                  <a:lnTo>
                    <a:pt x="927" y="813"/>
                  </a:lnTo>
                  <a:lnTo>
                    <a:pt x="941" y="794"/>
                  </a:lnTo>
                  <a:lnTo>
                    <a:pt x="956" y="776"/>
                  </a:lnTo>
                  <a:lnTo>
                    <a:pt x="956" y="776"/>
                  </a:lnTo>
                  <a:lnTo>
                    <a:pt x="983" y="737"/>
                  </a:lnTo>
                  <a:lnTo>
                    <a:pt x="1013" y="698"/>
                  </a:lnTo>
                  <a:lnTo>
                    <a:pt x="1075" y="618"/>
                  </a:lnTo>
                  <a:lnTo>
                    <a:pt x="1075" y="618"/>
                  </a:lnTo>
                  <a:lnTo>
                    <a:pt x="1106" y="575"/>
                  </a:lnTo>
                  <a:lnTo>
                    <a:pt x="1136" y="532"/>
                  </a:lnTo>
                  <a:lnTo>
                    <a:pt x="1166" y="489"/>
                  </a:lnTo>
                  <a:lnTo>
                    <a:pt x="1193" y="443"/>
                  </a:lnTo>
                  <a:lnTo>
                    <a:pt x="1193" y="443"/>
                  </a:lnTo>
                  <a:lnTo>
                    <a:pt x="1206" y="420"/>
                  </a:lnTo>
                  <a:lnTo>
                    <a:pt x="1218" y="396"/>
                  </a:lnTo>
                  <a:lnTo>
                    <a:pt x="1223" y="385"/>
                  </a:lnTo>
                  <a:lnTo>
                    <a:pt x="1223" y="385"/>
                  </a:lnTo>
                  <a:lnTo>
                    <a:pt x="1230" y="372"/>
                  </a:lnTo>
                  <a:lnTo>
                    <a:pt x="1230" y="372"/>
                  </a:lnTo>
                  <a:lnTo>
                    <a:pt x="1233" y="359"/>
                  </a:lnTo>
                  <a:lnTo>
                    <a:pt x="1236" y="344"/>
                  </a:lnTo>
                  <a:lnTo>
                    <a:pt x="1236" y="344"/>
                  </a:lnTo>
                  <a:lnTo>
                    <a:pt x="1239" y="330"/>
                  </a:lnTo>
                  <a:lnTo>
                    <a:pt x="1239" y="316"/>
                  </a:lnTo>
                  <a:lnTo>
                    <a:pt x="1237" y="303"/>
                  </a:lnTo>
                  <a:lnTo>
                    <a:pt x="1236" y="290"/>
                  </a:lnTo>
                  <a:lnTo>
                    <a:pt x="1236" y="290"/>
                  </a:lnTo>
                  <a:lnTo>
                    <a:pt x="1232" y="265"/>
                  </a:lnTo>
                  <a:lnTo>
                    <a:pt x="1226" y="240"/>
                  </a:lnTo>
                  <a:lnTo>
                    <a:pt x="1226" y="240"/>
                  </a:lnTo>
                  <a:lnTo>
                    <a:pt x="1218" y="218"/>
                  </a:lnTo>
                  <a:lnTo>
                    <a:pt x="1209" y="196"/>
                  </a:lnTo>
                  <a:lnTo>
                    <a:pt x="1209" y="196"/>
                  </a:lnTo>
                  <a:lnTo>
                    <a:pt x="1200" y="177"/>
                  </a:lnTo>
                  <a:lnTo>
                    <a:pt x="1195" y="166"/>
                  </a:lnTo>
                  <a:lnTo>
                    <a:pt x="1191" y="158"/>
                  </a:lnTo>
                  <a:lnTo>
                    <a:pt x="1191" y="158"/>
                  </a:lnTo>
                  <a:lnTo>
                    <a:pt x="1178" y="135"/>
                  </a:lnTo>
                  <a:lnTo>
                    <a:pt x="1178" y="135"/>
                  </a:lnTo>
                  <a:lnTo>
                    <a:pt x="1157" y="104"/>
                  </a:lnTo>
                  <a:lnTo>
                    <a:pt x="1157" y="104"/>
                  </a:lnTo>
                  <a:lnTo>
                    <a:pt x="1144" y="86"/>
                  </a:lnTo>
                  <a:lnTo>
                    <a:pt x="1131" y="69"/>
                  </a:lnTo>
                  <a:lnTo>
                    <a:pt x="1118" y="54"/>
                  </a:lnTo>
                  <a:lnTo>
                    <a:pt x="1105" y="43"/>
                  </a:lnTo>
                  <a:lnTo>
                    <a:pt x="1105" y="43"/>
                  </a:lnTo>
                  <a:lnTo>
                    <a:pt x="1092" y="31"/>
                  </a:lnTo>
                  <a:lnTo>
                    <a:pt x="1078" y="21"/>
                  </a:lnTo>
                  <a:lnTo>
                    <a:pt x="1062" y="10"/>
                  </a:lnTo>
                  <a:lnTo>
                    <a:pt x="1045" y="0"/>
                  </a:lnTo>
                  <a:lnTo>
                    <a:pt x="1045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2" name="Freeform 69">
              <a:extLst>
                <a:ext uri="{FF2B5EF4-FFF2-40B4-BE49-F238E27FC236}">
                  <a16:creationId xmlns:a16="http://schemas.microsoft.com/office/drawing/2014/main" id="{104D2740-45BB-5501-5D73-9AABA1A5CF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5" y="1180"/>
              <a:ext cx="427" cy="685"/>
            </a:xfrm>
            <a:custGeom>
              <a:avLst/>
              <a:gdLst>
                <a:gd name="T0" fmla="*/ 1081 w 1281"/>
                <a:gd name="T1" fmla="*/ 70 h 2054"/>
                <a:gd name="T2" fmla="*/ 1121 w 1281"/>
                <a:gd name="T3" fmla="*/ 203 h 2054"/>
                <a:gd name="T4" fmla="*/ 1163 w 1281"/>
                <a:gd name="T5" fmla="*/ 355 h 2054"/>
                <a:gd name="T6" fmla="*/ 1191 w 1281"/>
                <a:gd name="T7" fmla="*/ 454 h 2054"/>
                <a:gd name="T8" fmla="*/ 1219 w 1281"/>
                <a:gd name="T9" fmla="*/ 555 h 2054"/>
                <a:gd name="T10" fmla="*/ 1238 w 1281"/>
                <a:gd name="T11" fmla="*/ 676 h 2054"/>
                <a:gd name="T12" fmla="*/ 1236 w 1281"/>
                <a:gd name="T13" fmla="*/ 794 h 2054"/>
                <a:gd name="T14" fmla="*/ 1223 w 1281"/>
                <a:gd name="T15" fmla="*/ 850 h 2054"/>
                <a:gd name="T16" fmla="*/ 1180 w 1281"/>
                <a:gd name="T17" fmla="*/ 956 h 2054"/>
                <a:gd name="T18" fmla="*/ 1123 w 1281"/>
                <a:gd name="T19" fmla="*/ 1045 h 2054"/>
                <a:gd name="T20" fmla="*/ 1046 w 1281"/>
                <a:gd name="T21" fmla="*/ 1132 h 2054"/>
                <a:gd name="T22" fmla="*/ 941 w 1281"/>
                <a:gd name="T23" fmla="*/ 1220 h 2054"/>
                <a:gd name="T24" fmla="*/ 855 w 1281"/>
                <a:gd name="T25" fmla="*/ 1275 h 2054"/>
                <a:gd name="T26" fmla="*/ 694 w 1281"/>
                <a:gd name="T27" fmla="*/ 1360 h 2054"/>
                <a:gd name="T28" fmla="*/ 447 w 1281"/>
                <a:gd name="T29" fmla="*/ 1473 h 2054"/>
                <a:gd name="T30" fmla="*/ 352 w 1281"/>
                <a:gd name="T31" fmla="*/ 1530 h 2054"/>
                <a:gd name="T32" fmla="*/ 316 w 1281"/>
                <a:gd name="T33" fmla="*/ 1565 h 2054"/>
                <a:gd name="T34" fmla="*/ 307 w 1281"/>
                <a:gd name="T35" fmla="*/ 1577 h 2054"/>
                <a:gd name="T36" fmla="*/ 272 w 1281"/>
                <a:gd name="T37" fmla="*/ 1637 h 2054"/>
                <a:gd name="T38" fmla="*/ 254 w 1281"/>
                <a:gd name="T39" fmla="*/ 1718 h 2054"/>
                <a:gd name="T40" fmla="*/ 242 w 1281"/>
                <a:gd name="T41" fmla="*/ 1790 h 2054"/>
                <a:gd name="T42" fmla="*/ 219 w 1281"/>
                <a:gd name="T43" fmla="*/ 1858 h 2054"/>
                <a:gd name="T44" fmla="*/ 190 w 1281"/>
                <a:gd name="T45" fmla="*/ 1905 h 2054"/>
                <a:gd name="T46" fmla="*/ 148 w 1281"/>
                <a:gd name="T47" fmla="*/ 1949 h 2054"/>
                <a:gd name="T48" fmla="*/ 96 w 1281"/>
                <a:gd name="T49" fmla="*/ 1997 h 2054"/>
                <a:gd name="T50" fmla="*/ 65 w 1281"/>
                <a:gd name="T51" fmla="*/ 2014 h 2054"/>
                <a:gd name="T52" fmla="*/ 60 w 1281"/>
                <a:gd name="T53" fmla="*/ 2014 h 2054"/>
                <a:gd name="T54" fmla="*/ 45 w 1281"/>
                <a:gd name="T55" fmla="*/ 2011 h 2054"/>
                <a:gd name="T56" fmla="*/ 30 w 1281"/>
                <a:gd name="T57" fmla="*/ 1996 h 2054"/>
                <a:gd name="T58" fmla="*/ 30 w 1281"/>
                <a:gd name="T59" fmla="*/ 1962 h 2054"/>
                <a:gd name="T60" fmla="*/ 37 w 1281"/>
                <a:gd name="T61" fmla="*/ 1944 h 2054"/>
                <a:gd name="T62" fmla="*/ 7 w 1281"/>
                <a:gd name="T63" fmla="*/ 1970 h 2054"/>
                <a:gd name="T64" fmla="*/ 3 w 1281"/>
                <a:gd name="T65" fmla="*/ 2013 h 2054"/>
                <a:gd name="T66" fmla="*/ 21 w 1281"/>
                <a:gd name="T67" fmla="*/ 2040 h 2054"/>
                <a:gd name="T68" fmla="*/ 52 w 1281"/>
                <a:gd name="T69" fmla="*/ 2053 h 2054"/>
                <a:gd name="T70" fmla="*/ 60 w 1281"/>
                <a:gd name="T71" fmla="*/ 2054 h 2054"/>
                <a:gd name="T72" fmla="*/ 82 w 1281"/>
                <a:gd name="T73" fmla="*/ 2052 h 2054"/>
                <a:gd name="T74" fmla="*/ 121 w 1281"/>
                <a:gd name="T75" fmla="*/ 2030 h 2054"/>
                <a:gd name="T76" fmla="*/ 177 w 1281"/>
                <a:gd name="T77" fmla="*/ 1978 h 2054"/>
                <a:gd name="T78" fmla="*/ 203 w 1281"/>
                <a:gd name="T79" fmla="*/ 1953 h 2054"/>
                <a:gd name="T80" fmla="*/ 248 w 1281"/>
                <a:gd name="T81" fmla="*/ 1891 h 2054"/>
                <a:gd name="T82" fmla="*/ 282 w 1281"/>
                <a:gd name="T83" fmla="*/ 1801 h 2054"/>
                <a:gd name="T84" fmla="*/ 291 w 1281"/>
                <a:gd name="T85" fmla="*/ 1753 h 2054"/>
                <a:gd name="T86" fmla="*/ 306 w 1281"/>
                <a:gd name="T87" fmla="*/ 1664 h 2054"/>
                <a:gd name="T88" fmla="*/ 329 w 1281"/>
                <a:gd name="T89" fmla="*/ 1615 h 2054"/>
                <a:gd name="T90" fmla="*/ 345 w 1281"/>
                <a:gd name="T91" fmla="*/ 1597 h 2054"/>
                <a:gd name="T92" fmla="*/ 368 w 1281"/>
                <a:gd name="T93" fmla="*/ 1571 h 2054"/>
                <a:gd name="T94" fmla="*/ 465 w 1281"/>
                <a:gd name="T95" fmla="*/ 1510 h 2054"/>
                <a:gd name="T96" fmla="*/ 667 w 1281"/>
                <a:gd name="T97" fmla="*/ 1419 h 2054"/>
                <a:gd name="T98" fmla="*/ 823 w 1281"/>
                <a:gd name="T99" fmla="*/ 1340 h 2054"/>
                <a:gd name="T100" fmla="*/ 932 w 1281"/>
                <a:gd name="T101" fmla="*/ 1274 h 2054"/>
                <a:gd name="T102" fmla="*/ 1042 w 1281"/>
                <a:gd name="T103" fmla="*/ 1191 h 2054"/>
                <a:gd name="T104" fmla="*/ 1139 w 1281"/>
                <a:gd name="T105" fmla="*/ 1091 h 2054"/>
                <a:gd name="T106" fmla="*/ 1202 w 1281"/>
                <a:gd name="T107" fmla="*/ 1000 h 2054"/>
                <a:gd name="T108" fmla="*/ 1251 w 1281"/>
                <a:gd name="T109" fmla="*/ 892 h 2054"/>
                <a:gd name="T110" fmla="*/ 1269 w 1281"/>
                <a:gd name="T111" fmla="*/ 832 h 2054"/>
                <a:gd name="T112" fmla="*/ 1281 w 1281"/>
                <a:gd name="T113" fmla="*/ 705 h 2054"/>
                <a:gd name="T114" fmla="*/ 1265 w 1281"/>
                <a:gd name="T115" fmla="*/ 577 h 2054"/>
                <a:gd name="T116" fmla="*/ 1230 w 1281"/>
                <a:gd name="T117" fmla="*/ 442 h 2054"/>
                <a:gd name="T118" fmla="*/ 1217 w 1281"/>
                <a:gd name="T119" fmla="*/ 399 h 2054"/>
                <a:gd name="T120" fmla="*/ 1160 w 1281"/>
                <a:gd name="T121" fmla="*/ 191 h 2054"/>
                <a:gd name="T122" fmla="*/ 1134 w 1281"/>
                <a:gd name="T123" fmla="*/ 110 h 2054"/>
                <a:gd name="T124" fmla="*/ 1099 w 1281"/>
                <a:gd name="T125" fmla="*/ 43 h 20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81" h="2054">
                  <a:moveTo>
                    <a:pt x="1064" y="0"/>
                  </a:moveTo>
                  <a:lnTo>
                    <a:pt x="1064" y="0"/>
                  </a:lnTo>
                  <a:lnTo>
                    <a:pt x="1073" y="36"/>
                  </a:lnTo>
                  <a:lnTo>
                    <a:pt x="1081" y="70"/>
                  </a:lnTo>
                  <a:lnTo>
                    <a:pt x="1081" y="70"/>
                  </a:lnTo>
                  <a:lnTo>
                    <a:pt x="1091" y="104"/>
                  </a:lnTo>
                  <a:lnTo>
                    <a:pt x="1103" y="144"/>
                  </a:lnTo>
                  <a:lnTo>
                    <a:pt x="1103" y="144"/>
                  </a:lnTo>
                  <a:lnTo>
                    <a:pt x="1115" y="178"/>
                  </a:lnTo>
                  <a:lnTo>
                    <a:pt x="1121" y="203"/>
                  </a:lnTo>
                  <a:lnTo>
                    <a:pt x="1128" y="225"/>
                  </a:lnTo>
                  <a:lnTo>
                    <a:pt x="1134" y="249"/>
                  </a:lnTo>
                  <a:lnTo>
                    <a:pt x="1149" y="300"/>
                  </a:lnTo>
                  <a:lnTo>
                    <a:pt x="1149" y="300"/>
                  </a:lnTo>
                  <a:lnTo>
                    <a:pt x="1163" y="355"/>
                  </a:lnTo>
                  <a:lnTo>
                    <a:pt x="1178" y="411"/>
                  </a:lnTo>
                  <a:lnTo>
                    <a:pt x="1178" y="411"/>
                  </a:lnTo>
                  <a:lnTo>
                    <a:pt x="1187" y="439"/>
                  </a:lnTo>
                  <a:lnTo>
                    <a:pt x="1187" y="439"/>
                  </a:lnTo>
                  <a:lnTo>
                    <a:pt x="1191" y="454"/>
                  </a:lnTo>
                  <a:lnTo>
                    <a:pt x="1195" y="468"/>
                  </a:lnTo>
                  <a:lnTo>
                    <a:pt x="1195" y="468"/>
                  </a:lnTo>
                  <a:lnTo>
                    <a:pt x="1212" y="526"/>
                  </a:lnTo>
                  <a:lnTo>
                    <a:pt x="1212" y="526"/>
                  </a:lnTo>
                  <a:lnTo>
                    <a:pt x="1219" y="555"/>
                  </a:lnTo>
                  <a:lnTo>
                    <a:pt x="1225" y="585"/>
                  </a:lnTo>
                  <a:lnTo>
                    <a:pt x="1230" y="615"/>
                  </a:lnTo>
                  <a:lnTo>
                    <a:pt x="1236" y="646"/>
                  </a:lnTo>
                  <a:lnTo>
                    <a:pt x="1236" y="646"/>
                  </a:lnTo>
                  <a:lnTo>
                    <a:pt x="1238" y="676"/>
                  </a:lnTo>
                  <a:lnTo>
                    <a:pt x="1241" y="706"/>
                  </a:lnTo>
                  <a:lnTo>
                    <a:pt x="1241" y="736"/>
                  </a:lnTo>
                  <a:lnTo>
                    <a:pt x="1239" y="766"/>
                  </a:lnTo>
                  <a:lnTo>
                    <a:pt x="1239" y="766"/>
                  </a:lnTo>
                  <a:lnTo>
                    <a:pt x="1236" y="794"/>
                  </a:lnTo>
                  <a:lnTo>
                    <a:pt x="1230" y="823"/>
                  </a:lnTo>
                  <a:lnTo>
                    <a:pt x="1230" y="823"/>
                  </a:lnTo>
                  <a:lnTo>
                    <a:pt x="1226" y="837"/>
                  </a:lnTo>
                  <a:lnTo>
                    <a:pt x="1223" y="850"/>
                  </a:lnTo>
                  <a:lnTo>
                    <a:pt x="1223" y="850"/>
                  </a:lnTo>
                  <a:lnTo>
                    <a:pt x="1213" y="879"/>
                  </a:lnTo>
                  <a:lnTo>
                    <a:pt x="1213" y="879"/>
                  </a:lnTo>
                  <a:lnTo>
                    <a:pt x="1203" y="905"/>
                  </a:lnTo>
                  <a:lnTo>
                    <a:pt x="1191" y="931"/>
                  </a:lnTo>
                  <a:lnTo>
                    <a:pt x="1180" y="956"/>
                  </a:lnTo>
                  <a:lnTo>
                    <a:pt x="1167" y="980"/>
                  </a:lnTo>
                  <a:lnTo>
                    <a:pt x="1167" y="980"/>
                  </a:lnTo>
                  <a:lnTo>
                    <a:pt x="1152" y="1002"/>
                  </a:lnTo>
                  <a:lnTo>
                    <a:pt x="1138" y="1024"/>
                  </a:lnTo>
                  <a:lnTo>
                    <a:pt x="1123" y="1045"/>
                  </a:lnTo>
                  <a:lnTo>
                    <a:pt x="1107" y="1065"/>
                  </a:lnTo>
                  <a:lnTo>
                    <a:pt x="1091" y="1083"/>
                  </a:lnTo>
                  <a:lnTo>
                    <a:pt x="1076" y="1101"/>
                  </a:lnTo>
                  <a:lnTo>
                    <a:pt x="1046" y="1132"/>
                  </a:lnTo>
                  <a:lnTo>
                    <a:pt x="1046" y="1132"/>
                  </a:lnTo>
                  <a:lnTo>
                    <a:pt x="1016" y="1160"/>
                  </a:lnTo>
                  <a:lnTo>
                    <a:pt x="987" y="1183"/>
                  </a:lnTo>
                  <a:lnTo>
                    <a:pt x="963" y="1203"/>
                  </a:lnTo>
                  <a:lnTo>
                    <a:pt x="941" y="1220"/>
                  </a:lnTo>
                  <a:lnTo>
                    <a:pt x="941" y="1220"/>
                  </a:lnTo>
                  <a:lnTo>
                    <a:pt x="910" y="1240"/>
                  </a:lnTo>
                  <a:lnTo>
                    <a:pt x="898" y="1248"/>
                  </a:lnTo>
                  <a:lnTo>
                    <a:pt x="898" y="1248"/>
                  </a:lnTo>
                  <a:lnTo>
                    <a:pt x="887" y="1255"/>
                  </a:lnTo>
                  <a:lnTo>
                    <a:pt x="855" y="1275"/>
                  </a:lnTo>
                  <a:lnTo>
                    <a:pt x="803" y="1304"/>
                  </a:lnTo>
                  <a:lnTo>
                    <a:pt x="771" y="1322"/>
                  </a:lnTo>
                  <a:lnTo>
                    <a:pt x="734" y="1340"/>
                  </a:lnTo>
                  <a:lnTo>
                    <a:pt x="734" y="1340"/>
                  </a:lnTo>
                  <a:lnTo>
                    <a:pt x="694" y="1360"/>
                  </a:lnTo>
                  <a:lnTo>
                    <a:pt x="650" y="1381"/>
                  </a:lnTo>
                  <a:lnTo>
                    <a:pt x="552" y="1425"/>
                  </a:lnTo>
                  <a:lnTo>
                    <a:pt x="500" y="1447"/>
                  </a:lnTo>
                  <a:lnTo>
                    <a:pt x="500" y="1447"/>
                  </a:lnTo>
                  <a:lnTo>
                    <a:pt x="447" y="1473"/>
                  </a:lnTo>
                  <a:lnTo>
                    <a:pt x="447" y="1473"/>
                  </a:lnTo>
                  <a:lnTo>
                    <a:pt x="420" y="1486"/>
                  </a:lnTo>
                  <a:lnTo>
                    <a:pt x="393" y="1502"/>
                  </a:lnTo>
                  <a:lnTo>
                    <a:pt x="365" y="1520"/>
                  </a:lnTo>
                  <a:lnTo>
                    <a:pt x="352" y="1530"/>
                  </a:lnTo>
                  <a:lnTo>
                    <a:pt x="339" y="1541"/>
                  </a:lnTo>
                  <a:lnTo>
                    <a:pt x="339" y="1541"/>
                  </a:lnTo>
                  <a:lnTo>
                    <a:pt x="328" y="1552"/>
                  </a:lnTo>
                  <a:lnTo>
                    <a:pt x="316" y="1565"/>
                  </a:lnTo>
                  <a:lnTo>
                    <a:pt x="316" y="1565"/>
                  </a:lnTo>
                  <a:lnTo>
                    <a:pt x="311" y="1572"/>
                  </a:lnTo>
                  <a:lnTo>
                    <a:pt x="311" y="1572"/>
                  </a:lnTo>
                  <a:lnTo>
                    <a:pt x="309" y="1575"/>
                  </a:lnTo>
                  <a:lnTo>
                    <a:pt x="307" y="1577"/>
                  </a:lnTo>
                  <a:lnTo>
                    <a:pt x="307" y="1577"/>
                  </a:lnTo>
                  <a:lnTo>
                    <a:pt x="296" y="1590"/>
                  </a:lnTo>
                  <a:lnTo>
                    <a:pt x="296" y="1590"/>
                  </a:lnTo>
                  <a:lnTo>
                    <a:pt x="287" y="1606"/>
                  </a:lnTo>
                  <a:lnTo>
                    <a:pt x="278" y="1620"/>
                  </a:lnTo>
                  <a:lnTo>
                    <a:pt x="272" y="1637"/>
                  </a:lnTo>
                  <a:lnTo>
                    <a:pt x="267" y="1653"/>
                  </a:lnTo>
                  <a:lnTo>
                    <a:pt x="267" y="1653"/>
                  </a:lnTo>
                  <a:lnTo>
                    <a:pt x="261" y="1669"/>
                  </a:lnTo>
                  <a:lnTo>
                    <a:pt x="259" y="1685"/>
                  </a:lnTo>
                  <a:lnTo>
                    <a:pt x="254" y="1718"/>
                  </a:lnTo>
                  <a:lnTo>
                    <a:pt x="254" y="1718"/>
                  </a:lnTo>
                  <a:lnTo>
                    <a:pt x="250" y="1748"/>
                  </a:lnTo>
                  <a:lnTo>
                    <a:pt x="246" y="1777"/>
                  </a:lnTo>
                  <a:lnTo>
                    <a:pt x="246" y="1777"/>
                  </a:lnTo>
                  <a:lnTo>
                    <a:pt x="242" y="1790"/>
                  </a:lnTo>
                  <a:lnTo>
                    <a:pt x="238" y="1805"/>
                  </a:lnTo>
                  <a:lnTo>
                    <a:pt x="238" y="1805"/>
                  </a:lnTo>
                  <a:lnTo>
                    <a:pt x="229" y="1832"/>
                  </a:lnTo>
                  <a:lnTo>
                    <a:pt x="229" y="1832"/>
                  </a:lnTo>
                  <a:lnTo>
                    <a:pt x="219" y="1858"/>
                  </a:lnTo>
                  <a:lnTo>
                    <a:pt x="212" y="1871"/>
                  </a:lnTo>
                  <a:lnTo>
                    <a:pt x="206" y="1883"/>
                  </a:lnTo>
                  <a:lnTo>
                    <a:pt x="206" y="1883"/>
                  </a:lnTo>
                  <a:lnTo>
                    <a:pt x="199" y="1894"/>
                  </a:lnTo>
                  <a:lnTo>
                    <a:pt x="190" y="1905"/>
                  </a:lnTo>
                  <a:lnTo>
                    <a:pt x="173" y="1924"/>
                  </a:lnTo>
                  <a:lnTo>
                    <a:pt x="173" y="1924"/>
                  </a:lnTo>
                  <a:lnTo>
                    <a:pt x="154" y="1944"/>
                  </a:lnTo>
                  <a:lnTo>
                    <a:pt x="154" y="1944"/>
                  </a:lnTo>
                  <a:lnTo>
                    <a:pt x="148" y="1949"/>
                  </a:lnTo>
                  <a:lnTo>
                    <a:pt x="143" y="1954"/>
                  </a:lnTo>
                  <a:lnTo>
                    <a:pt x="134" y="1962"/>
                  </a:lnTo>
                  <a:lnTo>
                    <a:pt x="134" y="1962"/>
                  </a:lnTo>
                  <a:lnTo>
                    <a:pt x="115" y="1983"/>
                  </a:lnTo>
                  <a:lnTo>
                    <a:pt x="96" y="1997"/>
                  </a:lnTo>
                  <a:lnTo>
                    <a:pt x="96" y="1997"/>
                  </a:lnTo>
                  <a:lnTo>
                    <a:pt x="81" y="2008"/>
                  </a:lnTo>
                  <a:lnTo>
                    <a:pt x="70" y="2013"/>
                  </a:lnTo>
                  <a:lnTo>
                    <a:pt x="70" y="2013"/>
                  </a:lnTo>
                  <a:lnTo>
                    <a:pt x="65" y="2014"/>
                  </a:lnTo>
                  <a:lnTo>
                    <a:pt x="65" y="2014"/>
                  </a:lnTo>
                  <a:lnTo>
                    <a:pt x="65" y="2014"/>
                  </a:lnTo>
                  <a:lnTo>
                    <a:pt x="63" y="2014"/>
                  </a:lnTo>
                  <a:lnTo>
                    <a:pt x="60" y="2014"/>
                  </a:lnTo>
                  <a:lnTo>
                    <a:pt x="60" y="2014"/>
                  </a:lnTo>
                  <a:lnTo>
                    <a:pt x="56" y="2014"/>
                  </a:lnTo>
                  <a:lnTo>
                    <a:pt x="56" y="2014"/>
                  </a:lnTo>
                  <a:lnTo>
                    <a:pt x="50" y="2013"/>
                  </a:lnTo>
                  <a:lnTo>
                    <a:pt x="45" y="2011"/>
                  </a:lnTo>
                  <a:lnTo>
                    <a:pt x="45" y="2011"/>
                  </a:lnTo>
                  <a:lnTo>
                    <a:pt x="39" y="2009"/>
                  </a:lnTo>
                  <a:lnTo>
                    <a:pt x="35" y="2005"/>
                  </a:lnTo>
                  <a:lnTo>
                    <a:pt x="33" y="2001"/>
                  </a:lnTo>
                  <a:lnTo>
                    <a:pt x="30" y="1996"/>
                  </a:lnTo>
                  <a:lnTo>
                    <a:pt x="30" y="1996"/>
                  </a:lnTo>
                  <a:lnTo>
                    <a:pt x="28" y="1991"/>
                  </a:lnTo>
                  <a:lnTo>
                    <a:pt x="26" y="1984"/>
                  </a:lnTo>
                  <a:lnTo>
                    <a:pt x="26" y="1976"/>
                  </a:lnTo>
                  <a:lnTo>
                    <a:pt x="28" y="1970"/>
                  </a:lnTo>
                  <a:lnTo>
                    <a:pt x="30" y="1962"/>
                  </a:lnTo>
                  <a:lnTo>
                    <a:pt x="34" y="1954"/>
                  </a:lnTo>
                  <a:lnTo>
                    <a:pt x="39" y="1946"/>
                  </a:lnTo>
                  <a:lnTo>
                    <a:pt x="46" y="1940"/>
                  </a:lnTo>
                  <a:lnTo>
                    <a:pt x="46" y="1940"/>
                  </a:lnTo>
                  <a:lnTo>
                    <a:pt x="37" y="1944"/>
                  </a:lnTo>
                  <a:lnTo>
                    <a:pt x="28" y="1948"/>
                  </a:lnTo>
                  <a:lnTo>
                    <a:pt x="20" y="1954"/>
                  </a:lnTo>
                  <a:lnTo>
                    <a:pt x="13" y="1962"/>
                  </a:lnTo>
                  <a:lnTo>
                    <a:pt x="13" y="1962"/>
                  </a:lnTo>
                  <a:lnTo>
                    <a:pt x="7" y="1970"/>
                  </a:lnTo>
                  <a:lnTo>
                    <a:pt x="3" y="1980"/>
                  </a:lnTo>
                  <a:lnTo>
                    <a:pt x="0" y="1991"/>
                  </a:lnTo>
                  <a:lnTo>
                    <a:pt x="0" y="2001"/>
                  </a:lnTo>
                  <a:lnTo>
                    <a:pt x="0" y="2001"/>
                  </a:lnTo>
                  <a:lnTo>
                    <a:pt x="3" y="2013"/>
                  </a:lnTo>
                  <a:lnTo>
                    <a:pt x="8" y="2025"/>
                  </a:lnTo>
                  <a:lnTo>
                    <a:pt x="8" y="2025"/>
                  </a:lnTo>
                  <a:lnTo>
                    <a:pt x="11" y="2031"/>
                  </a:lnTo>
                  <a:lnTo>
                    <a:pt x="16" y="2036"/>
                  </a:lnTo>
                  <a:lnTo>
                    <a:pt x="21" y="2040"/>
                  </a:lnTo>
                  <a:lnTo>
                    <a:pt x="26" y="2044"/>
                  </a:lnTo>
                  <a:lnTo>
                    <a:pt x="26" y="2044"/>
                  </a:lnTo>
                  <a:lnTo>
                    <a:pt x="33" y="2048"/>
                  </a:lnTo>
                  <a:lnTo>
                    <a:pt x="39" y="2051"/>
                  </a:lnTo>
                  <a:lnTo>
                    <a:pt x="52" y="2053"/>
                  </a:lnTo>
                  <a:lnTo>
                    <a:pt x="52" y="2053"/>
                  </a:lnTo>
                  <a:lnTo>
                    <a:pt x="60" y="2053"/>
                  </a:lnTo>
                  <a:lnTo>
                    <a:pt x="60" y="2053"/>
                  </a:lnTo>
                  <a:lnTo>
                    <a:pt x="60" y="2053"/>
                  </a:lnTo>
                  <a:lnTo>
                    <a:pt x="60" y="2054"/>
                  </a:lnTo>
                  <a:lnTo>
                    <a:pt x="60" y="2054"/>
                  </a:lnTo>
                  <a:lnTo>
                    <a:pt x="65" y="2054"/>
                  </a:lnTo>
                  <a:lnTo>
                    <a:pt x="65" y="2054"/>
                  </a:lnTo>
                  <a:lnTo>
                    <a:pt x="74" y="2053"/>
                  </a:lnTo>
                  <a:lnTo>
                    <a:pt x="82" y="2052"/>
                  </a:lnTo>
                  <a:lnTo>
                    <a:pt x="82" y="2052"/>
                  </a:lnTo>
                  <a:lnTo>
                    <a:pt x="91" y="2048"/>
                  </a:lnTo>
                  <a:lnTo>
                    <a:pt x="100" y="2044"/>
                  </a:lnTo>
                  <a:lnTo>
                    <a:pt x="111" y="2038"/>
                  </a:lnTo>
                  <a:lnTo>
                    <a:pt x="121" y="2030"/>
                  </a:lnTo>
                  <a:lnTo>
                    <a:pt x="121" y="2030"/>
                  </a:lnTo>
                  <a:lnTo>
                    <a:pt x="142" y="2013"/>
                  </a:lnTo>
                  <a:lnTo>
                    <a:pt x="164" y="1992"/>
                  </a:lnTo>
                  <a:lnTo>
                    <a:pt x="172" y="1983"/>
                  </a:lnTo>
                  <a:lnTo>
                    <a:pt x="177" y="1978"/>
                  </a:lnTo>
                  <a:lnTo>
                    <a:pt x="177" y="1978"/>
                  </a:lnTo>
                  <a:lnTo>
                    <a:pt x="181" y="1974"/>
                  </a:lnTo>
                  <a:lnTo>
                    <a:pt x="181" y="1974"/>
                  </a:lnTo>
                  <a:lnTo>
                    <a:pt x="203" y="1953"/>
                  </a:lnTo>
                  <a:lnTo>
                    <a:pt x="203" y="1953"/>
                  </a:lnTo>
                  <a:lnTo>
                    <a:pt x="222" y="1930"/>
                  </a:lnTo>
                  <a:lnTo>
                    <a:pt x="232" y="1918"/>
                  </a:lnTo>
                  <a:lnTo>
                    <a:pt x="241" y="1904"/>
                  </a:lnTo>
                  <a:lnTo>
                    <a:pt x="241" y="1904"/>
                  </a:lnTo>
                  <a:lnTo>
                    <a:pt x="248" y="1891"/>
                  </a:lnTo>
                  <a:lnTo>
                    <a:pt x="256" y="1876"/>
                  </a:lnTo>
                  <a:lnTo>
                    <a:pt x="268" y="1846"/>
                  </a:lnTo>
                  <a:lnTo>
                    <a:pt x="268" y="1846"/>
                  </a:lnTo>
                  <a:lnTo>
                    <a:pt x="277" y="1816"/>
                  </a:lnTo>
                  <a:lnTo>
                    <a:pt x="282" y="1801"/>
                  </a:lnTo>
                  <a:lnTo>
                    <a:pt x="282" y="1801"/>
                  </a:lnTo>
                  <a:lnTo>
                    <a:pt x="283" y="1793"/>
                  </a:lnTo>
                  <a:lnTo>
                    <a:pt x="286" y="1785"/>
                  </a:lnTo>
                  <a:lnTo>
                    <a:pt x="286" y="1785"/>
                  </a:lnTo>
                  <a:lnTo>
                    <a:pt x="291" y="1753"/>
                  </a:lnTo>
                  <a:lnTo>
                    <a:pt x="294" y="1723"/>
                  </a:lnTo>
                  <a:lnTo>
                    <a:pt x="299" y="1693"/>
                  </a:lnTo>
                  <a:lnTo>
                    <a:pt x="302" y="1679"/>
                  </a:lnTo>
                  <a:lnTo>
                    <a:pt x="306" y="1664"/>
                  </a:lnTo>
                  <a:lnTo>
                    <a:pt x="306" y="1664"/>
                  </a:lnTo>
                  <a:lnTo>
                    <a:pt x="309" y="1651"/>
                  </a:lnTo>
                  <a:lnTo>
                    <a:pt x="315" y="1638"/>
                  </a:lnTo>
                  <a:lnTo>
                    <a:pt x="321" y="1627"/>
                  </a:lnTo>
                  <a:lnTo>
                    <a:pt x="329" y="1615"/>
                  </a:lnTo>
                  <a:lnTo>
                    <a:pt x="329" y="1615"/>
                  </a:lnTo>
                  <a:lnTo>
                    <a:pt x="338" y="1604"/>
                  </a:lnTo>
                  <a:lnTo>
                    <a:pt x="341" y="1602"/>
                  </a:lnTo>
                  <a:lnTo>
                    <a:pt x="342" y="1599"/>
                  </a:lnTo>
                  <a:lnTo>
                    <a:pt x="345" y="1597"/>
                  </a:lnTo>
                  <a:lnTo>
                    <a:pt x="345" y="1597"/>
                  </a:lnTo>
                  <a:lnTo>
                    <a:pt x="348" y="1591"/>
                  </a:lnTo>
                  <a:lnTo>
                    <a:pt x="348" y="1591"/>
                  </a:lnTo>
                  <a:lnTo>
                    <a:pt x="358" y="1581"/>
                  </a:lnTo>
                  <a:lnTo>
                    <a:pt x="368" y="1571"/>
                  </a:lnTo>
                  <a:lnTo>
                    <a:pt x="368" y="1571"/>
                  </a:lnTo>
                  <a:lnTo>
                    <a:pt x="378" y="1562"/>
                  </a:lnTo>
                  <a:lnTo>
                    <a:pt x="390" y="1552"/>
                  </a:lnTo>
                  <a:lnTo>
                    <a:pt x="413" y="1537"/>
                  </a:lnTo>
                  <a:lnTo>
                    <a:pt x="439" y="1523"/>
                  </a:lnTo>
                  <a:lnTo>
                    <a:pt x="465" y="1510"/>
                  </a:lnTo>
                  <a:lnTo>
                    <a:pt x="465" y="1510"/>
                  </a:lnTo>
                  <a:lnTo>
                    <a:pt x="517" y="1485"/>
                  </a:lnTo>
                  <a:lnTo>
                    <a:pt x="569" y="1461"/>
                  </a:lnTo>
                  <a:lnTo>
                    <a:pt x="569" y="1461"/>
                  </a:lnTo>
                  <a:lnTo>
                    <a:pt x="667" y="1419"/>
                  </a:lnTo>
                  <a:lnTo>
                    <a:pt x="711" y="1398"/>
                  </a:lnTo>
                  <a:lnTo>
                    <a:pt x="752" y="1377"/>
                  </a:lnTo>
                  <a:lnTo>
                    <a:pt x="752" y="1377"/>
                  </a:lnTo>
                  <a:lnTo>
                    <a:pt x="790" y="1357"/>
                  </a:lnTo>
                  <a:lnTo>
                    <a:pt x="823" y="1340"/>
                  </a:lnTo>
                  <a:lnTo>
                    <a:pt x="876" y="1309"/>
                  </a:lnTo>
                  <a:lnTo>
                    <a:pt x="910" y="1290"/>
                  </a:lnTo>
                  <a:lnTo>
                    <a:pt x="920" y="1282"/>
                  </a:lnTo>
                  <a:lnTo>
                    <a:pt x="920" y="1282"/>
                  </a:lnTo>
                  <a:lnTo>
                    <a:pt x="932" y="1274"/>
                  </a:lnTo>
                  <a:lnTo>
                    <a:pt x="964" y="1252"/>
                  </a:lnTo>
                  <a:lnTo>
                    <a:pt x="964" y="1252"/>
                  </a:lnTo>
                  <a:lnTo>
                    <a:pt x="986" y="1235"/>
                  </a:lnTo>
                  <a:lnTo>
                    <a:pt x="1013" y="1216"/>
                  </a:lnTo>
                  <a:lnTo>
                    <a:pt x="1042" y="1191"/>
                  </a:lnTo>
                  <a:lnTo>
                    <a:pt x="1073" y="1162"/>
                  </a:lnTo>
                  <a:lnTo>
                    <a:pt x="1073" y="1162"/>
                  </a:lnTo>
                  <a:lnTo>
                    <a:pt x="1106" y="1129"/>
                  </a:lnTo>
                  <a:lnTo>
                    <a:pt x="1123" y="1110"/>
                  </a:lnTo>
                  <a:lnTo>
                    <a:pt x="1139" y="1091"/>
                  </a:lnTo>
                  <a:lnTo>
                    <a:pt x="1155" y="1070"/>
                  </a:lnTo>
                  <a:lnTo>
                    <a:pt x="1171" y="1048"/>
                  </a:lnTo>
                  <a:lnTo>
                    <a:pt x="1186" y="1024"/>
                  </a:lnTo>
                  <a:lnTo>
                    <a:pt x="1202" y="1000"/>
                  </a:lnTo>
                  <a:lnTo>
                    <a:pt x="1202" y="1000"/>
                  </a:lnTo>
                  <a:lnTo>
                    <a:pt x="1215" y="975"/>
                  </a:lnTo>
                  <a:lnTo>
                    <a:pt x="1228" y="948"/>
                  </a:lnTo>
                  <a:lnTo>
                    <a:pt x="1241" y="920"/>
                  </a:lnTo>
                  <a:lnTo>
                    <a:pt x="1251" y="892"/>
                  </a:lnTo>
                  <a:lnTo>
                    <a:pt x="1251" y="892"/>
                  </a:lnTo>
                  <a:lnTo>
                    <a:pt x="1262" y="863"/>
                  </a:lnTo>
                  <a:lnTo>
                    <a:pt x="1265" y="848"/>
                  </a:lnTo>
                  <a:lnTo>
                    <a:pt x="1265" y="848"/>
                  </a:lnTo>
                  <a:lnTo>
                    <a:pt x="1269" y="832"/>
                  </a:lnTo>
                  <a:lnTo>
                    <a:pt x="1269" y="832"/>
                  </a:lnTo>
                  <a:lnTo>
                    <a:pt x="1276" y="801"/>
                  </a:lnTo>
                  <a:lnTo>
                    <a:pt x="1280" y="768"/>
                  </a:lnTo>
                  <a:lnTo>
                    <a:pt x="1280" y="768"/>
                  </a:lnTo>
                  <a:lnTo>
                    <a:pt x="1281" y="737"/>
                  </a:lnTo>
                  <a:lnTo>
                    <a:pt x="1281" y="705"/>
                  </a:lnTo>
                  <a:lnTo>
                    <a:pt x="1278" y="672"/>
                  </a:lnTo>
                  <a:lnTo>
                    <a:pt x="1276" y="640"/>
                  </a:lnTo>
                  <a:lnTo>
                    <a:pt x="1276" y="640"/>
                  </a:lnTo>
                  <a:lnTo>
                    <a:pt x="1271" y="608"/>
                  </a:lnTo>
                  <a:lnTo>
                    <a:pt x="1265" y="577"/>
                  </a:lnTo>
                  <a:lnTo>
                    <a:pt x="1259" y="546"/>
                  </a:lnTo>
                  <a:lnTo>
                    <a:pt x="1251" y="516"/>
                  </a:lnTo>
                  <a:lnTo>
                    <a:pt x="1251" y="516"/>
                  </a:lnTo>
                  <a:lnTo>
                    <a:pt x="1236" y="456"/>
                  </a:lnTo>
                  <a:lnTo>
                    <a:pt x="1230" y="442"/>
                  </a:lnTo>
                  <a:lnTo>
                    <a:pt x="1230" y="442"/>
                  </a:lnTo>
                  <a:lnTo>
                    <a:pt x="1226" y="428"/>
                  </a:lnTo>
                  <a:lnTo>
                    <a:pt x="1226" y="428"/>
                  </a:lnTo>
                  <a:lnTo>
                    <a:pt x="1217" y="399"/>
                  </a:lnTo>
                  <a:lnTo>
                    <a:pt x="1217" y="399"/>
                  </a:lnTo>
                  <a:lnTo>
                    <a:pt x="1202" y="344"/>
                  </a:lnTo>
                  <a:lnTo>
                    <a:pt x="1187" y="290"/>
                  </a:lnTo>
                  <a:lnTo>
                    <a:pt x="1173" y="238"/>
                  </a:lnTo>
                  <a:lnTo>
                    <a:pt x="1167" y="213"/>
                  </a:lnTo>
                  <a:lnTo>
                    <a:pt x="1160" y="191"/>
                  </a:lnTo>
                  <a:lnTo>
                    <a:pt x="1154" y="166"/>
                  </a:lnTo>
                  <a:lnTo>
                    <a:pt x="1154" y="166"/>
                  </a:lnTo>
                  <a:lnTo>
                    <a:pt x="1142" y="131"/>
                  </a:lnTo>
                  <a:lnTo>
                    <a:pt x="1142" y="131"/>
                  </a:lnTo>
                  <a:lnTo>
                    <a:pt x="1134" y="110"/>
                  </a:lnTo>
                  <a:lnTo>
                    <a:pt x="1126" y="91"/>
                  </a:lnTo>
                  <a:lnTo>
                    <a:pt x="1117" y="74"/>
                  </a:lnTo>
                  <a:lnTo>
                    <a:pt x="1108" y="58"/>
                  </a:lnTo>
                  <a:lnTo>
                    <a:pt x="1108" y="58"/>
                  </a:lnTo>
                  <a:lnTo>
                    <a:pt x="1099" y="43"/>
                  </a:lnTo>
                  <a:lnTo>
                    <a:pt x="1089" y="28"/>
                  </a:lnTo>
                  <a:lnTo>
                    <a:pt x="1077" y="14"/>
                  </a:lnTo>
                  <a:lnTo>
                    <a:pt x="1064" y="0"/>
                  </a:lnTo>
                  <a:lnTo>
                    <a:pt x="1064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70">
              <a:extLst>
                <a:ext uri="{FF2B5EF4-FFF2-40B4-BE49-F238E27FC236}">
                  <a16:creationId xmlns:a16="http://schemas.microsoft.com/office/drawing/2014/main" id="{F419A3F9-2F48-83A9-5015-959A17519F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9" y="1758"/>
              <a:ext cx="112" cy="144"/>
            </a:xfrm>
            <a:custGeom>
              <a:avLst/>
              <a:gdLst>
                <a:gd name="T0" fmla="*/ 145 w 334"/>
                <a:gd name="T1" fmla="*/ 38 h 432"/>
                <a:gd name="T2" fmla="*/ 141 w 334"/>
                <a:gd name="T3" fmla="*/ 108 h 432"/>
                <a:gd name="T4" fmla="*/ 137 w 334"/>
                <a:gd name="T5" fmla="*/ 147 h 432"/>
                <a:gd name="T6" fmla="*/ 132 w 334"/>
                <a:gd name="T7" fmla="*/ 169 h 432"/>
                <a:gd name="T8" fmla="*/ 121 w 334"/>
                <a:gd name="T9" fmla="*/ 202 h 432"/>
                <a:gd name="T10" fmla="*/ 105 w 334"/>
                <a:gd name="T11" fmla="*/ 233 h 432"/>
                <a:gd name="T12" fmla="*/ 85 w 334"/>
                <a:gd name="T13" fmla="*/ 267 h 432"/>
                <a:gd name="T14" fmla="*/ 36 w 334"/>
                <a:gd name="T15" fmla="*/ 328 h 432"/>
                <a:gd name="T16" fmla="*/ 17 w 334"/>
                <a:gd name="T17" fmla="*/ 349 h 432"/>
                <a:gd name="T18" fmla="*/ 8 w 334"/>
                <a:gd name="T19" fmla="*/ 362 h 432"/>
                <a:gd name="T20" fmla="*/ 5 w 334"/>
                <a:gd name="T21" fmla="*/ 368 h 432"/>
                <a:gd name="T22" fmla="*/ 1 w 334"/>
                <a:gd name="T23" fmla="*/ 383 h 432"/>
                <a:gd name="T24" fmla="*/ 4 w 334"/>
                <a:gd name="T25" fmla="*/ 402 h 432"/>
                <a:gd name="T26" fmla="*/ 10 w 334"/>
                <a:gd name="T27" fmla="*/ 411 h 432"/>
                <a:gd name="T28" fmla="*/ 23 w 334"/>
                <a:gd name="T29" fmla="*/ 420 h 432"/>
                <a:gd name="T30" fmla="*/ 43 w 334"/>
                <a:gd name="T31" fmla="*/ 428 h 432"/>
                <a:gd name="T32" fmla="*/ 58 w 334"/>
                <a:gd name="T33" fmla="*/ 431 h 432"/>
                <a:gd name="T34" fmla="*/ 83 w 334"/>
                <a:gd name="T35" fmla="*/ 432 h 432"/>
                <a:gd name="T36" fmla="*/ 114 w 334"/>
                <a:gd name="T37" fmla="*/ 429 h 432"/>
                <a:gd name="T38" fmla="*/ 143 w 334"/>
                <a:gd name="T39" fmla="*/ 423 h 432"/>
                <a:gd name="T40" fmla="*/ 171 w 334"/>
                <a:gd name="T41" fmla="*/ 409 h 432"/>
                <a:gd name="T42" fmla="*/ 205 w 334"/>
                <a:gd name="T43" fmla="*/ 381 h 432"/>
                <a:gd name="T44" fmla="*/ 231 w 334"/>
                <a:gd name="T45" fmla="*/ 349 h 432"/>
                <a:gd name="T46" fmla="*/ 252 w 334"/>
                <a:gd name="T47" fmla="*/ 318 h 432"/>
                <a:gd name="T48" fmla="*/ 297 w 334"/>
                <a:gd name="T49" fmla="*/ 237 h 432"/>
                <a:gd name="T50" fmla="*/ 317 w 334"/>
                <a:gd name="T51" fmla="*/ 197 h 432"/>
                <a:gd name="T52" fmla="*/ 327 w 334"/>
                <a:gd name="T53" fmla="*/ 161 h 432"/>
                <a:gd name="T54" fmla="*/ 334 w 334"/>
                <a:gd name="T55" fmla="*/ 107 h 432"/>
                <a:gd name="T56" fmla="*/ 324 w 334"/>
                <a:gd name="T57" fmla="*/ 104 h 432"/>
                <a:gd name="T58" fmla="*/ 300 w 334"/>
                <a:gd name="T59" fmla="*/ 150 h 432"/>
                <a:gd name="T60" fmla="*/ 244 w 334"/>
                <a:gd name="T61" fmla="*/ 249 h 432"/>
                <a:gd name="T62" fmla="*/ 217 w 334"/>
                <a:gd name="T63" fmla="*/ 297 h 432"/>
                <a:gd name="T64" fmla="*/ 175 w 334"/>
                <a:gd name="T65" fmla="*/ 353 h 432"/>
                <a:gd name="T66" fmla="*/ 150 w 334"/>
                <a:gd name="T67" fmla="*/ 375 h 432"/>
                <a:gd name="T68" fmla="*/ 123 w 334"/>
                <a:gd name="T69" fmla="*/ 386 h 432"/>
                <a:gd name="T70" fmla="*/ 95 w 334"/>
                <a:gd name="T71" fmla="*/ 390 h 432"/>
                <a:gd name="T72" fmla="*/ 57 w 334"/>
                <a:gd name="T73" fmla="*/ 389 h 432"/>
                <a:gd name="T74" fmla="*/ 48 w 334"/>
                <a:gd name="T75" fmla="*/ 386 h 432"/>
                <a:gd name="T76" fmla="*/ 43 w 334"/>
                <a:gd name="T77" fmla="*/ 385 h 432"/>
                <a:gd name="T78" fmla="*/ 43 w 334"/>
                <a:gd name="T79" fmla="*/ 384 h 432"/>
                <a:gd name="T80" fmla="*/ 44 w 334"/>
                <a:gd name="T81" fmla="*/ 381 h 432"/>
                <a:gd name="T82" fmla="*/ 66 w 334"/>
                <a:gd name="T83" fmla="*/ 355 h 432"/>
                <a:gd name="T84" fmla="*/ 108 w 334"/>
                <a:gd name="T85" fmla="*/ 307 h 432"/>
                <a:gd name="T86" fmla="*/ 131 w 334"/>
                <a:gd name="T87" fmla="*/ 271 h 432"/>
                <a:gd name="T88" fmla="*/ 158 w 334"/>
                <a:gd name="T89" fmla="*/ 219 h 432"/>
                <a:gd name="T90" fmla="*/ 166 w 334"/>
                <a:gd name="T91" fmla="*/ 199 h 432"/>
                <a:gd name="T92" fmla="*/ 175 w 334"/>
                <a:gd name="T93" fmla="*/ 165 h 432"/>
                <a:gd name="T94" fmla="*/ 179 w 334"/>
                <a:gd name="T95" fmla="*/ 129 h 432"/>
                <a:gd name="T96" fmla="*/ 173 w 334"/>
                <a:gd name="T97" fmla="*/ 70 h 432"/>
                <a:gd name="T98" fmla="*/ 162 w 334"/>
                <a:gd name="T99" fmla="*/ 35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34" h="432">
                  <a:moveTo>
                    <a:pt x="149" y="0"/>
                  </a:moveTo>
                  <a:lnTo>
                    <a:pt x="149" y="0"/>
                  </a:lnTo>
                  <a:lnTo>
                    <a:pt x="145" y="38"/>
                  </a:lnTo>
                  <a:lnTo>
                    <a:pt x="143" y="73"/>
                  </a:lnTo>
                  <a:lnTo>
                    <a:pt x="143" y="73"/>
                  </a:lnTo>
                  <a:lnTo>
                    <a:pt x="141" y="108"/>
                  </a:lnTo>
                  <a:lnTo>
                    <a:pt x="139" y="126"/>
                  </a:lnTo>
                  <a:lnTo>
                    <a:pt x="137" y="147"/>
                  </a:lnTo>
                  <a:lnTo>
                    <a:pt x="137" y="147"/>
                  </a:lnTo>
                  <a:lnTo>
                    <a:pt x="135" y="158"/>
                  </a:lnTo>
                  <a:lnTo>
                    <a:pt x="132" y="169"/>
                  </a:lnTo>
                  <a:lnTo>
                    <a:pt x="132" y="169"/>
                  </a:lnTo>
                  <a:lnTo>
                    <a:pt x="127" y="185"/>
                  </a:lnTo>
                  <a:lnTo>
                    <a:pt x="127" y="185"/>
                  </a:lnTo>
                  <a:lnTo>
                    <a:pt x="121" y="202"/>
                  </a:lnTo>
                  <a:lnTo>
                    <a:pt x="121" y="202"/>
                  </a:lnTo>
                  <a:lnTo>
                    <a:pt x="114" y="217"/>
                  </a:lnTo>
                  <a:lnTo>
                    <a:pt x="105" y="233"/>
                  </a:lnTo>
                  <a:lnTo>
                    <a:pt x="96" y="250"/>
                  </a:lnTo>
                  <a:lnTo>
                    <a:pt x="85" y="267"/>
                  </a:lnTo>
                  <a:lnTo>
                    <a:pt x="85" y="267"/>
                  </a:lnTo>
                  <a:lnTo>
                    <a:pt x="74" y="282"/>
                  </a:lnTo>
                  <a:lnTo>
                    <a:pt x="62" y="298"/>
                  </a:lnTo>
                  <a:lnTo>
                    <a:pt x="36" y="328"/>
                  </a:lnTo>
                  <a:lnTo>
                    <a:pt x="23" y="342"/>
                  </a:lnTo>
                  <a:lnTo>
                    <a:pt x="23" y="342"/>
                  </a:lnTo>
                  <a:lnTo>
                    <a:pt x="17" y="349"/>
                  </a:lnTo>
                  <a:lnTo>
                    <a:pt x="11" y="358"/>
                  </a:lnTo>
                  <a:lnTo>
                    <a:pt x="11" y="358"/>
                  </a:lnTo>
                  <a:lnTo>
                    <a:pt x="8" y="362"/>
                  </a:lnTo>
                  <a:lnTo>
                    <a:pt x="8" y="362"/>
                  </a:lnTo>
                  <a:lnTo>
                    <a:pt x="5" y="368"/>
                  </a:lnTo>
                  <a:lnTo>
                    <a:pt x="5" y="368"/>
                  </a:lnTo>
                  <a:lnTo>
                    <a:pt x="2" y="375"/>
                  </a:lnTo>
                  <a:lnTo>
                    <a:pt x="1" y="383"/>
                  </a:lnTo>
                  <a:lnTo>
                    <a:pt x="1" y="383"/>
                  </a:lnTo>
                  <a:lnTo>
                    <a:pt x="0" y="389"/>
                  </a:lnTo>
                  <a:lnTo>
                    <a:pt x="1" y="396"/>
                  </a:lnTo>
                  <a:lnTo>
                    <a:pt x="4" y="402"/>
                  </a:lnTo>
                  <a:lnTo>
                    <a:pt x="6" y="407"/>
                  </a:lnTo>
                  <a:lnTo>
                    <a:pt x="6" y="407"/>
                  </a:lnTo>
                  <a:lnTo>
                    <a:pt x="10" y="411"/>
                  </a:lnTo>
                  <a:lnTo>
                    <a:pt x="15" y="415"/>
                  </a:lnTo>
                  <a:lnTo>
                    <a:pt x="23" y="420"/>
                  </a:lnTo>
                  <a:lnTo>
                    <a:pt x="23" y="420"/>
                  </a:lnTo>
                  <a:lnTo>
                    <a:pt x="34" y="425"/>
                  </a:lnTo>
                  <a:lnTo>
                    <a:pt x="34" y="425"/>
                  </a:lnTo>
                  <a:lnTo>
                    <a:pt x="43" y="428"/>
                  </a:lnTo>
                  <a:lnTo>
                    <a:pt x="43" y="428"/>
                  </a:lnTo>
                  <a:lnTo>
                    <a:pt x="50" y="429"/>
                  </a:lnTo>
                  <a:lnTo>
                    <a:pt x="58" y="431"/>
                  </a:lnTo>
                  <a:lnTo>
                    <a:pt x="70" y="432"/>
                  </a:lnTo>
                  <a:lnTo>
                    <a:pt x="70" y="432"/>
                  </a:lnTo>
                  <a:lnTo>
                    <a:pt x="83" y="432"/>
                  </a:lnTo>
                  <a:lnTo>
                    <a:pt x="97" y="431"/>
                  </a:lnTo>
                  <a:lnTo>
                    <a:pt x="97" y="431"/>
                  </a:lnTo>
                  <a:lnTo>
                    <a:pt x="114" y="429"/>
                  </a:lnTo>
                  <a:lnTo>
                    <a:pt x="132" y="425"/>
                  </a:lnTo>
                  <a:lnTo>
                    <a:pt x="132" y="425"/>
                  </a:lnTo>
                  <a:lnTo>
                    <a:pt x="143" y="423"/>
                  </a:lnTo>
                  <a:lnTo>
                    <a:pt x="153" y="419"/>
                  </a:lnTo>
                  <a:lnTo>
                    <a:pt x="162" y="414"/>
                  </a:lnTo>
                  <a:lnTo>
                    <a:pt x="171" y="409"/>
                  </a:lnTo>
                  <a:lnTo>
                    <a:pt x="171" y="409"/>
                  </a:lnTo>
                  <a:lnTo>
                    <a:pt x="189" y="396"/>
                  </a:lnTo>
                  <a:lnTo>
                    <a:pt x="205" y="381"/>
                  </a:lnTo>
                  <a:lnTo>
                    <a:pt x="205" y="381"/>
                  </a:lnTo>
                  <a:lnTo>
                    <a:pt x="219" y="366"/>
                  </a:lnTo>
                  <a:lnTo>
                    <a:pt x="231" y="349"/>
                  </a:lnTo>
                  <a:lnTo>
                    <a:pt x="241" y="333"/>
                  </a:lnTo>
                  <a:lnTo>
                    <a:pt x="252" y="318"/>
                  </a:lnTo>
                  <a:lnTo>
                    <a:pt x="252" y="318"/>
                  </a:lnTo>
                  <a:lnTo>
                    <a:pt x="279" y="269"/>
                  </a:lnTo>
                  <a:lnTo>
                    <a:pt x="279" y="269"/>
                  </a:lnTo>
                  <a:lnTo>
                    <a:pt x="297" y="237"/>
                  </a:lnTo>
                  <a:lnTo>
                    <a:pt x="297" y="237"/>
                  </a:lnTo>
                  <a:lnTo>
                    <a:pt x="308" y="216"/>
                  </a:lnTo>
                  <a:lnTo>
                    <a:pt x="317" y="197"/>
                  </a:lnTo>
                  <a:lnTo>
                    <a:pt x="323" y="178"/>
                  </a:lnTo>
                  <a:lnTo>
                    <a:pt x="327" y="161"/>
                  </a:lnTo>
                  <a:lnTo>
                    <a:pt x="327" y="161"/>
                  </a:lnTo>
                  <a:lnTo>
                    <a:pt x="331" y="143"/>
                  </a:lnTo>
                  <a:lnTo>
                    <a:pt x="334" y="125"/>
                  </a:lnTo>
                  <a:lnTo>
                    <a:pt x="334" y="107"/>
                  </a:lnTo>
                  <a:lnTo>
                    <a:pt x="332" y="87"/>
                  </a:lnTo>
                  <a:lnTo>
                    <a:pt x="332" y="87"/>
                  </a:lnTo>
                  <a:lnTo>
                    <a:pt x="324" y="104"/>
                  </a:lnTo>
                  <a:lnTo>
                    <a:pt x="317" y="121"/>
                  </a:lnTo>
                  <a:lnTo>
                    <a:pt x="300" y="150"/>
                  </a:lnTo>
                  <a:lnTo>
                    <a:pt x="300" y="150"/>
                  </a:lnTo>
                  <a:lnTo>
                    <a:pt x="262" y="217"/>
                  </a:lnTo>
                  <a:lnTo>
                    <a:pt x="262" y="217"/>
                  </a:lnTo>
                  <a:lnTo>
                    <a:pt x="244" y="249"/>
                  </a:lnTo>
                  <a:lnTo>
                    <a:pt x="244" y="249"/>
                  </a:lnTo>
                  <a:lnTo>
                    <a:pt x="217" y="297"/>
                  </a:lnTo>
                  <a:lnTo>
                    <a:pt x="217" y="297"/>
                  </a:lnTo>
                  <a:lnTo>
                    <a:pt x="197" y="325"/>
                  </a:lnTo>
                  <a:lnTo>
                    <a:pt x="187" y="340"/>
                  </a:lnTo>
                  <a:lnTo>
                    <a:pt x="175" y="353"/>
                  </a:lnTo>
                  <a:lnTo>
                    <a:pt x="175" y="353"/>
                  </a:lnTo>
                  <a:lnTo>
                    <a:pt x="163" y="364"/>
                  </a:lnTo>
                  <a:lnTo>
                    <a:pt x="150" y="375"/>
                  </a:lnTo>
                  <a:lnTo>
                    <a:pt x="136" y="381"/>
                  </a:lnTo>
                  <a:lnTo>
                    <a:pt x="123" y="386"/>
                  </a:lnTo>
                  <a:lnTo>
                    <a:pt x="123" y="386"/>
                  </a:lnTo>
                  <a:lnTo>
                    <a:pt x="109" y="389"/>
                  </a:lnTo>
                  <a:lnTo>
                    <a:pt x="95" y="390"/>
                  </a:lnTo>
                  <a:lnTo>
                    <a:pt x="95" y="390"/>
                  </a:lnTo>
                  <a:lnTo>
                    <a:pt x="71" y="390"/>
                  </a:lnTo>
                  <a:lnTo>
                    <a:pt x="71" y="390"/>
                  </a:lnTo>
                  <a:lnTo>
                    <a:pt x="57" y="389"/>
                  </a:lnTo>
                  <a:lnTo>
                    <a:pt x="53" y="389"/>
                  </a:lnTo>
                  <a:lnTo>
                    <a:pt x="53" y="389"/>
                  </a:lnTo>
                  <a:lnTo>
                    <a:pt x="48" y="386"/>
                  </a:lnTo>
                  <a:lnTo>
                    <a:pt x="48" y="386"/>
                  </a:lnTo>
                  <a:lnTo>
                    <a:pt x="43" y="385"/>
                  </a:lnTo>
                  <a:lnTo>
                    <a:pt x="43" y="385"/>
                  </a:lnTo>
                  <a:lnTo>
                    <a:pt x="41" y="385"/>
                  </a:lnTo>
                  <a:lnTo>
                    <a:pt x="43" y="384"/>
                  </a:lnTo>
                  <a:lnTo>
                    <a:pt x="43" y="384"/>
                  </a:lnTo>
                  <a:lnTo>
                    <a:pt x="43" y="383"/>
                  </a:lnTo>
                  <a:lnTo>
                    <a:pt x="43" y="383"/>
                  </a:lnTo>
                  <a:lnTo>
                    <a:pt x="44" y="381"/>
                  </a:lnTo>
                  <a:lnTo>
                    <a:pt x="44" y="381"/>
                  </a:lnTo>
                  <a:lnTo>
                    <a:pt x="53" y="370"/>
                  </a:lnTo>
                  <a:lnTo>
                    <a:pt x="66" y="355"/>
                  </a:lnTo>
                  <a:lnTo>
                    <a:pt x="66" y="355"/>
                  </a:lnTo>
                  <a:lnTo>
                    <a:pt x="93" y="324"/>
                  </a:lnTo>
                  <a:lnTo>
                    <a:pt x="108" y="307"/>
                  </a:lnTo>
                  <a:lnTo>
                    <a:pt x="119" y="289"/>
                  </a:lnTo>
                  <a:lnTo>
                    <a:pt x="119" y="289"/>
                  </a:lnTo>
                  <a:lnTo>
                    <a:pt x="131" y="271"/>
                  </a:lnTo>
                  <a:lnTo>
                    <a:pt x="141" y="252"/>
                  </a:lnTo>
                  <a:lnTo>
                    <a:pt x="150" y="236"/>
                  </a:lnTo>
                  <a:lnTo>
                    <a:pt x="158" y="219"/>
                  </a:lnTo>
                  <a:lnTo>
                    <a:pt x="158" y="219"/>
                  </a:lnTo>
                  <a:lnTo>
                    <a:pt x="166" y="199"/>
                  </a:lnTo>
                  <a:lnTo>
                    <a:pt x="166" y="199"/>
                  </a:lnTo>
                  <a:lnTo>
                    <a:pt x="171" y="181"/>
                  </a:lnTo>
                  <a:lnTo>
                    <a:pt x="171" y="181"/>
                  </a:lnTo>
                  <a:lnTo>
                    <a:pt x="175" y="165"/>
                  </a:lnTo>
                  <a:lnTo>
                    <a:pt x="176" y="152"/>
                  </a:lnTo>
                  <a:lnTo>
                    <a:pt x="176" y="152"/>
                  </a:lnTo>
                  <a:lnTo>
                    <a:pt x="179" y="129"/>
                  </a:lnTo>
                  <a:lnTo>
                    <a:pt x="179" y="107"/>
                  </a:lnTo>
                  <a:lnTo>
                    <a:pt x="176" y="87"/>
                  </a:lnTo>
                  <a:lnTo>
                    <a:pt x="173" y="70"/>
                  </a:lnTo>
                  <a:lnTo>
                    <a:pt x="173" y="70"/>
                  </a:lnTo>
                  <a:lnTo>
                    <a:pt x="169" y="52"/>
                  </a:lnTo>
                  <a:lnTo>
                    <a:pt x="162" y="35"/>
                  </a:lnTo>
                  <a:lnTo>
                    <a:pt x="149" y="0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Freeform 71">
              <a:extLst>
                <a:ext uri="{FF2B5EF4-FFF2-40B4-BE49-F238E27FC236}">
                  <a16:creationId xmlns:a16="http://schemas.microsoft.com/office/drawing/2014/main" id="{336693B0-8B10-7B43-7482-B7915B4E7C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9" y="1803"/>
              <a:ext cx="77" cy="91"/>
            </a:xfrm>
            <a:custGeom>
              <a:avLst/>
              <a:gdLst>
                <a:gd name="T0" fmla="*/ 26 w 233"/>
                <a:gd name="T1" fmla="*/ 201 h 275"/>
                <a:gd name="T2" fmla="*/ 11 w 233"/>
                <a:gd name="T3" fmla="*/ 209 h 275"/>
                <a:gd name="T4" fmla="*/ 2 w 233"/>
                <a:gd name="T5" fmla="*/ 223 h 275"/>
                <a:gd name="T6" fmla="*/ 0 w 233"/>
                <a:gd name="T7" fmla="*/ 227 h 275"/>
                <a:gd name="T8" fmla="*/ 0 w 233"/>
                <a:gd name="T9" fmla="*/ 238 h 275"/>
                <a:gd name="T10" fmla="*/ 1 w 233"/>
                <a:gd name="T11" fmla="*/ 245 h 275"/>
                <a:gd name="T12" fmla="*/ 7 w 233"/>
                <a:gd name="T13" fmla="*/ 257 h 275"/>
                <a:gd name="T14" fmla="*/ 13 w 233"/>
                <a:gd name="T15" fmla="*/ 262 h 275"/>
                <a:gd name="T16" fmla="*/ 19 w 233"/>
                <a:gd name="T17" fmla="*/ 266 h 275"/>
                <a:gd name="T18" fmla="*/ 27 w 233"/>
                <a:gd name="T19" fmla="*/ 270 h 275"/>
                <a:gd name="T20" fmla="*/ 37 w 233"/>
                <a:gd name="T21" fmla="*/ 274 h 275"/>
                <a:gd name="T22" fmla="*/ 65 w 233"/>
                <a:gd name="T23" fmla="*/ 274 h 275"/>
                <a:gd name="T24" fmla="*/ 79 w 233"/>
                <a:gd name="T25" fmla="*/ 270 h 275"/>
                <a:gd name="T26" fmla="*/ 106 w 233"/>
                <a:gd name="T27" fmla="*/ 258 h 275"/>
                <a:gd name="T28" fmla="*/ 118 w 233"/>
                <a:gd name="T29" fmla="*/ 250 h 275"/>
                <a:gd name="T30" fmla="*/ 139 w 233"/>
                <a:gd name="T31" fmla="*/ 233 h 275"/>
                <a:gd name="T32" fmla="*/ 155 w 233"/>
                <a:gd name="T33" fmla="*/ 218 h 275"/>
                <a:gd name="T34" fmla="*/ 170 w 233"/>
                <a:gd name="T35" fmla="*/ 202 h 275"/>
                <a:gd name="T36" fmla="*/ 174 w 233"/>
                <a:gd name="T37" fmla="*/ 197 h 275"/>
                <a:gd name="T38" fmla="*/ 183 w 233"/>
                <a:gd name="T39" fmla="*/ 184 h 275"/>
                <a:gd name="T40" fmla="*/ 205 w 233"/>
                <a:gd name="T41" fmla="*/ 141 h 275"/>
                <a:gd name="T42" fmla="*/ 214 w 233"/>
                <a:gd name="T43" fmla="*/ 115 h 275"/>
                <a:gd name="T44" fmla="*/ 231 w 233"/>
                <a:gd name="T45" fmla="*/ 59 h 275"/>
                <a:gd name="T46" fmla="*/ 233 w 233"/>
                <a:gd name="T47" fmla="*/ 43 h 275"/>
                <a:gd name="T48" fmla="*/ 232 w 233"/>
                <a:gd name="T49" fmla="*/ 16 h 275"/>
                <a:gd name="T50" fmla="*/ 228 w 233"/>
                <a:gd name="T51" fmla="*/ 0 h 275"/>
                <a:gd name="T52" fmla="*/ 206 w 233"/>
                <a:gd name="T53" fmla="*/ 21 h 275"/>
                <a:gd name="T54" fmla="*/ 192 w 233"/>
                <a:gd name="T55" fmla="*/ 47 h 275"/>
                <a:gd name="T56" fmla="*/ 183 w 233"/>
                <a:gd name="T57" fmla="*/ 80 h 275"/>
                <a:gd name="T58" fmla="*/ 167 w 233"/>
                <a:gd name="T59" fmla="*/ 125 h 275"/>
                <a:gd name="T60" fmla="*/ 158 w 233"/>
                <a:gd name="T61" fmla="*/ 146 h 275"/>
                <a:gd name="T62" fmla="*/ 149 w 233"/>
                <a:gd name="T63" fmla="*/ 162 h 275"/>
                <a:gd name="T64" fmla="*/ 139 w 233"/>
                <a:gd name="T65" fmla="*/ 176 h 275"/>
                <a:gd name="T66" fmla="*/ 127 w 233"/>
                <a:gd name="T67" fmla="*/ 189 h 275"/>
                <a:gd name="T68" fmla="*/ 113 w 233"/>
                <a:gd name="T69" fmla="*/ 202 h 275"/>
                <a:gd name="T70" fmla="*/ 94 w 233"/>
                <a:gd name="T71" fmla="*/ 216 h 275"/>
                <a:gd name="T72" fmla="*/ 75 w 233"/>
                <a:gd name="T73" fmla="*/ 227 h 275"/>
                <a:gd name="T74" fmla="*/ 58 w 233"/>
                <a:gd name="T75" fmla="*/ 233 h 275"/>
                <a:gd name="T76" fmla="*/ 50 w 233"/>
                <a:gd name="T77" fmla="*/ 233 h 275"/>
                <a:gd name="T78" fmla="*/ 45 w 233"/>
                <a:gd name="T79" fmla="*/ 233 h 275"/>
                <a:gd name="T80" fmla="*/ 40 w 233"/>
                <a:gd name="T81" fmla="*/ 232 h 275"/>
                <a:gd name="T82" fmla="*/ 39 w 233"/>
                <a:gd name="T83" fmla="*/ 231 h 275"/>
                <a:gd name="T84" fmla="*/ 35 w 233"/>
                <a:gd name="T85" fmla="*/ 231 h 275"/>
                <a:gd name="T86" fmla="*/ 33 w 233"/>
                <a:gd name="T87" fmla="*/ 229 h 275"/>
                <a:gd name="T88" fmla="*/ 31 w 233"/>
                <a:gd name="T89" fmla="*/ 227 h 275"/>
                <a:gd name="T90" fmla="*/ 26 w 233"/>
                <a:gd name="T91" fmla="*/ 201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33" h="275">
                  <a:moveTo>
                    <a:pt x="26" y="201"/>
                  </a:moveTo>
                  <a:lnTo>
                    <a:pt x="26" y="201"/>
                  </a:lnTo>
                  <a:lnTo>
                    <a:pt x="19" y="205"/>
                  </a:lnTo>
                  <a:lnTo>
                    <a:pt x="11" y="209"/>
                  </a:lnTo>
                  <a:lnTo>
                    <a:pt x="6" y="215"/>
                  </a:lnTo>
                  <a:lnTo>
                    <a:pt x="2" y="223"/>
                  </a:lnTo>
                  <a:lnTo>
                    <a:pt x="2" y="223"/>
                  </a:lnTo>
                  <a:lnTo>
                    <a:pt x="0" y="227"/>
                  </a:lnTo>
                  <a:lnTo>
                    <a:pt x="0" y="232"/>
                  </a:lnTo>
                  <a:lnTo>
                    <a:pt x="0" y="238"/>
                  </a:lnTo>
                  <a:lnTo>
                    <a:pt x="1" y="245"/>
                  </a:lnTo>
                  <a:lnTo>
                    <a:pt x="1" y="245"/>
                  </a:lnTo>
                  <a:lnTo>
                    <a:pt x="3" y="251"/>
                  </a:lnTo>
                  <a:lnTo>
                    <a:pt x="7" y="257"/>
                  </a:lnTo>
                  <a:lnTo>
                    <a:pt x="7" y="257"/>
                  </a:lnTo>
                  <a:lnTo>
                    <a:pt x="13" y="262"/>
                  </a:lnTo>
                  <a:lnTo>
                    <a:pt x="19" y="266"/>
                  </a:lnTo>
                  <a:lnTo>
                    <a:pt x="19" y="266"/>
                  </a:lnTo>
                  <a:lnTo>
                    <a:pt x="27" y="270"/>
                  </a:lnTo>
                  <a:lnTo>
                    <a:pt x="27" y="270"/>
                  </a:lnTo>
                  <a:lnTo>
                    <a:pt x="37" y="274"/>
                  </a:lnTo>
                  <a:lnTo>
                    <a:pt x="37" y="274"/>
                  </a:lnTo>
                  <a:lnTo>
                    <a:pt x="50" y="275"/>
                  </a:lnTo>
                  <a:lnTo>
                    <a:pt x="65" y="274"/>
                  </a:lnTo>
                  <a:lnTo>
                    <a:pt x="65" y="274"/>
                  </a:lnTo>
                  <a:lnTo>
                    <a:pt x="79" y="270"/>
                  </a:lnTo>
                  <a:lnTo>
                    <a:pt x="93" y="264"/>
                  </a:lnTo>
                  <a:lnTo>
                    <a:pt x="106" y="258"/>
                  </a:lnTo>
                  <a:lnTo>
                    <a:pt x="118" y="250"/>
                  </a:lnTo>
                  <a:lnTo>
                    <a:pt x="118" y="250"/>
                  </a:lnTo>
                  <a:lnTo>
                    <a:pt x="129" y="241"/>
                  </a:lnTo>
                  <a:lnTo>
                    <a:pt x="139" y="233"/>
                  </a:lnTo>
                  <a:lnTo>
                    <a:pt x="155" y="218"/>
                  </a:lnTo>
                  <a:lnTo>
                    <a:pt x="155" y="218"/>
                  </a:lnTo>
                  <a:lnTo>
                    <a:pt x="166" y="206"/>
                  </a:lnTo>
                  <a:lnTo>
                    <a:pt x="170" y="202"/>
                  </a:lnTo>
                  <a:lnTo>
                    <a:pt x="170" y="202"/>
                  </a:lnTo>
                  <a:lnTo>
                    <a:pt x="174" y="197"/>
                  </a:lnTo>
                  <a:lnTo>
                    <a:pt x="183" y="184"/>
                  </a:lnTo>
                  <a:lnTo>
                    <a:pt x="183" y="184"/>
                  </a:lnTo>
                  <a:lnTo>
                    <a:pt x="194" y="164"/>
                  </a:lnTo>
                  <a:lnTo>
                    <a:pt x="205" y="141"/>
                  </a:lnTo>
                  <a:lnTo>
                    <a:pt x="205" y="141"/>
                  </a:lnTo>
                  <a:lnTo>
                    <a:pt x="214" y="115"/>
                  </a:lnTo>
                  <a:lnTo>
                    <a:pt x="222" y="91"/>
                  </a:lnTo>
                  <a:lnTo>
                    <a:pt x="231" y="59"/>
                  </a:lnTo>
                  <a:lnTo>
                    <a:pt x="231" y="59"/>
                  </a:lnTo>
                  <a:lnTo>
                    <a:pt x="233" y="43"/>
                  </a:lnTo>
                  <a:lnTo>
                    <a:pt x="233" y="30"/>
                  </a:lnTo>
                  <a:lnTo>
                    <a:pt x="232" y="16"/>
                  </a:lnTo>
                  <a:lnTo>
                    <a:pt x="228" y="0"/>
                  </a:lnTo>
                  <a:lnTo>
                    <a:pt x="228" y="0"/>
                  </a:lnTo>
                  <a:lnTo>
                    <a:pt x="215" y="11"/>
                  </a:lnTo>
                  <a:lnTo>
                    <a:pt x="206" y="21"/>
                  </a:lnTo>
                  <a:lnTo>
                    <a:pt x="198" y="33"/>
                  </a:lnTo>
                  <a:lnTo>
                    <a:pt x="192" y="47"/>
                  </a:lnTo>
                  <a:lnTo>
                    <a:pt x="192" y="47"/>
                  </a:lnTo>
                  <a:lnTo>
                    <a:pt x="183" y="80"/>
                  </a:lnTo>
                  <a:lnTo>
                    <a:pt x="176" y="102"/>
                  </a:lnTo>
                  <a:lnTo>
                    <a:pt x="167" y="125"/>
                  </a:lnTo>
                  <a:lnTo>
                    <a:pt x="167" y="125"/>
                  </a:lnTo>
                  <a:lnTo>
                    <a:pt x="158" y="146"/>
                  </a:lnTo>
                  <a:lnTo>
                    <a:pt x="149" y="162"/>
                  </a:lnTo>
                  <a:lnTo>
                    <a:pt x="149" y="162"/>
                  </a:lnTo>
                  <a:lnTo>
                    <a:pt x="141" y="172"/>
                  </a:lnTo>
                  <a:lnTo>
                    <a:pt x="139" y="176"/>
                  </a:lnTo>
                  <a:lnTo>
                    <a:pt x="139" y="176"/>
                  </a:lnTo>
                  <a:lnTo>
                    <a:pt x="127" y="189"/>
                  </a:lnTo>
                  <a:lnTo>
                    <a:pt x="127" y="189"/>
                  </a:lnTo>
                  <a:lnTo>
                    <a:pt x="113" y="202"/>
                  </a:lnTo>
                  <a:lnTo>
                    <a:pt x="94" y="216"/>
                  </a:lnTo>
                  <a:lnTo>
                    <a:pt x="94" y="216"/>
                  </a:lnTo>
                  <a:lnTo>
                    <a:pt x="85" y="222"/>
                  </a:lnTo>
                  <a:lnTo>
                    <a:pt x="75" y="227"/>
                  </a:lnTo>
                  <a:lnTo>
                    <a:pt x="66" y="231"/>
                  </a:lnTo>
                  <a:lnTo>
                    <a:pt x="58" y="233"/>
                  </a:lnTo>
                  <a:lnTo>
                    <a:pt x="58" y="233"/>
                  </a:lnTo>
                  <a:lnTo>
                    <a:pt x="50" y="233"/>
                  </a:lnTo>
                  <a:lnTo>
                    <a:pt x="45" y="233"/>
                  </a:lnTo>
                  <a:lnTo>
                    <a:pt x="45" y="233"/>
                  </a:lnTo>
                  <a:lnTo>
                    <a:pt x="40" y="232"/>
                  </a:lnTo>
                  <a:lnTo>
                    <a:pt x="40" y="232"/>
                  </a:lnTo>
                  <a:lnTo>
                    <a:pt x="39" y="231"/>
                  </a:lnTo>
                  <a:lnTo>
                    <a:pt x="39" y="231"/>
                  </a:lnTo>
                  <a:lnTo>
                    <a:pt x="36" y="231"/>
                  </a:lnTo>
                  <a:lnTo>
                    <a:pt x="35" y="231"/>
                  </a:lnTo>
                  <a:lnTo>
                    <a:pt x="35" y="231"/>
                  </a:lnTo>
                  <a:lnTo>
                    <a:pt x="33" y="229"/>
                  </a:lnTo>
                  <a:lnTo>
                    <a:pt x="31" y="227"/>
                  </a:lnTo>
                  <a:lnTo>
                    <a:pt x="31" y="227"/>
                  </a:lnTo>
                  <a:lnTo>
                    <a:pt x="28" y="215"/>
                  </a:lnTo>
                  <a:lnTo>
                    <a:pt x="26" y="201"/>
                  </a:lnTo>
                  <a:lnTo>
                    <a:pt x="26" y="201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5" name="Freeform 72">
              <a:extLst>
                <a:ext uri="{FF2B5EF4-FFF2-40B4-BE49-F238E27FC236}">
                  <a16:creationId xmlns:a16="http://schemas.microsoft.com/office/drawing/2014/main" id="{18A787EA-CE73-02F4-DD75-B88D3E10A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0" y="1856"/>
              <a:ext cx="42" cy="24"/>
            </a:xfrm>
            <a:custGeom>
              <a:avLst/>
              <a:gdLst>
                <a:gd name="T0" fmla="*/ 114 w 127"/>
                <a:gd name="T1" fmla="*/ 0 h 73"/>
                <a:gd name="T2" fmla="*/ 99 w 127"/>
                <a:gd name="T3" fmla="*/ 4 h 73"/>
                <a:gd name="T4" fmla="*/ 94 w 127"/>
                <a:gd name="T5" fmla="*/ 7 h 73"/>
                <a:gd name="T6" fmla="*/ 91 w 127"/>
                <a:gd name="T7" fmla="*/ 10 h 73"/>
                <a:gd name="T8" fmla="*/ 86 w 127"/>
                <a:gd name="T9" fmla="*/ 16 h 73"/>
                <a:gd name="T10" fmla="*/ 75 w 127"/>
                <a:gd name="T11" fmla="*/ 24 h 73"/>
                <a:gd name="T12" fmla="*/ 70 w 127"/>
                <a:gd name="T13" fmla="*/ 28 h 73"/>
                <a:gd name="T14" fmla="*/ 61 w 127"/>
                <a:gd name="T15" fmla="*/ 32 h 73"/>
                <a:gd name="T16" fmla="*/ 56 w 127"/>
                <a:gd name="T17" fmla="*/ 32 h 73"/>
                <a:gd name="T18" fmla="*/ 48 w 127"/>
                <a:gd name="T19" fmla="*/ 32 h 73"/>
                <a:gd name="T20" fmla="*/ 44 w 127"/>
                <a:gd name="T21" fmla="*/ 30 h 73"/>
                <a:gd name="T22" fmla="*/ 42 w 127"/>
                <a:gd name="T23" fmla="*/ 28 h 73"/>
                <a:gd name="T24" fmla="*/ 38 w 127"/>
                <a:gd name="T25" fmla="*/ 23 h 73"/>
                <a:gd name="T26" fmla="*/ 30 w 127"/>
                <a:gd name="T27" fmla="*/ 19 h 73"/>
                <a:gd name="T28" fmla="*/ 13 w 127"/>
                <a:gd name="T29" fmla="*/ 13 h 73"/>
                <a:gd name="T30" fmla="*/ 1 w 127"/>
                <a:gd name="T31" fmla="*/ 28 h 73"/>
                <a:gd name="T32" fmla="*/ 0 w 127"/>
                <a:gd name="T33" fmla="*/ 34 h 73"/>
                <a:gd name="T34" fmla="*/ 1 w 127"/>
                <a:gd name="T35" fmla="*/ 42 h 73"/>
                <a:gd name="T36" fmla="*/ 5 w 127"/>
                <a:gd name="T37" fmla="*/ 49 h 73"/>
                <a:gd name="T38" fmla="*/ 12 w 127"/>
                <a:gd name="T39" fmla="*/ 56 h 73"/>
                <a:gd name="T40" fmla="*/ 24 w 127"/>
                <a:gd name="T41" fmla="*/ 65 h 73"/>
                <a:gd name="T42" fmla="*/ 37 w 127"/>
                <a:gd name="T43" fmla="*/ 71 h 73"/>
                <a:gd name="T44" fmla="*/ 44 w 127"/>
                <a:gd name="T45" fmla="*/ 72 h 73"/>
                <a:gd name="T46" fmla="*/ 61 w 127"/>
                <a:gd name="T47" fmla="*/ 72 h 73"/>
                <a:gd name="T48" fmla="*/ 70 w 127"/>
                <a:gd name="T49" fmla="*/ 71 h 73"/>
                <a:gd name="T50" fmla="*/ 79 w 127"/>
                <a:gd name="T51" fmla="*/ 68 h 73"/>
                <a:gd name="T52" fmla="*/ 99 w 127"/>
                <a:gd name="T53" fmla="*/ 58 h 73"/>
                <a:gd name="T54" fmla="*/ 108 w 127"/>
                <a:gd name="T55" fmla="*/ 51 h 73"/>
                <a:gd name="T56" fmla="*/ 116 w 127"/>
                <a:gd name="T57" fmla="*/ 42 h 73"/>
                <a:gd name="T58" fmla="*/ 126 w 127"/>
                <a:gd name="T59" fmla="*/ 29 h 73"/>
                <a:gd name="T60" fmla="*/ 127 w 127"/>
                <a:gd name="T61" fmla="*/ 25 h 73"/>
                <a:gd name="T62" fmla="*/ 127 w 127"/>
                <a:gd name="T63" fmla="*/ 19 h 73"/>
                <a:gd name="T64" fmla="*/ 122 w 127"/>
                <a:gd name="T65" fmla="*/ 7 h 73"/>
                <a:gd name="T66" fmla="*/ 114 w 127"/>
                <a:gd name="T6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7" h="73">
                  <a:moveTo>
                    <a:pt x="114" y="0"/>
                  </a:moveTo>
                  <a:lnTo>
                    <a:pt x="114" y="0"/>
                  </a:lnTo>
                  <a:lnTo>
                    <a:pt x="105" y="3"/>
                  </a:lnTo>
                  <a:lnTo>
                    <a:pt x="99" y="4"/>
                  </a:lnTo>
                  <a:lnTo>
                    <a:pt x="99" y="4"/>
                  </a:lnTo>
                  <a:lnTo>
                    <a:pt x="94" y="7"/>
                  </a:lnTo>
                  <a:lnTo>
                    <a:pt x="91" y="10"/>
                  </a:lnTo>
                  <a:lnTo>
                    <a:pt x="91" y="10"/>
                  </a:lnTo>
                  <a:lnTo>
                    <a:pt x="86" y="16"/>
                  </a:lnTo>
                  <a:lnTo>
                    <a:pt x="86" y="16"/>
                  </a:lnTo>
                  <a:lnTo>
                    <a:pt x="81" y="20"/>
                  </a:lnTo>
                  <a:lnTo>
                    <a:pt x="75" y="24"/>
                  </a:lnTo>
                  <a:lnTo>
                    <a:pt x="75" y="24"/>
                  </a:lnTo>
                  <a:lnTo>
                    <a:pt x="70" y="28"/>
                  </a:lnTo>
                  <a:lnTo>
                    <a:pt x="65" y="30"/>
                  </a:lnTo>
                  <a:lnTo>
                    <a:pt x="61" y="32"/>
                  </a:lnTo>
                  <a:lnTo>
                    <a:pt x="61" y="32"/>
                  </a:lnTo>
                  <a:lnTo>
                    <a:pt x="56" y="32"/>
                  </a:lnTo>
                  <a:lnTo>
                    <a:pt x="52" y="32"/>
                  </a:lnTo>
                  <a:lnTo>
                    <a:pt x="48" y="32"/>
                  </a:lnTo>
                  <a:lnTo>
                    <a:pt x="48" y="32"/>
                  </a:lnTo>
                  <a:lnTo>
                    <a:pt x="44" y="30"/>
                  </a:lnTo>
                  <a:lnTo>
                    <a:pt x="42" y="28"/>
                  </a:lnTo>
                  <a:lnTo>
                    <a:pt x="42" y="28"/>
                  </a:lnTo>
                  <a:lnTo>
                    <a:pt x="38" y="23"/>
                  </a:lnTo>
                  <a:lnTo>
                    <a:pt x="38" y="23"/>
                  </a:lnTo>
                  <a:lnTo>
                    <a:pt x="34" y="20"/>
                  </a:lnTo>
                  <a:lnTo>
                    <a:pt x="30" y="19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5" y="20"/>
                  </a:lnTo>
                  <a:lnTo>
                    <a:pt x="1" y="28"/>
                  </a:lnTo>
                  <a:lnTo>
                    <a:pt x="0" y="30"/>
                  </a:lnTo>
                  <a:lnTo>
                    <a:pt x="0" y="34"/>
                  </a:lnTo>
                  <a:lnTo>
                    <a:pt x="0" y="38"/>
                  </a:lnTo>
                  <a:lnTo>
                    <a:pt x="1" y="42"/>
                  </a:lnTo>
                  <a:lnTo>
                    <a:pt x="1" y="42"/>
                  </a:lnTo>
                  <a:lnTo>
                    <a:pt x="5" y="49"/>
                  </a:lnTo>
                  <a:lnTo>
                    <a:pt x="12" y="56"/>
                  </a:lnTo>
                  <a:lnTo>
                    <a:pt x="12" y="56"/>
                  </a:lnTo>
                  <a:lnTo>
                    <a:pt x="17" y="62"/>
                  </a:lnTo>
                  <a:lnTo>
                    <a:pt x="24" y="65"/>
                  </a:lnTo>
                  <a:lnTo>
                    <a:pt x="30" y="68"/>
                  </a:lnTo>
                  <a:lnTo>
                    <a:pt x="37" y="71"/>
                  </a:lnTo>
                  <a:lnTo>
                    <a:pt x="37" y="71"/>
                  </a:lnTo>
                  <a:lnTo>
                    <a:pt x="44" y="72"/>
                  </a:lnTo>
                  <a:lnTo>
                    <a:pt x="51" y="73"/>
                  </a:lnTo>
                  <a:lnTo>
                    <a:pt x="61" y="72"/>
                  </a:lnTo>
                  <a:lnTo>
                    <a:pt x="61" y="72"/>
                  </a:lnTo>
                  <a:lnTo>
                    <a:pt x="70" y="71"/>
                  </a:lnTo>
                  <a:lnTo>
                    <a:pt x="70" y="71"/>
                  </a:lnTo>
                  <a:lnTo>
                    <a:pt x="79" y="68"/>
                  </a:lnTo>
                  <a:lnTo>
                    <a:pt x="88" y="64"/>
                  </a:lnTo>
                  <a:lnTo>
                    <a:pt x="99" y="58"/>
                  </a:lnTo>
                  <a:lnTo>
                    <a:pt x="99" y="58"/>
                  </a:lnTo>
                  <a:lnTo>
                    <a:pt x="108" y="51"/>
                  </a:lnTo>
                  <a:lnTo>
                    <a:pt x="116" y="42"/>
                  </a:lnTo>
                  <a:lnTo>
                    <a:pt x="116" y="42"/>
                  </a:lnTo>
                  <a:lnTo>
                    <a:pt x="122" y="36"/>
                  </a:lnTo>
                  <a:lnTo>
                    <a:pt x="126" y="29"/>
                  </a:lnTo>
                  <a:lnTo>
                    <a:pt x="126" y="29"/>
                  </a:lnTo>
                  <a:lnTo>
                    <a:pt x="127" y="25"/>
                  </a:lnTo>
                  <a:lnTo>
                    <a:pt x="127" y="21"/>
                  </a:lnTo>
                  <a:lnTo>
                    <a:pt x="127" y="19"/>
                  </a:lnTo>
                  <a:lnTo>
                    <a:pt x="126" y="15"/>
                  </a:lnTo>
                  <a:lnTo>
                    <a:pt x="122" y="7"/>
                  </a:lnTo>
                  <a:lnTo>
                    <a:pt x="114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6" name="Freeform 73">
              <a:extLst>
                <a:ext uri="{FF2B5EF4-FFF2-40B4-BE49-F238E27FC236}">
                  <a16:creationId xmlns:a16="http://schemas.microsoft.com/office/drawing/2014/main" id="{BE0DFF42-DDAC-30D7-5933-84607C3BC2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7" y="1799"/>
              <a:ext cx="159" cy="99"/>
            </a:xfrm>
            <a:custGeom>
              <a:avLst/>
              <a:gdLst>
                <a:gd name="T0" fmla="*/ 0 w 478"/>
                <a:gd name="T1" fmla="*/ 296 h 296"/>
                <a:gd name="T2" fmla="*/ 0 w 478"/>
                <a:gd name="T3" fmla="*/ 296 h 296"/>
                <a:gd name="T4" fmla="*/ 16 w 478"/>
                <a:gd name="T5" fmla="*/ 285 h 296"/>
                <a:gd name="T6" fmla="*/ 31 w 478"/>
                <a:gd name="T7" fmla="*/ 275 h 296"/>
                <a:gd name="T8" fmla="*/ 60 w 478"/>
                <a:gd name="T9" fmla="*/ 260 h 296"/>
                <a:gd name="T10" fmla="*/ 129 w 478"/>
                <a:gd name="T11" fmla="*/ 226 h 296"/>
                <a:gd name="T12" fmla="*/ 186 w 478"/>
                <a:gd name="T13" fmla="*/ 199 h 296"/>
                <a:gd name="T14" fmla="*/ 186 w 478"/>
                <a:gd name="T15" fmla="*/ 199 h 296"/>
                <a:gd name="T16" fmla="*/ 218 w 478"/>
                <a:gd name="T17" fmla="*/ 182 h 296"/>
                <a:gd name="T18" fmla="*/ 236 w 478"/>
                <a:gd name="T19" fmla="*/ 170 h 296"/>
                <a:gd name="T20" fmla="*/ 282 w 478"/>
                <a:gd name="T21" fmla="*/ 145 h 296"/>
                <a:gd name="T22" fmla="*/ 282 w 478"/>
                <a:gd name="T23" fmla="*/ 145 h 296"/>
                <a:gd name="T24" fmla="*/ 362 w 478"/>
                <a:gd name="T25" fmla="*/ 99 h 296"/>
                <a:gd name="T26" fmla="*/ 362 w 478"/>
                <a:gd name="T27" fmla="*/ 99 h 296"/>
                <a:gd name="T28" fmla="*/ 382 w 478"/>
                <a:gd name="T29" fmla="*/ 87 h 296"/>
                <a:gd name="T30" fmla="*/ 399 w 478"/>
                <a:gd name="T31" fmla="*/ 75 h 296"/>
                <a:gd name="T32" fmla="*/ 414 w 478"/>
                <a:gd name="T33" fmla="*/ 65 h 296"/>
                <a:gd name="T34" fmla="*/ 427 w 478"/>
                <a:gd name="T35" fmla="*/ 53 h 296"/>
                <a:gd name="T36" fmla="*/ 427 w 478"/>
                <a:gd name="T37" fmla="*/ 53 h 296"/>
                <a:gd name="T38" fmla="*/ 440 w 478"/>
                <a:gd name="T39" fmla="*/ 41 h 296"/>
                <a:gd name="T40" fmla="*/ 453 w 478"/>
                <a:gd name="T41" fmla="*/ 28 h 296"/>
                <a:gd name="T42" fmla="*/ 478 w 478"/>
                <a:gd name="T43" fmla="*/ 0 h 296"/>
                <a:gd name="T44" fmla="*/ 478 w 478"/>
                <a:gd name="T45" fmla="*/ 0 h 296"/>
                <a:gd name="T46" fmla="*/ 443 w 478"/>
                <a:gd name="T47" fmla="*/ 14 h 296"/>
                <a:gd name="T48" fmla="*/ 412 w 478"/>
                <a:gd name="T49" fmla="*/ 28 h 296"/>
                <a:gd name="T50" fmla="*/ 412 w 478"/>
                <a:gd name="T51" fmla="*/ 28 h 296"/>
                <a:gd name="T52" fmla="*/ 379 w 478"/>
                <a:gd name="T53" fmla="*/ 44 h 296"/>
                <a:gd name="T54" fmla="*/ 343 w 478"/>
                <a:gd name="T55" fmla="*/ 63 h 296"/>
                <a:gd name="T56" fmla="*/ 343 w 478"/>
                <a:gd name="T57" fmla="*/ 63 h 296"/>
                <a:gd name="T58" fmla="*/ 262 w 478"/>
                <a:gd name="T59" fmla="*/ 109 h 296"/>
                <a:gd name="T60" fmla="*/ 262 w 478"/>
                <a:gd name="T61" fmla="*/ 109 h 296"/>
                <a:gd name="T62" fmla="*/ 217 w 478"/>
                <a:gd name="T63" fmla="*/ 135 h 296"/>
                <a:gd name="T64" fmla="*/ 199 w 478"/>
                <a:gd name="T65" fmla="*/ 145 h 296"/>
                <a:gd name="T66" fmla="*/ 199 w 478"/>
                <a:gd name="T67" fmla="*/ 145 h 296"/>
                <a:gd name="T68" fmla="*/ 168 w 478"/>
                <a:gd name="T69" fmla="*/ 162 h 296"/>
                <a:gd name="T70" fmla="*/ 168 w 478"/>
                <a:gd name="T71" fmla="*/ 162 h 296"/>
                <a:gd name="T72" fmla="*/ 110 w 478"/>
                <a:gd name="T73" fmla="*/ 190 h 296"/>
                <a:gd name="T74" fmla="*/ 110 w 478"/>
                <a:gd name="T75" fmla="*/ 190 h 296"/>
                <a:gd name="T76" fmla="*/ 91 w 478"/>
                <a:gd name="T77" fmla="*/ 201 h 296"/>
                <a:gd name="T78" fmla="*/ 73 w 478"/>
                <a:gd name="T79" fmla="*/ 212 h 296"/>
                <a:gd name="T80" fmla="*/ 57 w 478"/>
                <a:gd name="T81" fmla="*/ 223 h 296"/>
                <a:gd name="T82" fmla="*/ 43 w 478"/>
                <a:gd name="T83" fmla="*/ 235 h 296"/>
                <a:gd name="T84" fmla="*/ 43 w 478"/>
                <a:gd name="T85" fmla="*/ 235 h 296"/>
                <a:gd name="T86" fmla="*/ 30 w 478"/>
                <a:gd name="T87" fmla="*/ 248 h 296"/>
                <a:gd name="T88" fmla="*/ 19 w 478"/>
                <a:gd name="T89" fmla="*/ 262 h 296"/>
                <a:gd name="T90" fmla="*/ 9 w 478"/>
                <a:gd name="T91" fmla="*/ 279 h 296"/>
                <a:gd name="T92" fmla="*/ 0 w 478"/>
                <a:gd name="T93" fmla="*/ 296 h 296"/>
                <a:gd name="T94" fmla="*/ 0 w 478"/>
                <a:gd name="T95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78" h="296">
                  <a:moveTo>
                    <a:pt x="0" y="296"/>
                  </a:moveTo>
                  <a:lnTo>
                    <a:pt x="0" y="296"/>
                  </a:lnTo>
                  <a:lnTo>
                    <a:pt x="16" y="285"/>
                  </a:lnTo>
                  <a:lnTo>
                    <a:pt x="31" y="275"/>
                  </a:lnTo>
                  <a:lnTo>
                    <a:pt x="60" y="260"/>
                  </a:lnTo>
                  <a:lnTo>
                    <a:pt x="129" y="226"/>
                  </a:lnTo>
                  <a:lnTo>
                    <a:pt x="186" y="199"/>
                  </a:lnTo>
                  <a:lnTo>
                    <a:pt x="186" y="199"/>
                  </a:lnTo>
                  <a:lnTo>
                    <a:pt x="218" y="182"/>
                  </a:lnTo>
                  <a:lnTo>
                    <a:pt x="236" y="170"/>
                  </a:lnTo>
                  <a:lnTo>
                    <a:pt x="282" y="145"/>
                  </a:lnTo>
                  <a:lnTo>
                    <a:pt x="282" y="145"/>
                  </a:lnTo>
                  <a:lnTo>
                    <a:pt x="362" y="99"/>
                  </a:lnTo>
                  <a:lnTo>
                    <a:pt x="362" y="99"/>
                  </a:lnTo>
                  <a:lnTo>
                    <a:pt x="382" y="87"/>
                  </a:lnTo>
                  <a:lnTo>
                    <a:pt x="399" y="75"/>
                  </a:lnTo>
                  <a:lnTo>
                    <a:pt x="414" y="65"/>
                  </a:lnTo>
                  <a:lnTo>
                    <a:pt x="427" y="53"/>
                  </a:lnTo>
                  <a:lnTo>
                    <a:pt x="427" y="53"/>
                  </a:lnTo>
                  <a:lnTo>
                    <a:pt x="440" y="41"/>
                  </a:lnTo>
                  <a:lnTo>
                    <a:pt x="453" y="28"/>
                  </a:lnTo>
                  <a:lnTo>
                    <a:pt x="478" y="0"/>
                  </a:lnTo>
                  <a:lnTo>
                    <a:pt x="478" y="0"/>
                  </a:lnTo>
                  <a:lnTo>
                    <a:pt x="443" y="14"/>
                  </a:lnTo>
                  <a:lnTo>
                    <a:pt x="412" y="28"/>
                  </a:lnTo>
                  <a:lnTo>
                    <a:pt x="412" y="28"/>
                  </a:lnTo>
                  <a:lnTo>
                    <a:pt x="379" y="44"/>
                  </a:lnTo>
                  <a:lnTo>
                    <a:pt x="343" y="63"/>
                  </a:lnTo>
                  <a:lnTo>
                    <a:pt x="343" y="63"/>
                  </a:lnTo>
                  <a:lnTo>
                    <a:pt x="262" y="109"/>
                  </a:lnTo>
                  <a:lnTo>
                    <a:pt x="262" y="109"/>
                  </a:lnTo>
                  <a:lnTo>
                    <a:pt x="217" y="135"/>
                  </a:lnTo>
                  <a:lnTo>
                    <a:pt x="199" y="145"/>
                  </a:lnTo>
                  <a:lnTo>
                    <a:pt x="199" y="145"/>
                  </a:lnTo>
                  <a:lnTo>
                    <a:pt x="168" y="162"/>
                  </a:lnTo>
                  <a:lnTo>
                    <a:pt x="168" y="162"/>
                  </a:lnTo>
                  <a:lnTo>
                    <a:pt x="110" y="190"/>
                  </a:lnTo>
                  <a:lnTo>
                    <a:pt x="110" y="190"/>
                  </a:lnTo>
                  <a:lnTo>
                    <a:pt x="91" y="201"/>
                  </a:lnTo>
                  <a:lnTo>
                    <a:pt x="73" y="212"/>
                  </a:lnTo>
                  <a:lnTo>
                    <a:pt x="57" y="223"/>
                  </a:lnTo>
                  <a:lnTo>
                    <a:pt x="43" y="235"/>
                  </a:lnTo>
                  <a:lnTo>
                    <a:pt x="43" y="235"/>
                  </a:lnTo>
                  <a:lnTo>
                    <a:pt x="30" y="248"/>
                  </a:lnTo>
                  <a:lnTo>
                    <a:pt x="19" y="262"/>
                  </a:lnTo>
                  <a:lnTo>
                    <a:pt x="9" y="279"/>
                  </a:lnTo>
                  <a:lnTo>
                    <a:pt x="0" y="296"/>
                  </a:lnTo>
                  <a:lnTo>
                    <a:pt x="0" y="29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7" name="Freeform 74">
              <a:extLst>
                <a:ext uri="{FF2B5EF4-FFF2-40B4-BE49-F238E27FC236}">
                  <a16:creationId xmlns:a16="http://schemas.microsoft.com/office/drawing/2014/main" id="{D4C776C5-F5A7-3025-DED7-95088B7A30A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1" y="1870"/>
              <a:ext cx="126" cy="92"/>
            </a:xfrm>
            <a:custGeom>
              <a:avLst/>
              <a:gdLst>
                <a:gd name="T0" fmla="*/ 379 w 379"/>
                <a:gd name="T1" fmla="*/ 0 h 276"/>
                <a:gd name="T2" fmla="*/ 379 w 379"/>
                <a:gd name="T3" fmla="*/ 0 h 276"/>
                <a:gd name="T4" fmla="*/ 348 w 379"/>
                <a:gd name="T5" fmla="*/ 20 h 276"/>
                <a:gd name="T6" fmla="*/ 318 w 379"/>
                <a:gd name="T7" fmla="*/ 38 h 276"/>
                <a:gd name="T8" fmla="*/ 318 w 379"/>
                <a:gd name="T9" fmla="*/ 38 h 276"/>
                <a:gd name="T10" fmla="*/ 288 w 379"/>
                <a:gd name="T11" fmla="*/ 56 h 276"/>
                <a:gd name="T12" fmla="*/ 253 w 379"/>
                <a:gd name="T13" fmla="*/ 78 h 276"/>
                <a:gd name="T14" fmla="*/ 253 w 379"/>
                <a:gd name="T15" fmla="*/ 78 h 276"/>
                <a:gd name="T16" fmla="*/ 200 w 379"/>
                <a:gd name="T17" fmla="*/ 112 h 276"/>
                <a:gd name="T18" fmla="*/ 200 w 379"/>
                <a:gd name="T19" fmla="*/ 112 h 276"/>
                <a:gd name="T20" fmla="*/ 194 w 379"/>
                <a:gd name="T21" fmla="*/ 116 h 276"/>
                <a:gd name="T22" fmla="*/ 190 w 379"/>
                <a:gd name="T23" fmla="*/ 118 h 276"/>
                <a:gd name="T24" fmla="*/ 187 w 379"/>
                <a:gd name="T25" fmla="*/ 120 h 276"/>
                <a:gd name="T26" fmla="*/ 187 w 379"/>
                <a:gd name="T27" fmla="*/ 120 h 276"/>
                <a:gd name="T28" fmla="*/ 109 w 379"/>
                <a:gd name="T29" fmla="*/ 169 h 276"/>
                <a:gd name="T30" fmla="*/ 109 w 379"/>
                <a:gd name="T31" fmla="*/ 169 h 276"/>
                <a:gd name="T32" fmla="*/ 90 w 379"/>
                <a:gd name="T33" fmla="*/ 181 h 276"/>
                <a:gd name="T34" fmla="*/ 74 w 379"/>
                <a:gd name="T35" fmla="*/ 194 h 276"/>
                <a:gd name="T36" fmla="*/ 58 w 379"/>
                <a:gd name="T37" fmla="*/ 205 h 276"/>
                <a:gd name="T38" fmla="*/ 45 w 379"/>
                <a:gd name="T39" fmla="*/ 218 h 276"/>
                <a:gd name="T40" fmla="*/ 45 w 379"/>
                <a:gd name="T41" fmla="*/ 218 h 276"/>
                <a:gd name="T42" fmla="*/ 34 w 379"/>
                <a:gd name="T43" fmla="*/ 231 h 276"/>
                <a:gd name="T44" fmla="*/ 22 w 379"/>
                <a:gd name="T45" fmla="*/ 244 h 276"/>
                <a:gd name="T46" fmla="*/ 10 w 379"/>
                <a:gd name="T47" fmla="*/ 260 h 276"/>
                <a:gd name="T48" fmla="*/ 0 w 379"/>
                <a:gd name="T49" fmla="*/ 276 h 276"/>
                <a:gd name="T50" fmla="*/ 0 w 379"/>
                <a:gd name="T51" fmla="*/ 276 h 276"/>
                <a:gd name="T52" fmla="*/ 32 w 379"/>
                <a:gd name="T53" fmla="*/ 258 h 276"/>
                <a:gd name="T54" fmla="*/ 64 w 379"/>
                <a:gd name="T55" fmla="*/ 242 h 276"/>
                <a:gd name="T56" fmla="*/ 64 w 379"/>
                <a:gd name="T57" fmla="*/ 242 h 276"/>
                <a:gd name="T58" fmla="*/ 95 w 379"/>
                <a:gd name="T59" fmla="*/ 225 h 276"/>
                <a:gd name="T60" fmla="*/ 130 w 379"/>
                <a:gd name="T61" fmla="*/ 203 h 276"/>
                <a:gd name="T62" fmla="*/ 130 w 379"/>
                <a:gd name="T63" fmla="*/ 203 h 276"/>
                <a:gd name="T64" fmla="*/ 208 w 379"/>
                <a:gd name="T65" fmla="*/ 155 h 276"/>
                <a:gd name="T66" fmla="*/ 212 w 379"/>
                <a:gd name="T67" fmla="*/ 153 h 276"/>
                <a:gd name="T68" fmla="*/ 214 w 379"/>
                <a:gd name="T69" fmla="*/ 151 h 276"/>
                <a:gd name="T70" fmla="*/ 214 w 379"/>
                <a:gd name="T71" fmla="*/ 151 h 276"/>
                <a:gd name="T72" fmla="*/ 221 w 379"/>
                <a:gd name="T73" fmla="*/ 147 h 276"/>
                <a:gd name="T74" fmla="*/ 221 w 379"/>
                <a:gd name="T75" fmla="*/ 147 h 276"/>
                <a:gd name="T76" fmla="*/ 275 w 379"/>
                <a:gd name="T77" fmla="*/ 112 h 276"/>
                <a:gd name="T78" fmla="*/ 275 w 379"/>
                <a:gd name="T79" fmla="*/ 112 h 276"/>
                <a:gd name="T80" fmla="*/ 294 w 379"/>
                <a:gd name="T81" fmla="*/ 99 h 276"/>
                <a:gd name="T82" fmla="*/ 310 w 379"/>
                <a:gd name="T83" fmla="*/ 86 h 276"/>
                <a:gd name="T84" fmla="*/ 325 w 379"/>
                <a:gd name="T85" fmla="*/ 73 h 276"/>
                <a:gd name="T86" fmla="*/ 336 w 379"/>
                <a:gd name="T87" fmla="*/ 60 h 276"/>
                <a:gd name="T88" fmla="*/ 336 w 379"/>
                <a:gd name="T89" fmla="*/ 60 h 276"/>
                <a:gd name="T90" fmla="*/ 348 w 379"/>
                <a:gd name="T91" fmla="*/ 47 h 276"/>
                <a:gd name="T92" fmla="*/ 360 w 379"/>
                <a:gd name="T93" fmla="*/ 33 h 276"/>
                <a:gd name="T94" fmla="*/ 370 w 379"/>
                <a:gd name="T95" fmla="*/ 17 h 276"/>
                <a:gd name="T96" fmla="*/ 379 w 379"/>
                <a:gd name="T97" fmla="*/ 0 h 276"/>
                <a:gd name="T98" fmla="*/ 379 w 379"/>
                <a:gd name="T99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79" h="276">
                  <a:moveTo>
                    <a:pt x="379" y="0"/>
                  </a:moveTo>
                  <a:lnTo>
                    <a:pt x="379" y="0"/>
                  </a:lnTo>
                  <a:lnTo>
                    <a:pt x="348" y="20"/>
                  </a:lnTo>
                  <a:lnTo>
                    <a:pt x="318" y="38"/>
                  </a:lnTo>
                  <a:lnTo>
                    <a:pt x="318" y="38"/>
                  </a:lnTo>
                  <a:lnTo>
                    <a:pt x="288" y="56"/>
                  </a:lnTo>
                  <a:lnTo>
                    <a:pt x="253" y="78"/>
                  </a:lnTo>
                  <a:lnTo>
                    <a:pt x="253" y="78"/>
                  </a:lnTo>
                  <a:lnTo>
                    <a:pt x="200" y="112"/>
                  </a:lnTo>
                  <a:lnTo>
                    <a:pt x="200" y="112"/>
                  </a:lnTo>
                  <a:lnTo>
                    <a:pt x="194" y="116"/>
                  </a:lnTo>
                  <a:lnTo>
                    <a:pt x="190" y="118"/>
                  </a:lnTo>
                  <a:lnTo>
                    <a:pt x="187" y="120"/>
                  </a:lnTo>
                  <a:lnTo>
                    <a:pt x="187" y="120"/>
                  </a:lnTo>
                  <a:lnTo>
                    <a:pt x="109" y="169"/>
                  </a:lnTo>
                  <a:lnTo>
                    <a:pt x="109" y="169"/>
                  </a:lnTo>
                  <a:lnTo>
                    <a:pt x="90" y="181"/>
                  </a:lnTo>
                  <a:lnTo>
                    <a:pt x="74" y="194"/>
                  </a:lnTo>
                  <a:lnTo>
                    <a:pt x="58" y="205"/>
                  </a:lnTo>
                  <a:lnTo>
                    <a:pt x="45" y="218"/>
                  </a:lnTo>
                  <a:lnTo>
                    <a:pt x="45" y="218"/>
                  </a:lnTo>
                  <a:lnTo>
                    <a:pt x="34" y="231"/>
                  </a:lnTo>
                  <a:lnTo>
                    <a:pt x="22" y="244"/>
                  </a:lnTo>
                  <a:lnTo>
                    <a:pt x="10" y="260"/>
                  </a:lnTo>
                  <a:lnTo>
                    <a:pt x="0" y="276"/>
                  </a:lnTo>
                  <a:lnTo>
                    <a:pt x="0" y="276"/>
                  </a:lnTo>
                  <a:lnTo>
                    <a:pt x="32" y="258"/>
                  </a:lnTo>
                  <a:lnTo>
                    <a:pt x="64" y="242"/>
                  </a:lnTo>
                  <a:lnTo>
                    <a:pt x="64" y="242"/>
                  </a:lnTo>
                  <a:lnTo>
                    <a:pt x="95" y="225"/>
                  </a:lnTo>
                  <a:lnTo>
                    <a:pt x="130" y="203"/>
                  </a:lnTo>
                  <a:lnTo>
                    <a:pt x="130" y="203"/>
                  </a:lnTo>
                  <a:lnTo>
                    <a:pt x="208" y="155"/>
                  </a:lnTo>
                  <a:lnTo>
                    <a:pt x="212" y="153"/>
                  </a:lnTo>
                  <a:lnTo>
                    <a:pt x="214" y="151"/>
                  </a:lnTo>
                  <a:lnTo>
                    <a:pt x="214" y="151"/>
                  </a:lnTo>
                  <a:lnTo>
                    <a:pt x="221" y="147"/>
                  </a:lnTo>
                  <a:lnTo>
                    <a:pt x="221" y="147"/>
                  </a:lnTo>
                  <a:lnTo>
                    <a:pt x="275" y="112"/>
                  </a:lnTo>
                  <a:lnTo>
                    <a:pt x="275" y="112"/>
                  </a:lnTo>
                  <a:lnTo>
                    <a:pt x="294" y="99"/>
                  </a:lnTo>
                  <a:lnTo>
                    <a:pt x="310" y="86"/>
                  </a:lnTo>
                  <a:lnTo>
                    <a:pt x="325" y="73"/>
                  </a:lnTo>
                  <a:lnTo>
                    <a:pt x="336" y="60"/>
                  </a:lnTo>
                  <a:lnTo>
                    <a:pt x="336" y="60"/>
                  </a:lnTo>
                  <a:lnTo>
                    <a:pt x="348" y="47"/>
                  </a:lnTo>
                  <a:lnTo>
                    <a:pt x="360" y="33"/>
                  </a:lnTo>
                  <a:lnTo>
                    <a:pt x="370" y="17"/>
                  </a:lnTo>
                  <a:lnTo>
                    <a:pt x="379" y="0"/>
                  </a:lnTo>
                  <a:lnTo>
                    <a:pt x="379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8" name="Freeform 75">
              <a:extLst>
                <a:ext uri="{FF2B5EF4-FFF2-40B4-BE49-F238E27FC236}">
                  <a16:creationId xmlns:a16="http://schemas.microsoft.com/office/drawing/2014/main" id="{DE297EE3-2172-4BA7-E41A-A3348AC2EA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7" y="1849"/>
              <a:ext cx="16" cy="108"/>
            </a:xfrm>
            <a:custGeom>
              <a:avLst/>
              <a:gdLst>
                <a:gd name="T0" fmla="*/ 30 w 49"/>
                <a:gd name="T1" fmla="*/ 0 h 322"/>
                <a:gd name="T2" fmla="*/ 30 w 49"/>
                <a:gd name="T3" fmla="*/ 0 h 322"/>
                <a:gd name="T4" fmla="*/ 21 w 49"/>
                <a:gd name="T5" fmla="*/ 10 h 322"/>
                <a:gd name="T6" fmla="*/ 14 w 49"/>
                <a:gd name="T7" fmla="*/ 20 h 322"/>
                <a:gd name="T8" fmla="*/ 10 w 49"/>
                <a:gd name="T9" fmla="*/ 31 h 322"/>
                <a:gd name="T10" fmla="*/ 9 w 49"/>
                <a:gd name="T11" fmla="*/ 43 h 322"/>
                <a:gd name="T12" fmla="*/ 7 w 49"/>
                <a:gd name="T13" fmla="*/ 109 h 322"/>
                <a:gd name="T14" fmla="*/ 4 w 49"/>
                <a:gd name="T15" fmla="*/ 160 h 322"/>
                <a:gd name="T16" fmla="*/ 1 w 49"/>
                <a:gd name="T17" fmla="*/ 212 h 322"/>
                <a:gd name="T18" fmla="*/ 1 w 49"/>
                <a:gd name="T19" fmla="*/ 212 h 322"/>
                <a:gd name="T20" fmla="*/ 0 w 49"/>
                <a:gd name="T21" fmla="*/ 278 h 322"/>
                <a:gd name="T22" fmla="*/ 0 w 49"/>
                <a:gd name="T23" fmla="*/ 278 h 322"/>
                <a:gd name="T24" fmla="*/ 1 w 49"/>
                <a:gd name="T25" fmla="*/ 291 h 322"/>
                <a:gd name="T26" fmla="*/ 5 w 49"/>
                <a:gd name="T27" fmla="*/ 301 h 322"/>
                <a:gd name="T28" fmla="*/ 10 w 49"/>
                <a:gd name="T29" fmla="*/ 312 h 322"/>
                <a:gd name="T30" fmla="*/ 20 w 49"/>
                <a:gd name="T31" fmla="*/ 322 h 322"/>
                <a:gd name="T32" fmla="*/ 20 w 49"/>
                <a:gd name="T33" fmla="*/ 322 h 322"/>
                <a:gd name="T34" fmla="*/ 29 w 49"/>
                <a:gd name="T35" fmla="*/ 312 h 322"/>
                <a:gd name="T36" fmla="*/ 35 w 49"/>
                <a:gd name="T37" fmla="*/ 301 h 322"/>
                <a:gd name="T38" fmla="*/ 39 w 49"/>
                <a:gd name="T39" fmla="*/ 291 h 322"/>
                <a:gd name="T40" fmla="*/ 40 w 49"/>
                <a:gd name="T41" fmla="*/ 279 h 322"/>
                <a:gd name="T42" fmla="*/ 43 w 49"/>
                <a:gd name="T43" fmla="*/ 213 h 322"/>
                <a:gd name="T44" fmla="*/ 45 w 49"/>
                <a:gd name="T45" fmla="*/ 162 h 322"/>
                <a:gd name="T46" fmla="*/ 48 w 49"/>
                <a:gd name="T47" fmla="*/ 110 h 322"/>
                <a:gd name="T48" fmla="*/ 48 w 49"/>
                <a:gd name="T49" fmla="*/ 110 h 322"/>
                <a:gd name="T50" fmla="*/ 49 w 49"/>
                <a:gd name="T51" fmla="*/ 44 h 322"/>
                <a:gd name="T52" fmla="*/ 49 w 49"/>
                <a:gd name="T53" fmla="*/ 44 h 322"/>
                <a:gd name="T54" fmla="*/ 48 w 49"/>
                <a:gd name="T55" fmla="*/ 31 h 322"/>
                <a:gd name="T56" fmla="*/ 44 w 49"/>
                <a:gd name="T57" fmla="*/ 20 h 322"/>
                <a:gd name="T58" fmla="*/ 39 w 49"/>
                <a:gd name="T59" fmla="*/ 10 h 322"/>
                <a:gd name="T60" fmla="*/ 30 w 49"/>
                <a:gd name="T61" fmla="*/ 0 h 322"/>
                <a:gd name="T62" fmla="*/ 30 w 49"/>
                <a:gd name="T63" fmla="*/ 0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9" h="322">
                  <a:moveTo>
                    <a:pt x="30" y="0"/>
                  </a:moveTo>
                  <a:lnTo>
                    <a:pt x="30" y="0"/>
                  </a:lnTo>
                  <a:lnTo>
                    <a:pt x="21" y="10"/>
                  </a:lnTo>
                  <a:lnTo>
                    <a:pt x="14" y="20"/>
                  </a:lnTo>
                  <a:lnTo>
                    <a:pt x="10" y="31"/>
                  </a:lnTo>
                  <a:lnTo>
                    <a:pt x="9" y="43"/>
                  </a:lnTo>
                  <a:lnTo>
                    <a:pt x="7" y="109"/>
                  </a:lnTo>
                  <a:lnTo>
                    <a:pt x="4" y="160"/>
                  </a:lnTo>
                  <a:lnTo>
                    <a:pt x="1" y="212"/>
                  </a:lnTo>
                  <a:lnTo>
                    <a:pt x="1" y="212"/>
                  </a:lnTo>
                  <a:lnTo>
                    <a:pt x="0" y="278"/>
                  </a:lnTo>
                  <a:lnTo>
                    <a:pt x="0" y="278"/>
                  </a:lnTo>
                  <a:lnTo>
                    <a:pt x="1" y="291"/>
                  </a:lnTo>
                  <a:lnTo>
                    <a:pt x="5" y="301"/>
                  </a:lnTo>
                  <a:lnTo>
                    <a:pt x="10" y="312"/>
                  </a:lnTo>
                  <a:lnTo>
                    <a:pt x="20" y="322"/>
                  </a:lnTo>
                  <a:lnTo>
                    <a:pt x="20" y="322"/>
                  </a:lnTo>
                  <a:lnTo>
                    <a:pt x="29" y="312"/>
                  </a:lnTo>
                  <a:lnTo>
                    <a:pt x="35" y="301"/>
                  </a:lnTo>
                  <a:lnTo>
                    <a:pt x="39" y="291"/>
                  </a:lnTo>
                  <a:lnTo>
                    <a:pt x="40" y="279"/>
                  </a:lnTo>
                  <a:lnTo>
                    <a:pt x="43" y="213"/>
                  </a:lnTo>
                  <a:lnTo>
                    <a:pt x="45" y="162"/>
                  </a:lnTo>
                  <a:lnTo>
                    <a:pt x="48" y="110"/>
                  </a:lnTo>
                  <a:lnTo>
                    <a:pt x="48" y="110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48" y="31"/>
                  </a:lnTo>
                  <a:lnTo>
                    <a:pt x="44" y="20"/>
                  </a:lnTo>
                  <a:lnTo>
                    <a:pt x="39" y="1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Freeform 76">
              <a:extLst>
                <a:ext uri="{FF2B5EF4-FFF2-40B4-BE49-F238E27FC236}">
                  <a16:creationId xmlns:a16="http://schemas.microsoft.com/office/drawing/2014/main" id="{51D898EE-AB24-E665-A8A5-7F36877397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7" y="1939"/>
              <a:ext cx="336" cy="48"/>
            </a:xfrm>
            <a:custGeom>
              <a:avLst/>
              <a:gdLst>
                <a:gd name="T0" fmla="*/ 0 w 1008"/>
                <a:gd name="T1" fmla="*/ 125 h 142"/>
                <a:gd name="T2" fmla="*/ 0 w 1008"/>
                <a:gd name="T3" fmla="*/ 125 h 142"/>
                <a:gd name="T4" fmla="*/ 36 w 1008"/>
                <a:gd name="T5" fmla="*/ 133 h 142"/>
                <a:gd name="T6" fmla="*/ 71 w 1008"/>
                <a:gd name="T7" fmla="*/ 139 h 142"/>
                <a:gd name="T8" fmla="*/ 89 w 1008"/>
                <a:gd name="T9" fmla="*/ 141 h 142"/>
                <a:gd name="T10" fmla="*/ 107 w 1008"/>
                <a:gd name="T11" fmla="*/ 142 h 142"/>
                <a:gd name="T12" fmla="*/ 128 w 1008"/>
                <a:gd name="T13" fmla="*/ 142 h 142"/>
                <a:gd name="T14" fmla="*/ 150 w 1008"/>
                <a:gd name="T15" fmla="*/ 142 h 142"/>
                <a:gd name="T16" fmla="*/ 150 w 1008"/>
                <a:gd name="T17" fmla="*/ 142 h 142"/>
                <a:gd name="T18" fmla="*/ 214 w 1008"/>
                <a:gd name="T19" fmla="*/ 139 h 142"/>
                <a:gd name="T20" fmla="*/ 214 w 1008"/>
                <a:gd name="T21" fmla="*/ 139 h 142"/>
                <a:gd name="T22" fmla="*/ 304 w 1008"/>
                <a:gd name="T23" fmla="*/ 133 h 142"/>
                <a:gd name="T24" fmla="*/ 400 w 1008"/>
                <a:gd name="T25" fmla="*/ 124 h 142"/>
                <a:gd name="T26" fmla="*/ 400 w 1008"/>
                <a:gd name="T27" fmla="*/ 124 h 142"/>
                <a:gd name="T28" fmla="*/ 476 w 1008"/>
                <a:gd name="T29" fmla="*/ 115 h 142"/>
                <a:gd name="T30" fmla="*/ 507 w 1008"/>
                <a:gd name="T31" fmla="*/ 111 h 142"/>
                <a:gd name="T32" fmla="*/ 507 w 1008"/>
                <a:gd name="T33" fmla="*/ 111 h 142"/>
                <a:gd name="T34" fmla="*/ 535 w 1008"/>
                <a:gd name="T35" fmla="*/ 107 h 142"/>
                <a:gd name="T36" fmla="*/ 601 w 1008"/>
                <a:gd name="T37" fmla="*/ 98 h 142"/>
                <a:gd name="T38" fmla="*/ 601 w 1008"/>
                <a:gd name="T39" fmla="*/ 98 h 142"/>
                <a:gd name="T40" fmla="*/ 688 w 1008"/>
                <a:gd name="T41" fmla="*/ 83 h 142"/>
                <a:gd name="T42" fmla="*/ 774 w 1008"/>
                <a:gd name="T43" fmla="*/ 69 h 142"/>
                <a:gd name="T44" fmla="*/ 774 w 1008"/>
                <a:gd name="T45" fmla="*/ 69 h 142"/>
                <a:gd name="T46" fmla="*/ 865 w 1008"/>
                <a:gd name="T47" fmla="*/ 51 h 142"/>
                <a:gd name="T48" fmla="*/ 865 w 1008"/>
                <a:gd name="T49" fmla="*/ 51 h 142"/>
                <a:gd name="T50" fmla="*/ 906 w 1008"/>
                <a:gd name="T51" fmla="*/ 42 h 142"/>
                <a:gd name="T52" fmla="*/ 924 w 1008"/>
                <a:gd name="T53" fmla="*/ 35 h 142"/>
                <a:gd name="T54" fmla="*/ 941 w 1008"/>
                <a:gd name="T55" fmla="*/ 30 h 142"/>
                <a:gd name="T56" fmla="*/ 974 w 1008"/>
                <a:gd name="T57" fmla="*/ 17 h 142"/>
                <a:gd name="T58" fmla="*/ 1008 w 1008"/>
                <a:gd name="T59" fmla="*/ 0 h 142"/>
                <a:gd name="T60" fmla="*/ 1008 w 1008"/>
                <a:gd name="T61" fmla="*/ 0 h 142"/>
                <a:gd name="T62" fmla="*/ 970 w 1008"/>
                <a:gd name="T63" fmla="*/ 0 h 142"/>
                <a:gd name="T64" fmla="*/ 935 w 1008"/>
                <a:gd name="T65" fmla="*/ 1 h 142"/>
                <a:gd name="T66" fmla="*/ 898 w 1008"/>
                <a:gd name="T67" fmla="*/ 4 h 142"/>
                <a:gd name="T68" fmla="*/ 857 w 1008"/>
                <a:gd name="T69" fmla="*/ 12 h 142"/>
                <a:gd name="T70" fmla="*/ 857 w 1008"/>
                <a:gd name="T71" fmla="*/ 12 h 142"/>
                <a:gd name="T72" fmla="*/ 767 w 1008"/>
                <a:gd name="T73" fmla="*/ 29 h 142"/>
                <a:gd name="T74" fmla="*/ 767 w 1008"/>
                <a:gd name="T75" fmla="*/ 29 h 142"/>
                <a:gd name="T76" fmla="*/ 682 w 1008"/>
                <a:gd name="T77" fmla="*/ 43 h 142"/>
                <a:gd name="T78" fmla="*/ 596 w 1008"/>
                <a:gd name="T79" fmla="*/ 57 h 142"/>
                <a:gd name="T80" fmla="*/ 596 w 1008"/>
                <a:gd name="T81" fmla="*/ 57 h 142"/>
                <a:gd name="T82" fmla="*/ 502 w 1008"/>
                <a:gd name="T83" fmla="*/ 70 h 142"/>
                <a:gd name="T84" fmla="*/ 502 w 1008"/>
                <a:gd name="T85" fmla="*/ 70 h 142"/>
                <a:gd name="T86" fmla="*/ 471 w 1008"/>
                <a:gd name="T87" fmla="*/ 74 h 142"/>
                <a:gd name="T88" fmla="*/ 396 w 1008"/>
                <a:gd name="T89" fmla="*/ 82 h 142"/>
                <a:gd name="T90" fmla="*/ 396 w 1008"/>
                <a:gd name="T91" fmla="*/ 82 h 142"/>
                <a:gd name="T92" fmla="*/ 300 w 1008"/>
                <a:gd name="T93" fmla="*/ 91 h 142"/>
                <a:gd name="T94" fmla="*/ 211 w 1008"/>
                <a:gd name="T95" fmla="*/ 98 h 142"/>
                <a:gd name="T96" fmla="*/ 211 w 1008"/>
                <a:gd name="T97" fmla="*/ 98 h 142"/>
                <a:gd name="T98" fmla="*/ 148 w 1008"/>
                <a:gd name="T99" fmla="*/ 102 h 142"/>
                <a:gd name="T100" fmla="*/ 148 w 1008"/>
                <a:gd name="T101" fmla="*/ 102 h 142"/>
                <a:gd name="T102" fmla="*/ 106 w 1008"/>
                <a:gd name="T103" fmla="*/ 104 h 142"/>
                <a:gd name="T104" fmla="*/ 70 w 1008"/>
                <a:gd name="T105" fmla="*/ 109 h 142"/>
                <a:gd name="T106" fmla="*/ 36 w 1008"/>
                <a:gd name="T107" fmla="*/ 116 h 142"/>
                <a:gd name="T108" fmla="*/ 0 w 1008"/>
                <a:gd name="T109" fmla="*/ 125 h 142"/>
                <a:gd name="T110" fmla="*/ 0 w 1008"/>
                <a:gd name="T111" fmla="*/ 12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08" h="142">
                  <a:moveTo>
                    <a:pt x="0" y="125"/>
                  </a:moveTo>
                  <a:lnTo>
                    <a:pt x="0" y="125"/>
                  </a:lnTo>
                  <a:lnTo>
                    <a:pt x="36" y="133"/>
                  </a:lnTo>
                  <a:lnTo>
                    <a:pt x="71" y="139"/>
                  </a:lnTo>
                  <a:lnTo>
                    <a:pt x="89" y="141"/>
                  </a:lnTo>
                  <a:lnTo>
                    <a:pt x="107" y="142"/>
                  </a:lnTo>
                  <a:lnTo>
                    <a:pt x="128" y="142"/>
                  </a:lnTo>
                  <a:lnTo>
                    <a:pt x="150" y="142"/>
                  </a:lnTo>
                  <a:lnTo>
                    <a:pt x="150" y="142"/>
                  </a:lnTo>
                  <a:lnTo>
                    <a:pt x="214" y="139"/>
                  </a:lnTo>
                  <a:lnTo>
                    <a:pt x="214" y="139"/>
                  </a:lnTo>
                  <a:lnTo>
                    <a:pt x="304" y="133"/>
                  </a:lnTo>
                  <a:lnTo>
                    <a:pt x="400" y="124"/>
                  </a:lnTo>
                  <a:lnTo>
                    <a:pt x="400" y="124"/>
                  </a:lnTo>
                  <a:lnTo>
                    <a:pt x="476" y="115"/>
                  </a:lnTo>
                  <a:lnTo>
                    <a:pt x="507" y="111"/>
                  </a:lnTo>
                  <a:lnTo>
                    <a:pt x="507" y="111"/>
                  </a:lnTo>
                  <a:lnTo>
                    <a:pt x="535" y="107"/>
                  </a:lnTo>
                  <a:lnTo>
                    <a:pt x="601" y="98"/>
                  </a:lnTo>
                  <a:lnTo>
                    <a:pt x="601" y="98"/>
                  </a:lnTo>
                  <a:lnTo>
                    <a:pt x="688" y="83"/>
                  </a:lnTo>
                  <a:lnTo>
                    <a:pt x="774" y="69"/>
                  </a:lnTo>
                  <a:lnTo>
                    <a:pt x="774" y="69"/>
                  </a:lnTo>
                  <a:lnTo>
                    <a:pt x="865" y="51"/>
                  </a:lnTo>
                  <a:lnTo>
                    <a:pt x="865" y="51"/>
                  </a:lnTo>
                  <a:lnTo>
                    <a:pt x="906" y="42"/>
                  </a:lnTo>
                  <a:lnTo>
                    <a:pt x="924" y="35"/>
                  </a:lnTo>
                  <a:lnTo>
                    <a:pt x="941" y="30"/>
                  </a:lnTo>
                  <a:lnTo>
                    <a:pt x="974" y="17"/>
                  </a:lnTo>
                  <a:lnTo>
                    <a:pt x="1008" y="0"/>
                  </a:lnTo>
                  <a:lnTo>
                    <a:pt x="1008" y="0"/>
                  </a:lnTo>
                  <a:lnTo>
                    <a:pt x="970" y="0"/>
                  </a:lnTo>
                  <a:lnTo>
                    <a:pt x="935" y="1"/>
                  </a:lnTo>
                  <a:lnTo>
                    <a:pt x="898" y="4"/>
                  </a:lnTo>
                  <a:lnTo>
                    <a:pt x="857" y="12"/>
                  </a:lnTo>
                  <a:lnTo>
                    <a:pt x="857" y="12"/>
                  </a:lnTo>
                  <a:lnTo>
                    <a:pt x="767" y="29"/>
                  </a:lnTo>
                  <a:lnTo>
                    <a:pt x="767" y="29"/>
                  </a:lnTo>
                  <a:lnTo>
                    <a:pt x="682" y="43"/>
                  </a:lnTo>
                  <a:lnTo>
                    <a:pt x="596" y="57"/>
                  </a:lnTo>
                  <a:lnTo>
                    <a:pt x="596" y="57"/>
                  </a:lnTo>
                  <a:lnTo>
                    <a:pt x="502" y="70"/>
                  </a:lnTo>
                  <a:lnTo>
                    <a:pt x="502" y="70"/>
                  </a:lnTo>
                  <a:lnTo>
                    <a:pt x="471" y="74"/>
                  </a:lnTo>
                  <a:lnTo>
                    <a:pt x="396" y="82"/>
                  </a:lnTo>
                  <a:lnTo>
                    <a:pt x="396" y="82"/>
                  </a:lnTo>
                  <a:lnTo>
                    <a:pt x="300" y="91"/>
                  </a:lnTo>
                  <a:lnTo>
                    <a:pt x="211" y="98"/>
                  </a:lnTo>
                  <a:lnTo>
                    <a:pt x="211" y="98"/>
                  </a:lnTo>
                  <a:lnTo>
                    <a:pt x="148" y="102"/>
                  </a:lnTo>
                  <a:lnTo>
                    <a:pt x="148" y="102"/>
                  </a:lnTo>
                  <a:lnTo>
                    <a:pt x="106" y="104"/>
                  </a:lnTo>
                  <a:lnTo>
                    <a:pt x="70" y="109"/>
                  </a:lnTo>
                  <a:lnTo>
                    <a:pt x="36" y="116"/>
                  </a:lnTo>
                  <a:lnTo>
                    <a:pt x="0" y="125"/>
                  </a:lnTo>
                  <a:lnTo>
                    <a:pt x="0" y="125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0" name="Freeform 77">
              <a:extLst>
                <a:ext uri="{FF2B5EF4-FFF2-40B4-BE49-F238E27FC236}">
                  <a16:creationId xmlns:a16="http://schemas.microsoft.com/office/drawing/2014/main" id="{68AD0439-7BAF-7953-45ED-C5B4759C8B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7" y="2004"/>
              <a:ext cx="151" cy="436"/>
            </a:xfrm>
            <a:custGeom>
              <a:avLst/>
              <a:gdLst>
                <a:gd name="T0" fmla="*/ 453 w 453"/>
                <a:gd name="T1" fmla="*/ 0 h 1308"/>
                <a:gd name="T2" fmla="*/ 453 w 453"/>
                <a:gd name="T3" fmla="*/ 0 h 1308"/>
                <a:gd name="T4" fmla="*/ 432 w 453"/>
                <a:gd name="T5" fmla="*/ 32 h 1308"/>
                <a:gd name="T6" fmla="*/ 415 w 453"/>
                <a:gd name="T7" fmla="*/ 62 h 1308"/>
                <a:gd name="T8" fmla="*/ 400 w 453"/>
                <a:gd name="T9" fmla="*/ 96 h 1308"/>
                <a:gd name="T10" fmla="*/ 384 w 453"/>
                <a:gd name="T11" fmla="*/ 135 h 1308"/>
                <a:gd name="T12" fmla="*/ 363 w 453"/>
                <a:gd name="T13" fmla="*/ 195 h 1308"/>
                <a:gd name="T14" fmla="*/ 205 w 453"/>
                <a:gd name="T15" fmla="*/ 653 h 1308"/>
                <a:gd name="T16" fmla="*/ 61 w 453"/>
                <a:gd name="T17" fmla="*/ 1071 h 1308"/>
                <a:gd name="T18" fmla="*/ 30 w 453"/>
                <a:gd name="T19" fmla="*/ 1160 h 1308"/>
                <a:gd name="T20" fmla="*/ 30 w 453"/>
                <a:gd name="T21" fmla="*/ 1160 h 1308"/>
                <a:gd name="T22" fmla="*/ 18 w 453"/>
                <a:gd name="T23" fmla="*/ 1200 h 1308"/>
                <a:gd name="T24" fmla="*/ 10 w 453"/>
                <a:gd name="T25" fmla="*/ 1235 h 1308"/>
                <a:gd name="T26" fmla="*/ 4 w 453"/>
                <a:gd name="T27" fmla="*/ 1270 h 1308"/>
                <a:gd name="T28" fmla="*/ 0 w 453"/>
                <a:gd name="T29" fmla="*/ 1308 h 1308"/>
                <a:gd name="T30" fmla="*/ 0 w 453"/>
                <a:gd name="T31" fmla="*/ 1308 h 1308"/>
                <a:gd name="T32" fmla="*/ 21 w 453"/>
                <a:gd name="T33" fmla="*/ 1276 h 1308"/>
                <a:gd name="T34" fmla="*/ 37 w 453"/>
                <a:gd name="T35" fmla="*/ 1246 h 1308"/>
                <a:gd name="T36" fmla="*/ 53 w 453"/>
                <a:gd name="T37" fmla="*/ 1212 h 1308"/>
                <a:gd name="T38" fmla="*/ 69 w 453"/>
                <a:gd name="T39" fmla="*/ 1173 h 1308"/>
                <a:gd name="T40" fmla="*/ 99 w 453"/>
                <a:gd name="T41" fmla="*/ 1086 h 1308"/>
                <a:gd name="T42" fmla="*/ 244 w 453"/>
                <a:gd name="T43" fmla="*/ 667 h 1308"/>
                <a:gd name="T44" fmla="*/ 402 w 453"/>
                <a:gd name="T45" fmla="*/ 208 h 1308"/>
                <a:gd name="T46" fmla="*/ 423 w 453"/>
                <a:gd name="T47" fmla="*/ 148 h 1308"/>
                <a:gd name="T48" fmla="*/ 423 w 453"/>
                <a:gd name="T49" fmla="*/ 148 h 1308"/>
                <a:gd name="T50" fmla="*/ 436 w 453"/>
                <a:gd name="T51" fmla="*/ 108 h 1308"/>
                <a:gd name="T52" fmla="*/ 444 w 453"/>
                <a:gd name="T53" fmla="*/ 73 h 1308"/>
                <a:gd name="T54" fmla="*/ 449 w 453"/>
                <a:gd name="T55" fmla="*/ 38 h 1308"/>
                <a:gd name="T56" fmla="*/ 453 w 453"/>
                <a:gd name="T57" fmla="*/ 0 h 1308"/>
                <a:gd name="T58" fmla="*/ 453 w 453"/>
                <a:gd name="T59" fmla="*/ 0 h 1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53" h="1308">
                  <a:moveTo>
                    <a:pt x="453" y="0"/>
                  </a:moveTo>
                  <a:lnTo>
                    <a:pt x="453" y="0"/>
                  </a:lnTo>
                  <a:lnTo>
                    <a:pt x="432" y="32"/>
                  </a:lnTo>
                  <a:lnTo>
                    <a:pt x="415" y="62"/>
                  </a:lnTo>
                  <a:lnTo>
                    <a:pt x="400" y="96"/>
                  </a:lnTo>
                  <a:lnTo>
                    <a:pt x="384" y="135"/>
                  </a:lnTo>
                  <a:lnTo>
                    <a:pt x="363" y="195"/>
                  </a:lnTo>
                  <a:lnTo>
                    <a:pt x="205" y="653"/>
                  </a:lnTo>
                  <a:lnTo>
                    <a:pt x="61" y="1071"/>
                  </a:lnTo>
                  <a:lnTo>
                    <a:pt x="30" y="1160"/>
                  </a:lnTo>
                  <a:lnTo>
                    <a:pt x="30" y="1160"/>
                  </a:lnTo>
                  <a:lnTo>
                    <a:pt x="18" y="1200"/>
                  </a:lnTo>
                  <a:lnTo>
                    <a:pt x="10" y="1235"/>
                  </a:lnTo>
                  <a:lnTo>
                    <a:pt x="4" y="1270"/>
                  </a:lnTo>
                  <a:lnTo>
                    <a:pt x="0" y="1308"/>
                  </a:lnTo>
                  <a:lnTo>
                    <a:pt x="0" y="1308"/>
                  </a:lnTo>
                  <a:lnTo>
                    <a:pt x="21" y="1276"/>
                  </a:lnTo>
                  <a:lnTo>
                    <a:pt x="37" y="1246"/>
                  </a:lnTo>
                  <a:lnTo>
                    <a:pt x="53" y="1212"/>
                  </a:lnTo>
                  <a:lnTo>
                    <a:pt x="69" y="1173"/>
                  </a:lnTo>
                  <a:lnTo>
                    <a:pt x="99" y="1086"/>
                  </a:lnTo>
                  <a:lnTo>
                    <a:pt x="244" y="667"/>
                  </a:lnTo>
                  <a:lnTo>
                    <a:pt x="402" y="208"/>
                  </a:lnTo>
                  <a:lnTo>
                    <a:pt x="423" y="148"/>
                  </a:lnTo>
                  <a:lnTo>
                    <a:pt x="423" y="148"/>
                  </a:lnTo>
                  <a:lnTo>
                    <a:pt x="436" y="108"/>
                  </a:lnTo>
                  <a:lnTo>
                    <a:pt x="444" y="73"/>
                  </a:lnTo>
                  <a:lnTo>
                    <a:pt x="449" y="38"/>
                  </a:lnTo>
                  <a:lnTo>
                    <a:pt x="453" y="0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1" name="Freeform 78">
              <a:extLst>
                <a:ext uri="{FF2B5EF4-FFF2-40B4-BE49-F238E27FC236}">
                  <a16:creationId xmlns:a16="http://schemas.microsoft.com/office/drawing/2014/main" id="{EAA6DCB6-BB89-F738-306B-DDACF941D3E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0" y="1627"/>
              <a:ext cx="532" cy="14"/>
            </a:xfrm>
            <a:custGeom>
              <a:avLst/>
              <a:gdLst>
                <a:gd name="T0" fmla="*/ 0 w 1594"/>
                <a:gd name="T1" fmla="*/ 21 h 41"/>
                <a:gd name="T2" fmla="*/ 0 w 1594"/>
                <a:gd name="T3" fmla="*/ 21 h 41"/>
                <a:gd name="T4" fmla="*/ 37 w 1594"/>
                <a:gd name="T5" fmla="*/ 30 h 41"/>
                <a:gd name="T6" fmla="*/ 72 w 1594"/>
                <a:gd name="T7" fmla="*/ 36 h 41"/>
                <a:gd name="T8" fmla="*/ 108 w 1594"/>
                <a:gd name="T9" fmla="*/ 40 h 41"/>
                <a:gd name="T10" fmla="*/ 128 w 1594"/>
                <a:gd name="T11" fmla="*/ 41 h 41"/>
                <a:gd name="T12" fmla="*/ 151 w 1594"/>
                <a:gd name="T13" fmla="*/ 41 h 41"/>
                <a:gd name="T14" fmla="*/ 808 w 1594"/>
                <a:gd name="T15" fmla="*/ 41 h 41"/>
                <a:gd name="T16" fmla="*/ 1352 w 1594"/>
                <a:gd name="T17" fmla="*/ 41 h 41"/>
                <a:gd name="T18" fmla="*/ 1445 w 1594"/>
                <a:gd name="T19" fmla="*/ 41 h 41"/>
                <a:gd name="T20" fmla="*/ 1445 w 1594"/>
                <a:gd name="T21" fmla="*/ 41 h 41"/>
                <a:gd name="T22" fmla="*/ 1486 w 1594"/>
                <a:gd name="T23" fmla="*/ 40 h 41"/>
                <a:gd name="T24" fmla="*/ 1523 w 1594"/>
                <a:gd name="T25" fmla="*/ 36 h 41"/>
                <a:gd name="T26" fmla="*/ 1558 w 1594"/>
                <a:gd name="T27" fmla="*/ 30 h 41"/>
                <a:gd name="T28" fmla="*/ 1594 w 1594"/>
                <a:gd name="T29" fmla="*/ 21 h 41"/>
                <a:gd name="T30" fmla="*/ 1594 w 1594"/>
                <a:gd name="T31" fmla="*/ 21 h 41"/>
                <a:gd name="T32" fmla="*/ 1558 w 1594"/>
                <a:gd name="T33" fmla="*/ 11 h 41"/>
                <a:gd name="T34" fmla="*/ 1523 w 1594"/>
                <a:gd name="T35" fmla="*/ 6 h 41"/>
                <a:gd name="T36" fmla="*/ 1486 w 1594"/>
                <a:gd name="T37" fmla="*/ 2 h 41"/>
                <a:gd name="T38" fmla="*/ 1445 w 1594"/>
                <a:gd name="T39" fmla="*/ 0 h 41"/>
                <a:gd name="T40" fmla="*/ 1352 w 1594"/>
                <a:gd name="T41" fmla="*/ 0 h 41"/>
                <a:gd name="T42" fmla="*/ 808 w 1594"/>
                <a:gd name="T43" fmla="*/ 0 h 41"/>
                <a:gd name="T44" fmla="*/ 151 w 1594"/>
                <a:gd name="T45" fmla="*/ 0 h 41"/>
                <a:gd name="T46" fmla="*/ 151 w 1594"/>
                <a:gd name="T47" fmla="*/ 0 h 41"/>
                <a:gd name="T48" fmla="*/ 128 w 1594"/>
                <a:gd name="T49" fmla="*/ 0 h 41"/>
                <a:gd name="T50" fmla="*/ 108 w 1594"/>
                <a:gd name="T51" fmla="*/ 1 h 41"/>
                <a:gd name="T52" fmla="*/ 72 w 1594"/>
                <a:gd name="T53" fmla="*/ 5 h 41"/>
                <a:gd name="T54" fmla="*/ 37 w 1594"/>
                <a:gd name="T55" fmla="*/ 11 h 41"/>
                <a:gd name="T56" fmla="*/ 0 w 1594"/>
                <a:gd name="T57" fmla="*/ 21 h 41"/>
                <a:gd name="T58" fmla="*/ 0 w 1594"/>
                <a:gd name="T59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94" h="41">
                  <a:moveTo>
                    <a:pt x="0" y="21"/>
                  </a:moveTo>
                  <a:lnTo>
                    <a:pt x="0" y="21"/>
                  </a:lnTo>
                  <a:lnTo>
                    <a:pt x="37" y="30"/>
                  </a:lnTo>
                  <a:lnTo>
                    <a:pt x="72" y="36"/>
                  </a:lnTo>
                  <a:lnTo>
                    <a:pt x="108" y="40"/>
                  </a:lnTo>
                  <a:lnTo>
                    <a:pt x="128" y="41"/>
                  </a:lnTo>
                  <a:lnTo>
                    <a:pt x="151" y="41"/>
                  </a:lnTo>
                  <a:lnTo>
                    <a:pt x="808" y="41"/>
                  </a:lnTo>
                  <a:lnTo>
                    <a:pt x="1352" y="41"/>
                  </a:lnTo>
                  <a:lnTo>
                    <a:pt x="1445" y="41"/>
                  </a:lnTo>
                  <a:lnTo>
                    <a:pt x="1445" y="41"/>
                  </a:lnTo>
                  <a:lnTo>
                    <a:pt x="1486" y="40"/>
                  </a:lnTo>
                  <a:lnTo>
                    <a:pt x="1523" y="36"/>
                  </a:lnTo>
                  <a:lnTo>
                    <a:pt x="1558" y="30"/>
                  </a:lnTo>
                  <a:lnTo>
                    <a:pt x="1594" y="21"/>
                  </a:lnTo>
                  <a:lnTo>
                    <a:pt x="1594" y="21"/>
                  </a:lnTo>
                  <a:lnTo>
                    <a:pt x="1558" y="11"/>
                  </a:lnTo>
                  <a:lnTo>
                    <a:pt x="1523" y="6"/>
                  </a:lnTo>
                  <a:lnTo>
                    <a:pt x="1486" y="2"/>
                  </a:lnTo>
                  <a:lnTo>
                    <a:pt x="1445" y="0"/>
                  </a:lnTo>
                  <a:lnTo>
                    <a:pt x="1352" y="0"/>
                  </a:lnTo>
                  <a:lnTo>
                    <a:pt x="808" y="0"/>
                  </a:lnTo>
                  <a:lnTo>
                    <a:pt x="151" y="0"/>
                  </a:lnTo>
                  <a:lnTo>
                    <a:pt x="151" y="0"/>
                  </a:lnTo>
                  <a:lnTo>
                    <a:pt x="128" y="0"/>
                  </a:lnTo>
                  <a:lnTo>
                    <a:pt x="108" y="1"/>
                  </a:lnTo>
                  <a:lnTo>
                    <a:pt x="72" y="5"/>
                  </a:lnTo>
                  <a:lnTo>
                    <a:pt x="37" y="11"/>
                  </a:lnTo>
                  <a:lnTo>
                    <a:pt x="0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2" name="Freeform 79">
              <a:extLst>
                <a:ext uri="{FF2B5EF4-FFF2-40B4-BE49-F238E27FC236}">
                  <a16:creationId xmlns:a16="http://schemas.microsoft.com/office/drawing/2014/main" id="{A3356E02-CA8C-B04D-4AD4-601FBC22353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2" y="1634"/>
              <a:ext cx="246" cy="375"/>
            </a:xfrm>
            <a:custGeom>
              <a:avLst/>
              <a:gdLst>
                <a:gd name="T0" fmla="*/ 0 w 738"/>
                <a:gd name="T1" fmla="*/ 0 h 1123"/>
                <a:gd name="T2" fmla="*/ 0 w 738"/>
                <a:gd name="T3" fmla="*/ 0 h 1123"/>
                <a:gd name="T4" fmla="*/ 13 w 738"/>
                <a:gd name="T5" fmla="*/ 35 h 1123"/>
                <a:gd name="T6" fmla="*/ 26 w 738"/>
                <a:gd name="T7" fmla="*/ 67 h 1123"/>
                <a:gd name="T8" fmla="*/ 43 w 738"/>
                <a:gd name="T9" fmla="*/ 100 h 1123"/>
                <a:gd name="T10" fmla="*/ 65 w 738"/>
                <a:gd name="T11" fmla="*/ 136 h 1123"/>
                <a:gd name="T12" fmla="*/ 100 w 738"/>
                <a:gd name="T13" fmla="*/ 189 h 1123"/>
                <a:gd name="T14" fmla="*/ 355 w 738"/>
                <a:gd name="T15" fmla="*/ 577 h 1123"/>
                <a:gd name="T16" fmla="*/ 587 w 738"/>
                <a:gd name="T17" fmla="*/ 932 h 1123"/>
                <a:gd name="T18" fmla="*/ 639 w 738"/>
                <a:gd name="T19" fmla="*/ 1009 h 1123"/>
                <a:gd name="T20" fmla="*/ 639 w 738"/>
                <a:gd name="T21" fmla="*/ 1009 h 1123"/>
                <a:gd name="T22" fmla="*/ 664 w 738"/>
                <a:gd name="T23" fmla="*/ 1044 h 1123"/>
                <a:gd name="T24" fmla="*/ 686 w 738"/>
                <a:gd name="T25" fmla="*/ 1072 h 1123"/>
                <a:gd name="T26" fmla="*/ 711 w 738"/>
                <a:gd name="T27" fmla="*/ 1097 h 1123"/>
                <a:gd name="T28" fmla="*/ 738 w 738"/>
                <a:gd name="T29" fmla="*/ 1123 h 1123"/>
                <a:gd name="T30" fmla="*/ 738 w 738"/>
                <a:gd name="T31" fmla="*/ 1123 h 1123"/>
                <a:gd name="T32" fmla="*/ 725 w 738"/>
                <a:gd name="T33" fmla="*/ 1088 h 1123"/>
                <a:gd name="T34" fmla="*/ 712 w 738"/>
                <a:gd name="T35" fmla="*/ 1056 h 1123"/>
                <a:gd name="T36" fmla="*/ 695 w 738"/>
                <a:gd name="T37" fmla="*/ 1023 h 1123"/>
                <a:gd name="T38" fmla="*/ 673 w 738"/>
                <a:gd name="T39" fmla="*/ 987 h 1123"/>
                <a:gd name="T40" fmla="*/ 622 w 738"/>
                <a:gd name="T41" fmla="*/ 910 h 1123"/>
                <a:gd name="T42" fmla="*/ 388 w 738"/>
                <a:gd name="T43" fmla="*/ 555 h 1123"/>
                <a:gd name="T44" fmla="*/ 134 w 738"/>
                <a:gd name="T45" fmla="*/ 166 h 1123"/>
                <a:gd name="T46" fmla="*/ 99 w 738"/>
                <a:gd name="T47" fmla="*/ 114 h 1123"/>
                <a:gd name="T48" fmla="*/ 99 w 738"/>
                <a:gd name="T49" fmla="*/ 114 h 1123"/>
                <a:gd name="T50" fmla="*/ 74 w 738"/>
                <a:gd name="T51" fmla="*/ 79 h 1123"/>
                <a:gd name="T52" fmla="*/ 52 w 738"/>
                <a:gd name="T53" fmla="*/ 50 h 1123"/>
                <a:gd name="T54" fmla="*/ 27 w 738"/>
                <a:gd name="T55" fmla="*/ 26 h 1123"/>
                <a:gd name="T56" fmla="*/ 0 w 738"/>
                <a:gd name="T57" fmla="*/ 0 h 1123"/>
                <a:gd name="T58" fmla="*/ 0 w 738"/>
                <a:gd name="T59" fmla="*/ 0 h 1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38" h="1123">
                  <a:moveTo>
                    <a:pt x="0" y="0"/>
                  </a:moveTo>
                  <a:lnTo>
                    <a:pt x="0" y="0"/>
                  </a:lnTo>
                  <a:lnTo>
                    <a:pt x="13" y="35"/>
                  </a:lnTo>
                  <a:lnTo>
                    <a:pt x="26" y="67"/>
                  </a:lnTo>
                  <a:lnTo>
                    <a:pt x="43" y="100"/>
                  </a:lnTo>
                  <a:lnTo>
                    <a:pt x="65" y="136"/>
                  </a:lnTo>
                  <a:lnTo>
                    <a:pt x="100" y="189"/>
                  </a:lnTo>
                  <a:lnTo>
                    <a:pt x="355" y="577"/>
                  </a:lnTo>
                  <a:lnTo>
                    <a:pt x="587" y="932"/>
                  </a:lnTo>
                  <a:lnTo>
                    <a:pt x="639" y="1009"/>
                  </a:lnTo>
                  <a:lnTo>
                    <a:pt x="639" y="1009"/>
                  </a:lnTo>
                  <a:lnTo>
                    <a:pt x="664" y="1044"/>
                  </a:lnTo>
                  <a:lnTo>
                    <a:pt x="686" y="1072"/>
                  </a:lnTo>
                  <a:lnTo>
                    <a:pt x="711" y="1097"/>
                  </a:lnTo>
                  <a:lnTo>
                    <a:pt x="738" y="1123"/>
                  </a:lnTo>
                  <a:lnTo>
                    <a:pt x="738" y="1123"/>
                  </a:lnTo>
                  <a:lnTo>
                    <a:pt x="725" y="1088"/>
                  </a:lnTo>
                  <a:lnTo>
                    <a:pt x="712" y="1056"/>
                  </a:lnTo>
                  <a:lnTo>
                    <a:pt x="695" y="1023"/>
                  </a:lnTo>
                  <a:lnTo>
                    <a:pt x="673" y="987"/>
                  </a:lnTo>
                  <a:lnTo>
                    <a:pt x="622" y="910"/>
                  </a:lnTo>
                  <a:lnTo>
                    <a:pt x="388" y="555"/>
                  </a:lnTo>
                  <a:lnTo>
                    <a:pt x="134" y="166"/>
                  </a:lnTo>
                  <a:lnTo>
                    <a:pt x="99" y="114"/>
                  </a:lnTo>
                  <a:lnTo>
                    <a:pt x="99" y="114"/>
                  </a:lnTo>
                  <a:lnTo>
                    <a:pt x="74" y="79"/>
                  </a:lnTo>
                  <a:lnTo>
                    <a:pt x="52" y="50"/>
                  </a:lnTo>
                  <a:lnTo>
                    <a:pt x="27" y="2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3" name="Freeform 80">
              <a:extLst>
                <a:ext uri="{FF2B5EF4-FFF2-40B4-BE49-F238E27FC236}">
                  <a16:creationId xmlns:a16="http://schemas.microsoft.com/office/drawing/2014/main" id="{FC919772-EACD-0567-03ED-216FDDF4B9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1" y="1685"/>
              <a:ext cx="151" cy="436"/>
            </a:xfrm>
            <a:custGeom>
              <a:avLst/>
              <a:gdLst>
                <a:gd name="T0" fmla="*/ 453 w 453"/>
                <a:gd name="T1" fmla="*/ 0 h 1308"/>
                <a:gd name="T2" fmla="*/ 453 w 453"/>
                <a:gd name="T3" fmla="*/ 0 h 1308"/>
                <a:gd name="T4" fmla="*/ 432 w 453"/>
                <a:gd name="T5" fmla="*/ 32 h 1308"/>
                <a:gd name="T6" fmla="*/ 416 w 453"/>
                <a:gd name="T7" fmla="*/ 62 h 1308"/>
                <a:gd name="T8" fmla="*/ 400 w 453"/>
                <a:gd name="T9" fmla="*/ 96 h 1308"/>
                <a:gd name="T10" fmla="*/ 384 w 453"/>
                <a:gd name="T11" fmla="*/ 135 h 1308"/>
                <a:gd name="T12" fmla="*/ 364 w 453"/>
                <a:gd name="T13" fmla="*/ 195 h 1308"/>
                <a:gd name="T14" fmla="*/ 205 w 453"/>
                <a:gd name="T15" fmla="*/ 653 h 1308"/>
                <a:gd name="T16" fmla="*/ 61 w 453"/>
                <a:gd name="T17" fmla="*/ 1071 h 1308"/>
                <a:gd name="T18" fmla="*/ 30 w 453"/>
                <a:gd name="T19" fmla="*/ 1160 h 1308"/>
                <a:gd name="T20" fmla="*/ 30 w 453"/>
                <a:gd name="T21" fmla="*/ 1160 h 1308"/>
                <a:gd name="T22" fmla="*/ 18 w 453"/>
                <a:gd name="T23" fmla="*/ 1200 h 1308"/>
                <a:gd name="T24" fmla="*/ 10 w 453"/>
                <a:gd name="T25" fmla="*/ 1235 h 1308"/>
                <a:gd name="T26" fmla="*/ 4 w 453"/>
                <a:gd name="T27" fmla="*/ 1270 h 1308"/>
                <a:gd name="T28" fmla="*/ 0 w 453"/>
                <a:gd name="T29" fmla="*/ 1308 h 1308"/>
                <a:gd name="T30" fmla="*/ 0 w 453"/>
                <a:gd name="T31" fmla="*/ 1308 h 1308"/>
                <a:gd name="T32" fmla="*/ 21 w 453"/>
                <a:gd name="T33" fmla="*/ 1275 h 1308"/>
                <a:gd name="T34" fmla="*/ 38 w 453"/>
                <a:gd name="T35" fmla="*/ 1246 h 1308"/>
                <a:gd name="T36" fmla="*/ 53 w 453"/>
                <a:gd name="T37" fmla="*/ 1212 h 1308"/>
                <a:gd name="T38" fmla="*/ 69 w 453"/>
                <a:gd name="T39" fmla="*/ 1173 h 1308"/>
                <a:gd name="T40" fmla="*/ 99 w 453"/>
                <a:gd name="T41" fmla="*/ 1086 h 1308"/>
                <a:gd name="T42" fmla="*/ 244 w 453"/>
                <a:gd name="T43" fmla="*/ 667 h 1308"/>
                <a:gd name="T44" fmla="*/ 403 w 453"/>
                <a:gd name="T45" fmla="*/ 208 h 1308"/>
                <a:gd name="T46" fmla="*/ 423 w 453"/>
                <a:gd name="T47" fmla="*/ 148 h 1308"/>
                <a:gd name="T48" fmla="*/ 423 w 453"/>
                <a:gd name="T49" fmla="*/ 148 h 1308"/>
                <a:gd name="T50" fmla="*/ 436 w 453"/>
                <a:gd name="T51" fmla="*/ 108 h 1308"/>
                <a:gd name="T52" fmla="*/ 444 w 453"/>
                <a:gd name="T53" fmla="*/ 73 h 1308"/>
                <a:gd name="T54" fmla="*/ 449 w 453"/>
                <a:gd name="T55" fmla="*/ 37 h 1308"/>
                <a:gd name="T56" fmla="*/ 453 w 453"/>
                <a:gd name="T57" fmla="*/ 0 h 1308"/>
                <a:gd name="T58" fmla="*/ 453 w 453"/>
                <a:gd name="T59" fmla="*/ 0 h 1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53" h="1308">
                  <a:moveTo>
                    <a:pt x="453" y="0"/>
                  </a:moveTo>
                  <a:lnTo>
                    <a:pt x="453" y="0"/>
                  </a:lnTo>
                  <a:lnTo>
                    <a:pt x="432" y="32"/>
                  </a:lnTo>
                  <a:lnTo>
                    <a:pt x="416" y="62"/>
                  </a:lnTo>
                  <a:lnTo>
                    <a:pt x="400" y="96"/>
                  </a:lnTo>
                  <a:lnTo>
                    <a:pt x="384" y="135"/>
                  </a:lnTo>
                  <a:lnTo>
                    <a:pt x="364" y="195"/>
                  </a:lnTo>
                  <a:lnTo>
                    <a:pt x="205" y="653"/>
                  </a:lnTo>
                  <a:lnTo>
                    <a:pt x="61" y="1071"/>
                  </a:lnTo>
                  <a:lnTo>
                    <a:pt x="30" y="1160"/>
                  </a:lnTo>
                  <a:lnTo>
                    <a:pt x="30" y="1160"/>
                  </a:lnTo>
                  <a:lnTo>
                    <a:pt x="18" y="1200"/>
                  </a:lnTo>
                  <a:lnTo>
                    <a:pt x="10" y="1235"/>
                  </a:lnTo>
                  <a:lnTo>
                    <a:pt x="4" y="1270"/>
                  </a:lnTo>
                  <a:lnTo>
                    <a:pt x="0" y="1308"/>
                  </a:lnTo>
                  <a:lnTo>
                    <a:pt x="0" y="1308"/>
                  </a:lnTo>
                  <a:lnTo>
                    <a:pt x="21" y="1275"/>
                  </a:lnTo>
                  <a:lnTo>
                    <a:pt x="38" y="1246"/>
                  </a:lnTo>
                  <a:lnTo>
                    <a:pt x="53" y="1212"/>
                  </a:lnTo>
                  <a:lnTo>
                    <a:pt x="69" y="1173"/>
                  </a:lnTo>
                  <a:lnTo>
                    <a:pt x="99" y="1086"/>
                  </a:lnTo>
                  <a:lnTo>
                    <a:pt x="244" y="667"/>
                  </a:lnTo>
                  <a:lnTo>
                    <a:pt x="403" y="208"/>
                  </a:lnTo>
                  <a:lnTo>
                    <a:pt x="423" y="148"/>
                  </a:lnTo>
                  <a:lnTo>
                    <a:pt x="423" y="148"/>
                  </a:lnTo>
                  <a:lnTo>
                    <a:pt x="436" y="108"/>
                  </a:lnTo>
                  <a:lnTo>
                    <a:pt x="444" y="73"/>
                  </a:lnTo>
                  <a:lnTo>
                    <a:pt x="449" y="37"/>
                  </a:lnTo>
                  <a:lnTo>
                    <a:pt x="453" y="0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4" name="Freeform 81">
              <a:extLst>
                <a:ext uri="{FF2B5EF4-FFF2-40B4-BE49-F238E27FC236}">
                  <a16:creationId xmlns:a16="http://schemas.microsoft.com/office/drawing/2014/main" id="{A059F2DE-D45E-30CD-7D40-8CF1F207BD8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2" y="2079"/>
              <a:ext cx="981" cy="54"/>
            </a:xfrm>
            <a:custGeom>
              <a:avLst/>
              <a:gdLst>
                <a:gd name="T0" fmla="*/ 0 w 2944"/>
                <a:gd name="T1" fmla="*/ 14 h 161"/>
                <a:gd name="T2" fmla="*/ 0 w 2944"/>
                <a:gd name="T3" fmla="*/ 14 h 161"/>
                <a:gd name="T4" fmla="*/ 35 w 2944"/>
                <a:gd name="T5" fmla="*/ 23 h 161"/>
                <a:gd name="T6" fmla="*/ 71 w 2944"/>
                <a:gd name="T7" fmla="*/ 32 h 161"/>
                <a:gd name="T8" fmla="*/ 106 w 2944"/>
                <a:gd name="T9" fmla="*/ 38 h 161"/>
                <a:gd name="T10" fmla="*/ 148 w 2944"/>
                <a:gd name="T11" fmla="*/ 40 h 161"/>
                <a:gd name="T12" fmla="*/ 1512 w 2944"/>
                <a:gd name="T13" fmla="*/ 103 h 161"/>
                <a:gd name="T14" fmla="*/ 2793 w 2944"/>
                <a:gd name="T15" fmla="*/ 161 h 161"/>
                <a:gd name="T16" fmla="*/ 2793 w 2944"/>
                <a:gd name="T17" fmla="*/ 161 h 161"/>
                <a:gd name="T18" fmla="*/ 2836 w 2944"/>
                <a:gd name="T19" fmla="*/ 161 h 161"/>
                <a:gd name="T20" fmla="*/ 2872 w 2944"/>
                <a:gd name="T21" fmla="*/ 158 h 161"/>
                <a:gd name="T22" fmla="*/ 2907 w 2944"/>
                <a:gd name="T23" fmla="*/ 155 h 161"/>
                <a:gd name="T24" fmla="*/ 2944 w 2944"/>
                <a:gd name="T25" fmla="*/ 147 h 161"/>
                <a:gd name="T26" fmla="*/ 2944 w 2944"/>
                <a:gd name="T27" fmla="*/ 147 h 161"/>
                <a:gd name="T28" fmla="*/ 2907 w 2944"/>
                <a:gd name="T29" fmla="*/ 138 h 161"/>
                <a:gd name="T30" fmla="*/ 2873 w 2944"/>
                <a:gd name="T31" fmla="*/ 130 h 161"/>
                <a:gd name="T32" fmla="*/ 2837 w 2944"/>
                <a:gd name="T33" fmla="*/ 123 h 161"/>
                <a:gd name="T34" fmla="*/ 2795 w 2944"/>
                <a:gd name="T35" fmla="*/ 121 h 161"/>
                <a:gd name="T36" fmla="*/ 1514 w 2944"/>
                <a:gd name="T37" fmla="*/ 62 h 161"/>
                <a:gd name="T38" fmla="*/ 150 w 2944"/>
                <a:gd name="T39" fmla="*/ 0 h 161"/>
                <a:gd name="T40" fmla="*/ 150 w 2944"/>
                <a:gd name="T41" fmla="*/ 0 h 161"/>
                <a:gd name="T42" fmla="*/ 108 w 2944"/>
                <a:gd name="T43" fmla="*/ 0 h 161"/>
                <a:gd name="T44" fmla="*/ 72 w 2944"/>
                <a:gd name="T45" fmla="*/ 2 h 161"/>
                <a:gd name="T46" fmla="*/ 37 w 2944"/>
                <a:gd name="T47" fmla="*/ 6 h 161"/>
                <a:gd name="T48" fmla="*/ 0 w 2944"/>
                <a:gd name="T49" fmla="*/ 14 h 161"/>
                <a:gd name="T50" fmla="*/ 0 w 2944"/>
                <a:gd name="T51" fmla="*/ 14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44" h="161">
                  <a:moveTo>
                    <a:pt x="0" y="14"/>
                  </a:moveTo>
                  <a:lnTo>
                    <a:pt x="0" y="14"/>
                  </a:lnTo>
                  <a:lnTo>
                    <a:pt x="35" y="23"/>
                  </a:lnTo>
                  <a:lnTo>
                    <a:pt x="71" y="32"/>
                  </a:lnTo>
                  <a:lnTo>
                    <a:pt x="106" y="38"/>
                  </a:lnTo>
                  <a:lnTo>
                    <a:pt x="148" y="40"/>
                  </a:lnTo>
                  <a:lnTo>
                    <a:pt x="1512" y="103"/>
                  </a:lnTo>
                  <a:lnTo>
                    <a:pt x="2793" y="161"/>
                  </a:lnTo>
                  <a:lnTo>
                    <a:pt x="2793" y="161"/>
                  </a:lnTo>
                  <a:lnTo>
                    <a:pt x="2836" y="161"/>
                  </a:lnTo>
                  <a:lnTo>
                    <a:pt x="2872" y="158"/>
                  </a:lnTo>
                  <a:lnTo>
                    <a:pt x="2907" y="155"/>
                  </a:lnTo>
                  <a:lnTo>
                    <a:pt x="2944" y="147"/>
                  </a:lnTo>
                  <a:lnTo>
                    <a:pt x="2944" y="147"/>
                  </a:lnTo>
                  <a:lnTo>
                    <a:pt x="2907" y="138"/>
                  </a:lnTo>
                  <a:lnTo>
                    <a:pt x="2873" y="130"/>
                  </a:lnTo>
                  <a:lnTo>
                    <a:pt x="2837" y="123"/>
                  </a:lnTo>
                  <a:lnTo>
                    <a:pt x="2795" y="121"/>
                  </a:lnTo>
                  <a:lnTo>
                    <a:pt x="1514" y="62"/>
                  </a:lnTo>
                  <a:lnTo>
                    <a:pt x="150" y="0"/>
                  </a:lnTo>
                  <a:lnTo>
                    <a:pt x="150" y="0"/>
                  </a:lnTo>
                  <a:lnTo>
                    <a:pt x="108" y="0"/>
                  </a:lnTo>
                  <a:lnTo>
                    <a:pt x="72" y="2"/>
                  </a:lnTo>
                  <a:lnTo>
                    <a:pt x="37" y="6"/>
                  </a:lnTo>
                  <a:lnTo>
                    <a:pt x="0" y="1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5" name="Freeform 82">
              <a:extLst>
                <a:ext uri="{FF2B5EF4-FFF2-40B4-BE49-F238E27FC236}">
                  <a16:creationId xmlns:a16="http://schemas.microsoft.com/office/drawing/2014/main" id="{D6AF88EA-7218-F4A8-5B10-65EE799DB4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1" y="2121"/>
              <a:ext cx="337" cy="444"/>
            </a:xfrm>
            <a:custGeom>
              <a:avLst/>
              <a:gdLst>
                <a:gd name="T0" fmla="*/ 0 w 1013"/>
                <a:gd name="T1" fmla="*/ 0 h 1332"/>
                <a:gd name="T2" fmla="*/ 0 w 1013"/>
                <a:gd name="T3" fmla="*/ 0 h 1332"/>
                <a:gd name="T4" fmla="*/ 15 w 1013"/>
                <a:gd name="T5" fmla="*/ 34 h 1332"/>
                <a:gd name="T6" fmla="*/ 31 w 1013"/>
                <a:gd name="T7" fmla="*/ 65 h 1332"/>
                <a:gd name="T8" fmla="*/ 51 w 1013"/>
                <a:gd name="T9" fmla="*/ 96 h 1332"/>
                <a:gd name="T10" fmla="*/ 74 w 1013"/>
                <a:gd name="T11" fmla="*/ 132 h 1332"/>
                <a:gd name="T12" fmla="*/ 497 w 1013"/>
                <a:gd name="T13" fmla="*/ 688 h 1332"/>
                <a:gd name="T14" fmla="*/ 851 w 1013"/>
                <a:gd name="T15" fmla="*/ 1152 h 1332"/>
                <a:gd name="T16" fmla="*/ 906 w 1013"/>
                <a:gd name="T17" fmla="*/ 1225 h 1332"/>
                <a:gd name="T18" fmla="*/ 906 w 1013"/>
                <a:gd name="T19" fmla="*/ 1225 h 1332"/>
                <a:gd name="T20" fmla="*/ 932 w 1013"/>
                <a:gd name="T21" fmla="*/ 1258 h 1332"/>
                <a:gd name="T22" fmla="*/ 958 w 1013"/>
                <a:gd name="T23" fmla="*/ 1285 h 1332"/>
                <a:gd name="T24" fmla="*/ 984 w 1013"/>
                <a:gd name="T25" fmla="*/ 1308 h 1332"/>
                <a:gd name="T26" fmla="*/ 1013 w 1013"/>
                <a:gd name="T27" fmla="*/ 1332 h 1332"/>
                <a:gd name="T28" fmla="*/ 1013 w 1013"/>
                <a:gd name="T29" fmla="*/ 1332 h 1332"/>
                <a:gd name="T30" fmla="*/ 997 w 1013"/>
                <a:gd name="T31" fmla="*/ 1298 h 1332"/>
                <a:gd name="T32" fmla="*/ 982 w 1013"/>
                <a:gd name="T33" fmla="*/ 1267 h 1332"/>
                <a:gd name="T34" fmla="*/ 962 w 1013"/>
                <a:gd name="T35" fmla="*/ 1236 h 1332"/>
                <a:gd name="T36" fmla="*/ 939 w 1013"/>
                <a:gd name="T37" fmla="*/ 1201 h 1332"/>
                <a:gd name="T38" fmla="*/ 883 w 1013"/>
                <a:gd name="T39" fmla="*/ 1128 h 1332"/>
                <a:gd name="T40" fmla="*/ 530 w 1013"/>
                <a:gd name="T41" fmla="*/ 663 h 1332"/>
                <a:gd name="T42" fmla="*/ 106 w 1013"/>
                <a:gd name="T43" fmla="*/ 107 h 1332"/>
                <a:gd name="T44" fmla="*/ 106 w 1013"/>
                <a:gd name="T45" fmla="*/ 107 h 1332"/>
                <a:gd name="T46" fmla="*/ 80 w 1013"/>
                <a:gd name="T47" fmla="*/ 74 h 1332"/>
                <a:gd name="T48" fmla="*/ 54 w 1013"/>
                <a:gd name="T49" fmla="*/ 48 h 1332"/>
                <a:gd name="T50" fmla="*/ 28 w 1013"/>
                <a:gd name="T51" fmla="*/ 24 h 1332"/>
                <a:gd name="T52" fmla="*/ 0 w 1013"/>
                <a:gd name="T53" fmla="*/ 0 h 1332"/>
                <a:gd name="T54" fmla="*/ 0 w 1013"/>
                <a:gd name="T55" fmla="*/ 0 h 1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13" h="1332">
                  <a:moveTo>
                    <a:pt x="0" y="0"/>
                  </a:moveTo>
                  <a:lnTo>
                    <a:pt x="0" y="0"/>
                  </a:lnTo>
                  <a:lnTo>
                    <a:pt x="15" y="34"/>
                  </a:lnTo>
                  <a:lnTo>
                    <a:pt x="31" y="65"/>
                  </a:lnTo>
                  <a:lnTo>
                    <a:pt x="51" y="96"/>
                  </a:lnTo>
                  <a:lnTo>
                    <a:pt x="74" y="132"/>
                  </a:lnTo>
                  <a:lnTo>
                    <a:pt x="497" y="688"/>
                  </a:lnTo>
                  <a:lnTo>
                    <a:pt x="851" y="1152"/>
                  </a:lnTo>
                  <a:lnTo>
                    <a:pt x="906" y="1225"/>
                  </a:lnTo>
                  <a:lnTo>
                    <a:pt x="906" y="1225"/>
                  </a:lnTo>
                  <a:lnTo>
                    <a:pt x="932" y="1258"/>
                  </a:lnTo>
                  <a:lnTo>
                    <a:pt x="958" y="1285"/>
                  </a:lnTo>
                  <a:lnTo>
                    <a:pt x="984" y="1308"/>
                  </a:lnTo>
                  <a:lnTo>
                    <a:pt x="1013" y="1332"/>
                  </a:lnTo>
                  <a:lnTo>
                    <a:pt x="1013" y="1332"/>
                  </a:lnTo>
                  <a:lnTo>
                    <a:pt x="997" y="1298"/>
                  </a:lnTo>
                  <a:lnTo>
                    <a:pt x="982" y="1267"/>
                  </a:lnTo>
                  <a:lnTo>
                    <a:pt x="962" y="1236"/>
                  </a:lnTo>
                  <a:lnTo>
                    <a:pt x="939" y="1201"/>
                  </a:lnTo>
                  <a:lnTo>
                    <a:pt x="883" y="1128"/>
                  </a:lnTo>
                  <a:lnTo>
                    <a:pt x="530" y="663"/>
                  </a:lnTo>
                  <a:lnTo>
                    <a:pt x="106" y="107"/>
                  </a:lnTo>
                  <a:lnTo>
                    <a:pt x="106" y="107"/>
                  </a:lnTo>
                  <a:lnTo>
                    <a:pt x="80" y="74"/>
                  </a:lnTo>
                  <a:lnTo>
                    <a:pt x="54" y="48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6" name="Freeform 83">
              <a:extLst>
                <a:ext uri="{FF2B5EF4-FFF2-40B4-BE49-F238E27FC236}">
                  <a16:creationId xmlns:a16="http://schemas.microsoft.com/office/drawing/2014/main" id="{B93C1E51-5CC6-2D34-AC2C-B8B569F788A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" y="1766"/>
              <a:ext cx="113" cy="326"/>
            </a:xfrm>
            <a:custGeom>
              <a:avLst/>
              <a:gdLst>
                <a:gd name="T0" fmla="*/ 338 w 338"/>
                <a:gd name="T1" fmla="*/ 0 h 976"/>
                <a:gd name="T2" fmla="*/ 338 w 338"/>
                <a:gd name="T3" fmla="*/ 0 h 976"/>
                <a:gd name="T4" fmla="*/ 318 w 338"/>
                <a:gd name="T5" fmla="*/ 33 h 976"/>
                <a:gd name="T6" fmla="*/ 301 w 338"/>
                <a:gd name="T7" fmla="*/ 63 h 976"/>
                <a:gd name="T8" fmla="*/ 286 w 338"/>
                <a:gd name="T9" fmla="*/ 96 h 976"/>
                <a:gd name="T10" fmla="*/ 270 w 338"/>
                <a:gd name="T11" fmla="*/ 135 h 976"/>
                <a:gd name="T12" fmla="*/ 250 w 338"/>
                <a:gd name="T13" fmla="*/ 195 h 976"/>
                <a:gd name="T14" fmla="*/ 151 w 338"/>
                <a:gd name="T15" fmla="*/ 479 h 976"/>
                <a:gd name="T16" fmla="*/ 151 w 338"/>
                <a:gd name="T17" fmla="*/ 479 h 976"/>
                <a:gd name="T18" fmla="*/ 60 w 338"/>
                <a:gd name="T19" fmla="*/ 739 h 976"/>
                <a:gd name="T20" fmla="*/ 30 w 338"/>
                <a:gd name="T21" fmla="*/ 826 h 976"/>
                <a:gd name="T22" fmla="*/ 30 w 338"/>
                <a:gd name="T23" fmla="*/ 826 h 976"/>
                <a:gd name="T24" fmla="*/ 17 w 338"/>
                <a:gd name="T25" fmla="*/ 868 h 976"/>
                <a:gd name="T26" fmla="*/ 9 w 338"/>
                <a:gd name="T27" fmla="*/ 903 h 976"/>
                <a:gd name="T28" fmla="*/ 4 w 338"/>
                <a:gd name="T29" fmla="*/ 938 h 976"/>
                <a:gd name="T30" fmla="*/ 0 w 338"/>
                <a:gd name="T31" fmla="*/ 976 h 976"/>
                <a:gd name="T32" fmla="*/ 0 w 338"/>
                <a:gd name="T33" fmla="*/ 976 h 976"/>
                <a:gd name="T34" fmla="*/ 21 w 338"/>
                <a:gd name="T35" fmla="*/ 943 h 976"/>
                <a:gd name="T36" fmla="*/ 38 w 338"/>
                <a:gd name="T37" fmla="*/ 913 h 976"/>
                <a:gd name="T38" fmla="*/ 53 w 338"/>
                <a:gd name="T39" fmla="*/ 879 h 976"/>
                <a:gd name="T40" fmla="*/ 68 w 338"/>
                <a:gd name="T41" fmla="*/ 840 h 976"/>
                <a:gd name="T42" fmla="*/ 98 w 338"/>
                <a:gd name="T43" fmla="*/ 752 h 976"/>
                <a:gd name="T44" fmla="*/ 188 w 338"/>
                <a:gd name="T45" fmla="*/ 493 h 976"/>
                <a:gd name="T46" fmla="*/ 188 w 338"/>
                <a:gd name="T47" fmla="*/ 493 h 976"/>
                <a:gd name="T48" fmla="*/ 226 w 338"/>
                <a:gd name="T49" fmla="*/ 389 h 976"/>
                <a:gd name="T50" fmla="*/ 288 w 338"/>
                <a:gd name="T51" fmla="*/ 210 h 976"/>
                <a:gd name="T52" fmla="*/ 309 w 338"/>
                <a:gd name="T53" fmla="*/ 148 h 976"/>
                <a:gd name="T54" fmla="*/ 309 w 338"/>
                <a:gd name="T55" fmla="*/ 148 h 976"/>
                <a:gd name="T56" fmla="*/ 321 w 338"/>
                <a:gd name="T57" fmla="*/ 108 h 976"/>
                <a:gd name="T58" fmla="*/ 330 w 338"/>
                <a:gd name="T59" fmla="*/ 73 h 976"/>
                <a:gd name="T60" fmla="*/ 334 w 338"/>
                <a:gd name="T61" fmla="*/ 38 h 976"/>
                <a:gd name="T62" fmla="*/ 338 w 338"/>
                <a:gd name="T63" fmla="*/ 0 h 976"/>
                <a:gd name="T64" fmla="*/ 338 w 338"/>
                <a:gd name="T65" fmla="*/ 0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38" h="976">
                  <a:moveTo>
                    <a:pt x="338" y="0"/>
                  </a:moveTo>
                  <a:lnTo>
                    <a:pt x="338" y="0"/>
                  </a:lnTo>
                  <a:lnTo>
                    <a:pt x="318" y="33"/>
                  </a:lnTo>
                  <a:lnTo>
                    <a:pt x="301" y="63"/>
                  </a:lnTo>
                  <a:lnTo>
                    <a:pt x="286" y="96"/>
                  </a:lnTo>
                  <a:lnTo>
                    <a:pt x="270" y="135"/>
                  </a:lnTo>
                  <a:lnTo>
                    <a:pt x="250" y="195"/>
                  </a:lnTo>
                  <a:lnTo>
                    <a:pt x="151" y="479"/>
                  </a:lnTo>
                  <a:lnTo>
                    <a:pt x="151" y="479"/>
                  </a:lnTo>
                  <a:lnTo>
                    <a:pt x="60" y="739"/>
                  </a:lnTo>
                  <a:lnTo>
                    <a:pt x="30" y="826"/>
                  </a:lnTo>
                  <a:lnTo>
                    <a:pt x="30" y="826"/>
                  </a:lnTo>
                  <a:lnTo>
                    <a:pt x="17" y="868"/>
                  </a:lnTo>
                  <a:lnTo>
                    <a:pt x="9" y="903"/>
                  </a:lnTo>
                  <a:lnTo>
                    <a:pt x="4" y="938"/>
                  </a:lnTo>
                  <a:lnTo>
                    <a:pt x="0" y="976"/>
                  </a:lnTo>
                  <a:lnTo>
                    <a:pt x="0" y="976"/>
                  </a:lnTo>
                  <a:lnTo>
                    <a:pt x="21" y="943"/>
                  </a:lnTo>
                  <a:lnTo>
                    <a:pt x="38" y="913"/>
                  </a:lnTo>
                  <a:lnTo>
                    <a:pt x="53" y="879"/>
                  </a:lnTo>
                  <a:lnTo>
                    <a:pt x="68" y="840"/>
                  </a:lnTo>
                  <a:lnTo>
                    <a:pt x="98" y="752"/>
                  </a:lnTo>
                  <a:lnTo>
                    <a:pt x="188" y="493"/>
                  </a:lnTo>
                  <a:lnTo>
                    <a:pt x="188" y="493"/>
                  </a:lnTo>
                  <a:lnTo>
                    <a:pt x="226" y="389"/>
                  </a:lnTo>
                  <a:lnTo>
                    <a:pt x="288" y="210"/>
                  </a:lnTo>
                  <a:lnTo>
                    <a:pt x="309" y="148"/>
                  </a:lnTo>
                  <a:lnTo>
                    <a:pt x="309" y="148"/>
                  </a:lnTo>
                  <a:lnTo>
                    <a:pt x="321" y="108"/>
                  </a:lnTo>
                  <a:lnTo>
                    <a:pt x="330" y="73"/>
                  </a:lnTo>
                  <a:lnTo>
                    <a:pt x="334" y="38"/>
                  </a:lnTo>
                  <a:lnTo>
                    <a:pt x="338" y="0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7" name="Freeform 84">
              <a:extLst>
                <a:ext uri="{FF2B5EF4-FFF2-40B4-BE49-F238E27FC236}">
                  <a16:creationId xmlns:a16="http://schemas.microsoft.com/office/drawing/2014/main" id="{7C12A4B2-1783-21BA-F35A-8D56EB203C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0" y="2101"/>
              <a:ext cx="252" cy="626"/>
            </a:xfrm>
            <a:custGeom>
              <a:avLst/>
              <a:gdLst>
                <a:gd name="T0" fmla="*/ 756 w 756"/>
                <a:gd name="T1" fmla="*/ 0 h 1877"/>
                <a:gd name="T2" fmla="*/ 756 w 756"/>
                <a:gd name="T3" fmla="*/ 0 h 1877"/>
                <a:gd name="T4" fmla="*/ 735 w 756"/>
                <a:gd name="T5" fmla="*/ 31 h 1877"/>
                <a:gd name="T6" fmla="*/ 717 w 756"/>
                <a:gd name="T7" fmla="*/ 61 h 1877"/>
                <a:gd name="T8" fmla="*/ 700 w 756"/>
                <a:gd name="T9" fmla="*/ 94 h 1877"/>
                <a:gd name="T10" fmla="*/ 683 w 756"/>
                <a:gd name="T11" fmla="*/ 133 h 1877"/>
                <a:gd name="T12" fmla="*/ 634 w 756"/>
                <a:gd name="T13" fmla="*/ 255 h 1877"/>
                <a:gd name="T14" fmla="*/ 634 w 756"/>
                <a:gd name="T15" fmla="*/ 255 h 1877"/>
                <a:gd name="T16" fmla="*/ 512 w 756"/>
                <a:gd name="T17" fmla="*/ 557 h 1877"/>
                <a:gd name="T18" fmla="*/ 351 w 756"/>
                <a:gd name="T19" fmla="*/ 949 h 1877"/>
                <a:gd name="T20" fmla="*/ 191 w 756"/>
                <a:gd name="T21" fmla="*/ 1342 h 1877"/>
                <a:gd name="T22" fmla="*/ 127 w 756"/>
                <a:gd name="T23" fmla="*/ 1498 h 1877"/>
                <a:gd name="T24" fmla="*/ 69 w 756"/>
                <a:gd name="T25" fmla="*/ 1644 h 1877"/>
                <a:gd name="T26" fmla="*/ 35 w 756"/>
                <a:gd name="T27" fmla="*/ 1730 h 1877"/>
                <a:gd name="T28" fmla="*/ 35 w 756"/>
                <a:gd name="T29" fmla="*/ 1730 h 1877"/>
                <a:gd name="T30" fmla="*/ 22 w 756"/>
                <a:gd name="T31" fmla="*/ 1770 h 1877"/>
                <a:gd name="T32" fmla="*/ 12 w 756"/>
                <a:gd name="T33" fmla="*/ 1805 h 1877"/>
                <a:gd name="T34" fmla="*/ 5 w 756"/>
                <a:gd name="T35" fmla="*/ 1839 h 1877"/>
                <a:gd name="T36" fmla="*/ 0 w 756"/>
                <a:gd name="T37" fmla="*/ 1877 h 1877"/>
                <a:gd name="T38" fmla="*/ 0 w 756"/>
                <a:gd name="T39" fmla="*/ 1877 h 1877"/>
                <a:gd name="T40" fmla="*/ 21 w 756"/>
                <a:gd name="T41" fmla="*/ 1845 h 1877"/>
                <a:gd name="T42" fmla="*/ 40 w 756"/>
                <a:gd name="T43" fmla="*/ 1816 h 1877"/>
                <a:gd name="T44" fmla="*/ 57 w 756"/>
                <a:gd name="T45" fmla="*/ 1783 h 1877"/>
                <a:gd name="T46" fmla="*/ 74 w 756"/>
                <a:gd name="T47" fmla="*/ 1744 h 1877"/>
                <a:gd name="T48" fmla="*/ 108 w 756"/>
                <a:gd name="T49" fmla="*/ 1659 h 1877"/>
                <a:gd name="T50" fmla="*/ 165 w 756"/>
                <a:gd name="T51" fmla="*/ 1514 h 1877"/>
                <a:gd name="T52" fmla="*/ 229 w 756"/>
                <a:gd name="T53" fmla="*/ 1358 h 1877"/>
                <a:gd name="T54" fmla="*/ 389 w 756"/>
                <a:gd name="T55" fmla="*/ 965 h 1877"/>
                <a:gd name="T56" fmla="*/ 550 w 756"/>
                <a:gd name="T57" fmla="*/ 572 h 1877"/>
                <a:gd name="T58" fmla="*/ 550 w 756"/>
                <a:gd name="T59" fmla="*/ 572 h 1877"/>
                <a:gd name="T60" fmla="*/ 672 w 756"/>
                <a:gd name="T61" fmla="*/ 269 h 1877"/>
                <a:gd name="T62" fmla="*/ 721 w 756"/>
                <a:gd name="T63" fmla="*/ 147 h 1877"/>
                <a:gd name="T64" fmla="*/ 721 w 756"/>
                <a:gd name="T65" fmla="*/ 147 h 1877"/>
                <a:gd name="T66" fmla="*/ 735 w 756"/>
                <a:gd name="T67" fmla="*/ 108 h 1877"/>
                <a:gd name="T68" fmla="*/ 744 w 756"/>
                <a:gd name="T69" fmla="*/ 72 h 1877"/>
                <a:gd name="T70" fmla="*/ 751 w 756"/>
                <a:gd name="T71" fmla="*/ 38 h 1877"/>
                <a:gd name="T72" fmla="*/ 756 w 756"/>
                <a:gd name="T73" fmla="*/ 0 h 1877"/>
                <a:gd name="T74" fmla="*/ 756 w 756"/>
                <a:gd name="T75" fmla="*/ 0 h 1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56" h="1877">
                  <a:moveTo>
                    <a:pt x="756" y="0"/>
                  </a:moveTo>
                  <a:lnTo>
                    <a:pt x="756" y="0"/>
                  </a:lnTo>
                  <a:lnTo>
                    <a:pt x="735" y="31"/>
                  </a:lnTo>
                  <a:lnTo>
                    <a:pt x="717" y="61"/>
                  </a:lnTo>
                  <a:lnTo>
                    <a:pt x="700" y="94"/>
                  </a:lnTo>
                  <a:lnTo>
                    <a:pt x="683" y="133"/>
                  </a:lnTo>
                  <a:lnTo>
                    <a:pt x="634" y="255"/>
                  </a:lnTo>
                  <a:lnTo>
                    <a:pt x="634" y="255"/>
                  </a:lnTo>
                  <a:lnTo>
                    <a:pt x="512" y="557"/>
                  </a:lnTo>
                  <a:lnTo>
                    <a:pt x="351" y="949"/>
                  </a:lnTo>
                  <a:lnTo>
                    <a:pt x="191" y="1342"/>
                  </a:lnTo>
                  <a:lnTo>
                    <a:pt x="127" y="1498"/>
                  </a:lnTo>
                  <a:lnTo>
                    <a:pt x="69" y="1644"/>
                  </a:lnTo>
                  <a:lnTo>
                    <a:pt x="35" y="1730"/>
                  </a:lnTo>
                  <a:lnTo>
                    <a:pt x="35" y="1730"/>
                  </a:lnTo>
                  <a:lnTo>
                    <a:pt x="22" y="1770"/>
                  </a:lnTo>
                  <a:lnTo>
                    <a:pt x="12" y="1805"/>
                  </a:lnTo>
                  <a:lnTo>
                    <a:pt x="5" y="1839"/>
                  </a:lnTo>
                  <a:lnTo>
                    <a:pt x="0" y="1877"/>
                  </a:lnTo>
                  <a:lnTo>
                    <a:pt x="0" y="1877"/>
                  </a:lnTo>
                  <a:lnTo>
                    <a:pt x="21" y="1845"/>
                  </a:lnTo>
                  <a:lnTo>
                    <a:pt x="40" y="1816"/>
                  </a:lnTo>
                  <a:lnTo>
                    <a:pt x="57" y="1783"/>
                  </a:lnTo>
                  <a:lnTo>
                    <a:pt x="74" y="1744"/>
                  </a:lnTo>
                  <a:lnTo>
                    <a:pt x="108" y="1659"/>
                  </a:lnTo>
                  <a:lnTo>
                    <a:pt x="165" y="1514"/>
                  </a:lnTo>
                  <a:lnTo>
                    <a:pt x="229" y="1358"/>
                  </a:lnTo>
                  <a:lnTo>
                    <a:pt x="389" y="965"/>
                  </a:lnTo>
                  <a:lnTo>
                    <a:pt x="550" y="572"/>
                  </a:lnTo>
                  <a:lnTo>
                    <a:pt x="550" y="572"/>
                  </a:lnTo>
                  <a:lnTo>
                    <a:pt x="672" y="269"/>
                  </a:lnTo>
                  <a:lnTo>
                    <a:pt x="721" y="147"/>
                  </a:lnTo>
                  <a:lnTo>
                    <a:pt x="721" y="147"/>
                  </a:lnTo>
                  <a:lnTo>
                    <a:pt x="735" y="108"/>
                  </a:lnTo>
                  <a:lnTo>
                    <a:pt x="744" y="72"/>
                  </a:lnTo>
                  <a:lnTo>
                    <a:pt x="751" y="38"/>
                  </a:lnTo>
                  <a:lnTo>
                    <a:pt x="756" y="0"/>
                  </a:lnTo>
                  <a:lnTo>
                    <a:pt x="756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8" name="Freeform 85">
              <a:extLst>
                <a:ext uri="{FF2B5EF4-FFF2-40B4-BE49-F238E27FC236}">
                  <a16:creationId xmlns:a16="http://schemas.microsoft.com/office/drawing/2014/main" id="{7B869E86-EE58-EF9D-4F87-CE015D2C90B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2" y="2152"/>
              <a:ext cx="240" cy="634"/>
            </a:xfrm>
            <a:custGeom>
              <a:avLst/>
              <a:gdLst>
                <a:gd name="T0" fmla="*/ 722 w 722"/>
                <a:gd name="T1" fmla="*/ 0 h 1902"/>
                <a:gd name="T2" fmla="*/ 722 w 722"/>
                <a:gd name="T3" fmla="*/ 0 h 1902"/>
                <a:gd name="T4" fmla="*/ 701 w 722"/>
                <a:gd name="T5" fmla="*/ 32 h 1902"/>
                <a:gd name="T6" fmla="*/ 683 w 722"/>
                <a:gd name="T7" fmla="*/ 61 h 1902"/>
                <a:gd name="T8" fmla="*/ 668 w 722"/>
                <a:gd name="T9" fmla="*/ 94 h 1902"/>
                <a:gd name="T10" fmla="*/ 651 w 722"/>
                <a:gd name="T11" fmla="*/ 133 h 1902"/>
                <a:gd name="T12" fmla="*/ 605 w 722"/>
                <a:gd name="T13" fmla="*/ 256 h 1902"/>
                <a:gd name="T14" fmla="*/ 605 w 722"/>
                <a:gd name="T15" fmla="*/ 256 h 1902"/>
                <a:gd name="T16" fmla="*/ 488 w 722"/>
                <a:gd name="T17" fmla="*/ 563 h 1902"/>
                <a:gd name="T18" fmla="*/ 334 w 722"/>
                <a:gd name="T19" fmla="*/ 963 h 1902"/>
                <a:gd name="T20" fmla="*/ 180 w 722"/>
                <a:gd name="T21" fmla="*/ 1362 h 1902"/>
                <a:gd name="T22" fmla="*/ 121 w 722"/>
                <a:gd name="T23" fmla="*/ 1519 h 1902"/>
                <a:gd name="T24" fmla="*/ 65 w 722"/>
                <a:gd name="T25" fmla="*/ 1667 h 1902"/>
                <a:gd name="T26" fmla="*/ 32 w 722"/>
                <a:gd name="T27" fmla="*/ 1753 h 1902"/>
                <a:gd name="T28" fmla="*/ 32 w 722"/>
                <a:gd name="T29" fmla="*/ 1753 h 1902"/>
                <a:gd name="T30" fmla="*/ 19 w 722"/>
                <a:gd name="T31" fmla="*/ 1794 h 1902"/>
                <a:gd name="T32" fmla="*/ 10 w 722"/>
                <a:gd name="T33" fmla="*/ 1830 h 1902"/>
                <a:gd name="T34" fmla="*/ 4 w 722"/>
                <a:gd name="T35" fmla="*/ 1864 h 1902"/>
                <a:gd name="T36" fmla="*/ 0 w 722"/>
                <a:gd name="T37" fmla="*/ 1902 h 1902"/>
                <a:gd name="T38" fmla="*/ 0 w 722"/>
                <a:gd name="T39" fmla="*/ 1902 h 1902"/>
                <a:gd name="T40" fmla="*/ 21 w 722"/>
                <a:gd name="T41" fmla="*/ 1870 h 1902"/>
                <a:gd name="T42" fmla="*/ 39 w 722"/>
                <a:gd name="T43" fmla="*/ 1840 h 1902"/>
                <a:gd name="T44" fmla="*/ 54 w 722"/>
                <a:gd name="T45" fmla="*/ 1807 h 1902"/>
                <a:gd name="T46" fmla="*/ 70 w 722"/>
                <a:gd name="T47" fmla="*/ 1768 h 1902"/>
                <a:gd name="T48" fmla="*/ 103 w 722"/>
                <a:gd name="T49" fmla="*/ 1682 h 1902"/>
                <a:gd name="T50" fmla="*/ 158 w 722"/>
                <a:gd name="T51" fmla="*/ 1533 h 1902"/>
                <a:gd name="T52" fmla="*/ 218 w 722"/>
                <a:gd name="T53" fmla="*/ 1376 h 1902"/>
                <a:gd name="T54" fmla="*/ 371 w 722"/>
                <a:gd name="T55" fmla="*/ 977 h 1902"/>
                <a:gd name="T56" fmla="*/ 526 w 722"/>
                <a:gd name="T57" fmla="*/ 578 h 1902"/>
                <a:gd name="T58" fmla="*/ 526 w 722"/>
                <a:gd name="T59" fmla="*/ 578 h 1902"/>
                <a:gd name="T60" fmla="*/ 643 w 722"/>
                <a:gd name="T61" fmla="*/ 271 h 1902"/>
                <a:gd name="T62" fmla="*/ 690 w 722"/>
                <a:gd name="T63" fmla="*/ 147 h 1902"/>
                <a:gd name="T64" fmla="*/ 690 w 722"/>
                <a:gd name="T65" fmla="*/ 147 h 1902"/>
                <a:gd name="T66" fmla="*/ 703 w 722"/>
                <a:gd name="T67" fmla="*/ 107 h 1902"/>
                <a:gd name="T68" fmla="*/ 712 w 722"/>
                <a:gd name="T69" fmla="*/ 72 h 1902"/>
                <a:gd name="T70" fmla="*/ 717 w 722"/>
                <a:gd name="T71" fmla="*/ 38 h 1902"/>
                <a:gd name="T72" fmla="*/ 722 w 722"/>
                <a:gd name="T73" fmla="*/ 0 h 1902"/>
                <a:gd name="T74" fmla="*/ 722 w 722"/>
                <a:gd name="T75" fmla="*/ 0 h 1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22" h="1902">
                  <a:moveTo>
                    <a:pt x="722" y="0"/>
                  </a:moveTo>
                  <a:lnTo>
                    <a:pt x="722" y="0"/>
                  </a:lnTo>
                  <a:lnTo>
                    <a:pt x="701" y="32"/>
                  </a:lnTo>
                  <a:lnTo>
                    <a:pt x="683" y="61"/>
                  </a:lnTo>
                  <a:lnTo>
                    <a:pt x="668" y="94"/>
                  </a:lnTo>
                  <a:lnTo>
                    <a:pt x="651" y="133"/>
                  </a:lnTo>
                  <a:lnTo>
                    <a:pt x="605" y="256"/>
                  </a:lnTo>
                  <a:lnTo>
                    <a:pt x="605" y="256"/>
                  </a:lnTo>
                  <a:lnTo>
                    <a:pt x="488" y="563"/>
                  </a:lnTo>
                  <a:lnTo>
                    <a:pt x="334" y="963"/>
                  </a:lnTo>
                  <a:lnTo>
                    <a:pt x="180" y="1362"/>
                  </a:lnTo>
                  <a:lnTo>
                    <a:pt x="121" y="1519"/>
                  </a:lnTo>
                  <a:lnTo>
                    <a:pt x="65" y="1667"/>
                  </a:lnTo>
                  <a:lnTo>
                    <a:pt x="32" y="1753"/>
                  </a:lnTo>
                  <a:lnTo>
                    <a:pt x="32" y="1753"/>
                  </a:lnTo>
                  <a:lnTo>
                    <a:pt x="19" y="1794"/>
                  </a:lnTo>
                  <a:lnTo>
                    <a:pt x="10" y="1830"/>
                  </a:lnTo>
                  <a:lnTo>
                    <a:pt x="4" y="1864"/>
                  </a:lnTo>
                  <a:lnTo>
                    <a:pt x="0" y="1902"/>
                  </a:lnTo>
                  <a:lnTo>
                    <a:pt x="0" y="1902"/>
                  </a:lnTo>
                  <a:lnTo>
                    <a:pt x="21" y="1870"/>
                  </a:lnTo>
                  <a:lnTo>
                    <a:pt x="39" y="1840"/>
                  </a:lnTo>
                  <a:lnTo>
                    <a:pt x="54" y="1807"/>
                  </a:lnTo>
                  <a:lnTo>
                    <a:pt x="70" y="1768"/>
                  </a:lnTo>
                  <a:lnTo>
                    <a:pt x="103" y="1682"/>
                  </a:lnTo>
                  <a:lnTo>
                    <a:pt x="158" y="1533"/>
                  </a:lnTo>
                  <a:lnTo>
                    <a:pt x="218" y="1376"/>
                  </a:lnTo>
                  <a:lnTo>
                    <a:pt x="371" y="977"/>
                  </a:lnTo>
                  <a:lnTo>
                    <a:pt x="526" y="578"/>
                  </a:lnTo>
                  <a:lnTo>
                    <a:pt x="526" y="578"/>
                  </a:lnTo>
                  <a:lnTo>
                    <a:pt x="643" y="271"/>
                  </a:lnTo>
                  <a:lnTo>
                    <a:pt x="690" y="147"/>
                  </a:lnTo>
                  <a:lnTo>
                    <a:pt x="690" y="147"/>
                  </a:lnTo>
                  <a:lnTo>
                    <a:pt x="703" y="107"/>
                  </a:lnTo>
                  <a:lnTo>
                    <a:pt x="712" y="72"/>
                  </a:lnTo>
                  <a:lnTo>
                    <a:pt x="717" y="38"/>
                  </a:lnTo>
                  <a:lnTo>
                    <a:pt x="722" y="0"/>
                  </a:lnTo>
                  <a:lnTo>
                    <a:pt x="722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9" name="Freeform 86">
              <a:extLst>
                <a:ext uri="{FF2B5EF4-FFF2-40B4-BE49-F238E27FC236}">
                  <a16:creationId xmlns:a16="http://schemas.microsoft.com/office/drawing/2014/main" id="{26C98868-1504-0741-0701-C38ADA2958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" y="2565"/>
              <a:ext cx="221" cy="704"/>
            </a:xfrm>
            <a:custGeom>
              <a:avLst/>
              <a:gdLst>
                <a:gd name="T0" fmla="*/ 665 w 665"/>
                <a:gd name="T1" fmla="*/ 0 h 2112"/>
                <a:gd name="T2" fmla="*/ 665 w 665"/>
                <a:gd name="T3" fmla="*/ 0 h 2112"/>
                <a:gd name="T4" fmla="*/ 645 w 665"/>
                <a:gd name="T5" fmla="*/ 32 h 2112"/>
                <a:gd name="T6" fmla="*/ 630 w 665"/>
                <a:gd name="T7" fmla="*/ 64 h 2112"/>
                <a:gd name="T8" fmla="*/ 616 w 665"/>
                <a:gd name="T9" fmla="*/ 97 h 2112"/>
                <a:gd name="T10" fmla="*/ 601 w 665"/>
                <a:gd name="T11" fmla="*/ 138 h 2112"/>
                <a:gd name="T12" fmla="*/ 560 w 665"/>
                <a:gd name="T13" fmla="*/ 270 h 2112"/>
                <a:gd name="T14" fmla="*/ 560 w 665"/>
                <a:gd name="T15" fmla="*/ 270 h 2112"/>
                <a:gd name="T16" fmla="*/ 451 w 665"/>
                <a:gd name="T17" fmla="*/ 619 h 2112"/>
                <a:gd name="T18" fmla="*/ 305 w 665"/>
                <a:gd name="T19" fmla="*/ 1073 h 2112"/>
                <a:gd name="T20" fmla="*/ 160 w 665"/>
                <a:gd name="T21" fmla="*/ 1527 h 2112"/>
                <a:gd name="T22" fmla="*/ 104 w 665"/>
                <a:gd name="T23" fmla="*/ 1706 h 2112"/>
                <a:gd name="T24" fmla="*/ 52 w 665"/>
                <a:gd name="T25" fmla="*/ 1875 h 2112"/>
                <a:gd name="T26" fmla="*/ 25 w 665"/>
                <a:gd name="T27" fmla="*/ 1962 h 2112"/>
                <a:gd name="T28" fmla="*/ 25 w 665"/>
                <a:gd name="T29" fmla="*/ 1962 h 2112"/>
                <a:gd name="T30" fmla="*/ 13 w 665"/>
                <a:gd name="T31" fmla="*/ 2004 h 2112"/>
                <a:gd name="T32" fmla="*/ 6 w 665"/>
                <a:gd name="T33" fmla="*/ 2039 h 2112"/>
                <a:gd name="T34" fmla="*/ 3 w 665"/>
                <a:gd name="T35" fmla="*/ 2074 h 2112"/>
                <a:gd name="T36" fmla="*/ 0 w 665"/>
                <a:gd name="T37" fmla="*/ 2112 h 2112"/>
                <a:gd name="T38" fmla="*/ 0 w 665"/>
                <a:gd name="T39" fmla="*/ 2112 h 2112"/>
                <a:gd name="T40" fmla="*/ 19 w 665"/>
                <a:gd name="T41" fmla="*/ 2079 h 2112"/>
                <a:gd name="T42" fmla="*/ 35 w 665"/>
                <a:gd name="T43" fmla="*/ 2048 h 2112"/>
                <a:gd name="T44" fmla="*/ 49 w 665"/>
                <a:gd name="T45" fmla="*/ 2014 h 2112"/>
                <a:gd name="T46" fmla="*/ 64 w 665"/>
                <a:gd name="T47" fmla="*/ 1974 h 2112"/>
                <a:gd name="T48" fmla="*/ 91 w 665"/>
                <a:gd name="T49" fmla="*/ 1887 h 2112"/>
                <a:gd name="T50" fmla="*/ 143 w 665"/>
                <a:gd name="T51" fmla="*/ 1719 h 2112"/>
                <a:gd name="T52" fmla="*/ 199 w 665"/>
                <a:gd name="T53" fmla="*/ 1540 h 2112"/>
                <a:gd name="T54" fmla="*/ 344 w 665"/>
                <a:gd name="T55" fmla="*/ 1086 h 2112"/>
                <a:gd name="T56" fmla="*/ 488 w 665"/>
                <a:gd name="T57" fmla="*/ 632 h 2112"/>
                <a:gd name="T58" fmla="*/ 488 w 665"/>
                <a:gd name="T59" fmla="*/ 632 h 2112"/>
                <a:gd name="T60" fmla="*/ 599 w 665"/>
                <a:gd name="T61" fmla="*/ 283 h 2112"/>
                <a:gd name="T62" fmla="*/ 640 w 665"/>
                <a:gd name="T63" fmla="*/ 149 h 2112"/>
                <a:gd name="T64" fmla="*/ 640 w 665"/>
                <a:gd name="T65" fmla="*/ 149 h 2112"/>
                <a:gd name="T66" fmla="*/ 652 w 665"/>
                <a:gd name="T67" fmla="*/ 109 h 2112"/>
                <a:gd name="T68" fmla="*/ 658 w 665"/>
                <a:gd name="T69" fmla="*/ 73 h 2112"/>
                <a:gd name="T70" fmla="*/ 662 w 665"/>
                <a:gd name="T71" fmla="*/ 38 h 2112"/>
                <a:gd name="T72" fmla="*/ 665 w 665"/>
                <a:gd name="T73" fmla="*/ 0 h 2112"/>
                <a:gd name="T74" fmla="*/ 665 w 665"/>
                <a:gd name="T75" fmla="*/ 0 h 2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65" h="2112">
                  <a:moveTo>
                    <a:pt x="665" y="0"/>
                  </a:moveTo>
                  <a:lnTo>
                    <a:pt x="665" y="0"/>
                  </a:lnTo>
                  <a:lnTo>
                    <a:pt x="645" y="32"/>
                  </a:lnTo>
                  <a:lnTo>
                    <a:pt x="630" y="64"/>
                  </a:lnTo>
                  <a:lnTo>
                    <a:pt x="616" y="97"/>
                  </a:lnTo>
                  <a:lnTo>
                    <a:pt x="601" y="138"/>
                  </a:lnTo>
                  <a:lnTo>
                    <a:pt x="560" y="270"/>
                  </a:lnTo>
                  <a:lnTo>
                    <a:pt x="560" y="270"/>
                  </a:lnTo>
                  <a:lnTo>
                    <a:pt x="451" y="619"/>
                  </a:lnTo>
                  <a:lnTo>
                    <a:pt x="305" y="1073"/>
                  </a:lnTo>
                  <a:lnTo>
                    <a:pt x="160" y="1527"/>
                  </a:lnTo>
                  <a:lnTo>
                    <a:pt x="104" y="1706"/>
                  </a:lnTo>
                  <a:lnTo>
                    <a:pt x="52" y="1875"/>
                  </a:lnTo>
                  <a:lnTo>
                    <a:pt x="25" y="1962"/>
                  </a:lnTo>
                  <a:lnTo>
                    <a:pt x="25" y="1962"/>
                  </a:lnTo>
                  <a:lnTo>
                    <a:pt x="13" y="2004"/>
                  </a:lnTo>
                  <a:lnTo>
                    <a:pt x="6" y="2039"/>
                  </a:lnTo>
                  <a:lnTo>
                    <a:pt x="3" y="2074"/>
                  </a:lnTo>
                  <a:lnTo>
                    <a:pt x="0" y="2112"/>
                  </a:lnTo>
                  <a:lnTo>
                    <a:pt x="0" y="2112"/>
                  </a:lnTo>
                  <a:lnTo>
                    <a:pt x="19" y="2079"/>
                  </a:lnTo>
                  <a:lnTo>
                    <a:pt x="35" y="2048"/>
                  </a:lnTo>
                  <a:lnTo>
                    <a:pt x="49" y="2014"/>
                  </a:lnTo>
                  <a:lnTo>
                    <a:pt x="64" y="1974"/>
                  </a:lnTo>
                  <a:lnTo>
                    <a:pt x="91" y="1887"/>
                  </a:lnTo>
                  <a:lnTo>
                    <a:pt x="143" y="1719"/>
                  </a:lnTo>
                  <a:lnTo>
                    <a:pt x="199" y="1540"/>
                  </a:lnTo>
                  <a:lnTo>
                    <a:pt x="344" y="1086"/>
                  </a:lnTo>
                  <a:lnTo>
                    <a:pt x="488" y="632"/>
                  </a:lnTo>
                  <a:lnTo>
                    <a:pt x="488" y="632"/>
                  </a:lnTo>
                  <a:lnTo>
                    <a:pt x="599" y="283"/>
                  </a:lnTo>
                  <a:lnTo>
                    <a:pt x="640" y="149"/>
                  </a:lnTo>
                  <a:lnTo>
                    <a:pt x="640" y="149"/>
                  </a:lnTo>
                  <a:lnTo>
                    <a:pt x="652" y="109"/>
                  </a:lnTo>
                  <a:lnTo>
                    <a:pt x="658" y="73"/>
                  </a:lnTo>
                  <a:lnTo>
                    <a:pt x="662" y="38"/>
                  </a:lnTo>
                  <a:lnTo>
                    <a:pt x="665" y="0"/>
                  </a:lnTo>
                  <a:lnTo>
                    <a:pt x="665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0" name="Freeform 87">
              <a:extLst>
                <a:ext uri="{FF2B5EF4-FFF2-40B4-BE49-F238E27FC236}">
                  <a16:creationId xmlns:a16="http://schemas.microsoft.com/office/drawing/2014/main" id="{93FE7B3A-79A0-36D7-8D9A-5EA86EBFE8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7" y="2709"/>
              <a:ext cx="979" cy="84"/>
            </a:xfrm>
            <a:custGeom>
              <a:avLst/>
              <a:gdLst>
                <a:gd name="T0" fmla="*/ 0 w 2938"/>
                <a:gd name="T1" fmla="*/ 11 h 253"/>
                <a:gd name="T2" fmla="*/ 0 w 2938"/>
                <a:gd name="T3" fmla="*/ 11 h 253"/>
                <a:gd name="T4" fmla="*/ 35 w 2938"/>
                <a:gd name="T5" fmla="*/ 21 h 253"/>
                <a:gd name="T6" fmla="*/ 69 w 2938"/>
                <a:gd name="T7" fmla="*/ 30 h 253"/>
                <a:gd name="T8" fmla="*/ 105 w 2938"/>
                <a:gd name="T9" fmla="*/ 37 h 253"/>
                <a:gd name="T10" fmla="*/ 147 w 2938"/>
                <a:gd name="T11" fmla="*/ 42 h 253"/>
                <a:gd name="T12" fmla="*/ 1508 w 2938"/>
                <a:gd name="T13" fmla="*/ 150 h 253"/>
                <a:gd name="T14" fmla="*/ 2788 w 2938"/>
                <a:gd name="T15" fmla="*/ 251 h 253"/>
                <a:gd name="T16" fmla="*/ 2788 w 2938"/>
                <a:gd name="T17" fmla="*/ 251 h 253"/>
                <a:gd name="T18" fmla="*/ 2829 w 2938"/>
                <a:gd name="T19" fmla="*/ 253 h 253"/>
                <a:gd name="T20" fmla="*/ 2865 w 2938"/>
                <a:gd name="T21" fmla="*/ 253 h 253"/>
                <a:gd name="T22" fmla="*/ 2901 w 2938"/>
                <a:gd name="T23" fmla="*/ 249 h 253"/>
                <a:gd name="T24" fmla="*/ 2938 w 2938"/>
                <a:gd name="T25" fmla="*/ 244 h 253"/>
                <a:gd name="T26" fmla="*/ 2938 w 2938"/>
                <a:gd name="T27" fmla="*/ 244 h 253"/>
                <a:gd name="T28" fmla="*/ 2902 w 2938"/>
                <a:gd name="T29" fmla="*/ 232 h 253"/>
                <a:gd name="T30" fmla="*/ 2868 w 2938"/>
                <a:gd name="T31" fmla="*/ 223 h 253"/>
                <a:gd name="T32" fmla="*/ 2833 w 2938"/>
                <a:gd name="T33" fmla="*/ 216 h 253"/>
                <a:gd name="T34" fmla="*/ 2790 w 2938"/>
                <a:gd name="T35" fmla="*/ 211 h 253"/>
                <a:gd name="T36" fmla="*/ 1511 w 2938"/>
                <a:gd name="T37" fmla="*/ 110 h 253"/>
                <a:gd name="T38" fmla="*/ 151 w 2938"/>
                <a:gd name="T39" fmla="*/ 2 h 253"/>
                <a:gd name="T40" fmla="*/ 151 w 2938"/>
                <a:gd name="T41" fmla="*/ 2 h 253"/>
                <a:gd name="T42" fmla="*/ 108 w 2938"/>
                <a:gd name="T43" fmla="*/ 0 h 253"/>
                <a:gd name="T44" fmla="*/ 72 w 2938"/>
                <a:gd name="T45" fmla="*/ 0 h 253"/>
                <a:gd name="T46" fmla="*/ 37 w 2938"/>
                <a:gd name="T47" fmla="*/ 4 h 253"/>
                <a:gd name="T48" fmla="*/ 0 w 2938"/>
                <a:gd name="T49" fmla="*/ 11 h 253"/>
                <a:gd name="T50" fmla="*/ 0 w 2938"/>
                <a:gd name="T51" fmla="*/ 11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38" h="253">
                  <a:moveTo>
                    <a:pt x="0" y="11"/>
                  </a:moveTo>
                  <a:lnTo>
                    <a:pt x="0" y="11"/>
                  </a:lnTo>
                  <a:lnTo>
                    <a:pt x="35" y="21"/>
                  </a:lnTo>
                  <a:lnTo>
                    <a:pt x="69" y="30"/>
                  </a:lnTo>
                  <a:lnTo>
                    <a:pt x="105" y="37"/>
                  </a:lnTo>
                  <a:lnTo>
                    <a:pt x="147" y="42"/>
                  </a:lnTo>
                  <a:lnTo>
                    <a:pt x="1508" y="150"/>
                  </a:lnTo>
                  <a:lnTo>
                    <a:pt x="2788" y="251"/>
                  </a:lnTo>
                  <a:lnTo>
                    <a:pt x="2788" y="251"/>
                  </a:lnTo>
                  <a:lnTo>
                    <a:pt x="2829" y="253"/>
                  </a:lnTo>
                  <a:lnTo>
                    <a:pt x="2865" y="253"/>
                  </a:lnTo>
                  <a:lnTo>
                    <a:pt x="2901" y="249"/>
                  </a:lnTo>
                  <a:lnTo>
                    <a:pt x="2938" y="244"/>
                  </a:lnTo>
                  <a:lnTo>
                    <a:pt x="2938" y="244"/>
                  </a:lnTo>
                  <a:lnTo>
                    <a:pt x="2902" y="232"/>
                  </a:lnTo>
                  <a:lnTo>
                    <a:pt x="2868" y="223"/>
                  </a:lnTo>
                  <a:lnTo>
                    <a:pt x="2833" y="216"/>
                  </a:lnTo>
                  <a:lnTo>
                    <a:pt x="2790" y="211"/>
                  </a:lnTo>
                  <a:lnTo>
                    <a:pt x="1511" y="110"/>
                  </a:lnTo>
                  <a:lnTo>
                    <a:pt x="151" y="2"/>
                  </a:lnTo>
                  <a:lnTo>
                    <a:pt x="151" y="2"/>
                  </a:lnTo>
                  <a:lnTo>
                    <a:pt x="108" y="0"/>
                  </a:lnTo>
                  <a:lnTo>
                    <a:pt x="72" y="0"/>
                  </a:lnTo>
                  <a:lnTo>
                    <a:pt x="37" y="4"/>
                  </a:lnTo>
                  <a:lnTo>
                    <a:pt x="0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1" name="Freeform 88">
              <a:extLst>
                <a:ext uri="{FF2B5EF4-FFF2-40B4-BE49-F238E27FC236}">
                  <a16:creationId xmlns:a16="http://schemas.microsoft.com/office/drawing/2014/main" id="{284494CD-7D9E-B52C-CFF1-7FF7814425F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4" y="2798"/>
              <a:ext cx="338" cy="444"/>
            </a:xfrm>
            <a:custGeom>
              <a:avLst/>
              <a:gdLst>
                <a:gd name="T0" fmla="*/ 0 w 1014"/>
                <a:gd name="T1" fmla="*/ 0 h 1332"/>
                <a:gd name="T2" fmla="*/ 0 w 1014"/>
                <a:gd name="T3" fmla="*/ 0 h 1332"/>
                <a:gd name="T4" fmla="*/ 16 w 1014"/>
                <a:gd name="T5" fmla="*/ 34 h 1332"/>
                <a:gd name="T6" fmla="*/ 32 w 1014"/>
                <a:gd name="T7" fmla="*/ 65 h 1332"/>
                <a:gd name="T8" fmla="*/ 51 w 1014"/>
                <a:gd name="T9" fmla="*/ 96 h 1332"/>
                <a:gd name="T10" fmla="*/ 74 w 1014"/>
                <a:gd name="T11" fmla="*/ 131 h 1332"/>
                <a:gd name="T12" fmla="*/ 498 w 1014"/>
                <a:gd name="T13" fmla="*/ 688 h 1332"/>
                <a:gd name="T14" fmla="*/ 851 w 1014"/>
                <a:gd name="T15" fmla="*/ 1152 h 1332"/>
                <a:gd name="T16" fmla="*/ 907 w 1014"/>
                <a:gd name="T17" fmla="*/ 1225 h 1332"/>
                <a:gd name="T18" fmla="*/ 907 w 1014"/>
                <a:gd name="T19" fmla="*/ 1225 h 1332"/>
                <a:gd name="T20" fmla="*/ 933 w 1014"/>
                <a:gd name="T21" fmla="*/ 1257 h 1332"/>
                <a:gd name="T22" fmla="*/ 959 w 1014"/>
                <a:gd name="T23" fmla="*/ 1285 h 1332"/>
                <a:gd name="T24" fmla="*/ 985 w 1014"/>
                <a:gd name="T25" fmla="*/ 1308 h 1332"/>
                <a:gd name="T26" fmla="*/ 1014 w 1014"/>
                <a:gd name="T27" fmla="*/ 1332 h 1332"/>
                <a:gd name="T28" fmla="*/ 1014 w 1014"/>
                <a:gd name="T29" fmla="*/ 1332 h 1332"/>
                <a:gd name="T30" fmla="*/ 998 w 1014"/>
                <a:gd name="T31" fmla="*/ 1298 h 1332"/>
                <a:gd name="T32" fmla="*/ 982 w 1014"/>
                <a:gd name="T33" fmla="*/ 1267 h 1332"/>
                <a:gd name="T34" fmla="*/ 963 w 1014"/>
                <a:gd name="T35" fmla="*/ 1235 h 1332"/>
                <a:gd name="T36" fmla="*/ 940 w 1014"/>
                <a:gd name="T37" fmla="*/ 1200 h 1332"/>
                <a:gd name="T38" fmla="*/ 884 w 1014"/>
                <a:gd name="T39" fmla="*/ 1127 h 1332"/>
                <a:gd name="T40" fmla="*/ 530 w 1014"/>
                <a:gd name="T41" fmla="*/ 663 h 1332"/>
                <a:gd name="T42" fmla="*/ 107 w 1014"/>
                <a:gd name="T43" fmla="*/ 107 h 1332"/>
                <a:gd name="T44" fmla="*/ 107 w 1014"/>
                <a:gd name="T45" fmla="*/ 107 h 1332"/>
                <a:gd name="T46" fmla="*/ 81 w 1014"/>
                <a:gd name="T47" fmla="*/ 74 h 1332"/>
                <a:gd name="T48" fmla="*/ 55 w 1014"/>
                <a:gd name="T49" fmla="*/ 48 h 1332"/>
                <a:gd name="T50" fmla="*/ 29 w 1014"/>
                <a:gd name="T51" fmla="*/ 23 h 1332"/>
                <a:gd name="T52" fmla="*/ 0 w 1014"/>
                <a:gd name="T53" fmla="*/ 0 h 1332"/>
                <a:gd name="T54" fmla="*/ 0 w 1014"/>
                <a:gd name="T55" fmla="*/ 0 h 1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14" h="1332">
                  <a:moveTo>
                    <a:pt x="0" y="0"/>
                  </a:moveTo>
                  <a:lnTo>
                    <a:pt x="0" y="0"/>
                  </a:lnTo>
                  <a:lnTo>
                    <a:pt x="16" y="34"/>
                  </a:lnTo>
                  <a:lnTo>
                    <a:pt x="32" y="65"/>
                  </a:lnTo>
                  <a:lnTo>
                    <a:pt x="51" y="96"/>
                  </a:lnTo>
                  <a:lnTo>
                    <a:pt x="74" y="131"/>
                  </a:lnTo>
                  <a:lnTo>
                    <a:pt x="498" y="688"/>
                  </a:lnTo>
                  <a:lnTo>
                    <a:pt x="851" y="1152"/>
                  </a:lnTo>
                  <a:lnTo>
                    <a:pt x="907" y="1225"/>
                  </a:lnTo>
                  <a:lnTo>
                    <a:pt x="907" y="1225"/>
                  </a:lnTo>
                  <a:lnTo>
                    <a:pt x="933" y="1257"/>
                  </a:lnTo>
                  <a:lnTo>
                    <a:pt x="959" y="1285"/>
                  </a:lnTo>
                  <a:lnTo>
                    <a:pt x="985" y="1308"/>
                  </a:lnTo>
                  <a:lnTo>
                    <a:pt x="1014" y="1332"/>
                  </a:lnTo>
                  <a:lnTo>
                    <a:pt x="1014" y="1332"/>
                  </a:lnTo>
                  <a:lnTo>
                    <a:pt x="998" y="1298"/>
                  </a:lnTo>
                  <a:lnTo>
                    <a:pt x="982" y="1267"/>
                  </a:lnTo>
                  <a:lnTo>
                    <a:pt x="963" y="1235"/>
                  </a:lnTo>
                  <a:lnTo>
                    <a:pt x="940" y="1200"/>
                  </a:lnTo>
                  <a:lnTo>
                    <a:pt x="884" y="1127"/>
                  </a:lnTo>
                  <a:lnTo>
                    <a:pt x="530" y="663"/>
                  </a:lnTo>
                  <a:lnTo>
                    <a:pt x="107" y="107"/>
                  </a:lnTo>
                  <a:lnTo>
                    <a:pt x="107" y="107"/>
                  </a:lnTo>
                  <a:lnTo>
                    <a:pt x="81" y="74"/>
                  </a:lnTo>
                  <a:lnTo>
                    <a:pt x="55" y="48"/>
                  </a:lnTo>
                  <a:lnTo>
                    <a:pt x="29" y="2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2" name="Freeform 89">
              <a:extLst>
                <a:ext uri="{FF2B5EF4-FFF2-40B4-BE49-F238E27FC236}">
                  <a16:creationId xmlns:a16="http://schemas.microsoft.com/office/drawing/2014/main" id="{1FEF36AE-8A79-3191-7CAD-EC0CD50B00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3" y="2751"/>
              <a:ext cx="311" cy="757"/>
            </a:xfrm>
            <a:custGeom>
              <a:avLst/>
              <a:gdLst>
                <a:gd name="T0" fmla="*/ 932 w 932"/>
                <a:gd name="T1" fmla="*/ 0 h 2270"/>
                <a:gd name="T2" fmla="*/ 932 w 932"/>
                <a:gd name="T3" fmla="*/ 0 h 2270"/>
                <a:gd name="T4" fmla="*/ 911 w 932"/>
                <a:gd name="T5" fmla="*/ 31 h 2270"/>
                <a:gd name="T6" fmla="*/ 893 w 932"/>
                <a:gd name="T7" fmla="*/ 61 h 2270"/>
                <a:gd name="T8" fmla="*/ 875 w 932"/>
                <a:gd name="T9" fmla="*/ 93 h 2270"/>
                <a:gd name="T10" fmla="*/ 858 w 932"/>
                <a:gd name="T11" fmla="*/ 131 h 2270"/>
                <a:gd name="T12" fmla="*/ 802 w 932"/>
                <a:gd name="T13" fmla="*/ 270 h 2270"/>
                <a:gd name="T14" fmla="*/ 802 w 932"/>
                <a:gd name="T15" fmla="*/ 270 h 2270"/>
                <a:gd name="T16" fmla="*/ 644 w 932"/>
                <a:gd name="T17" fmla="*/ 655 h 2270"/>
                <a:gd name="T18" fmla="*/ 435 w 932"/>
                <a:gd name="T19" fmla="*/ 1155 h 2270"/>
                <a:gd name="T20" fmla="*/ 435 w 932"/>
                <a:gd name="T21" fmla="*/ 1155 h 2270"/>
                <a:gd name="T22" fmla="*/ 372 w 932"/>
                <a:gd name="T23" fmla="*/ 1305 h 2270"/>
                <a:gd name="T24" fmla="*/ 227 w 932"/>
                <a:gd name="T25" fmla="*/ 1654 h 2270"/>
                <a:gd name="T26" fmla="*/ 146 w 932"/>
                <a:gd name="T27" fmla="*/ 1852 h 2270"/>
                <a:gd name="T28" fmla="*/ 70 w 932"/>
                <a:gd name="T29" fmla="*/ 2038 h 2270"/>
                <a:gd name="T30" fmla="*/ 36 w 932"/>
                <a:gd name="T31" fmla="*/ 2123 h 2270"/>
                <a:gd name="T32" fmla="*/ 36 w 932"/>
                <a:gd name="T33" fmla="*/ 2123 h 2270"/>
                <a:gd name="T34" fmla="*/ 22 w 932"/>
                <a:gd name="T35" fmla="*/ 2162 h 2270"/>
                <a:gd name="T36" fmla="*/ 13 w 932"/>
                <a:gd name="T37" fmla="*/ 2197 h 2270"/>
                <a:gd name="T38" fmla="*/ 5 w 932"/>
                <a:gd name="T39" fmla="*/ 2233 h 2270"/>
                <a:gd name="T40" fmla="*/ 0 w 932"/>
                <a:gd name="T41" fmla="*/ 2270 h 2270"/>
                <a:gd name="T42" fmla="*/ 0 w 932"/>
                <a:gd name="T43" fmla="*/ 2270 h 2270"/>
                <a:gd name="T44" fmla="*/ 22 w 932"/>
                <a:gd name="T45" fmla="*/ 2239 h 2270"/>
                <a:gd name="T46" fmla="*/ 40 w 932"/>
                <a:gd name="T47" fmla="*/ 2209 h 2270"/>
                <a:gd name="T48" fmla="*/ 57 w 932"/>
                <a:gd name="T49" fmla="*/ 2177 h 2270"/>
                <a:gd name="T50" fmla="*/ 74 w 932"/>
                <a:gd name="T51" fmla="*/ 2138 h 2270"/>
                <a:gd name="T52" fmla="*/ 109 w 932"/>
                <a:gd name="T53" fmla="*/ 2053 h 2270"/>
                <a:gd name="T54" fmla="*/ 184 w 932"/>
                <a:gd name="T55" fmla="*/ 1867 h 2270"/>
                <a:gd name="T56" fmla="*/ 265 w 932"/>
                <a:gd name="T57" fmla="*/ 1670 h 2270"/>
                <a:gd name="T58" fmla="*/ 265 w 932"/>
                <a:gd name="T59" fmla="*/ 1670 h 2270"/>
                <a:gd name="T60" fmla="*/ 409 w 932"/>
                <a:gd name="T61" fmla="*/ 1321 h 2270"/>
                <a:gd name="T62" fmla="*/ 472 w 932"/>
                <a:gd name="T63" fmla="*/ 1170 h 2270"/>
                <a:gd name="T64" fmla="*/ 681 w 932"/>
                <a:gd name="T65" fmla="*/ 671 h 2270"/>
                <a:gd name="T66" fmla="*/ 681 w 932"/>
                <a:gd name="T67" fmla="*/ 671 h 2270"/>
                <a:gd name="T68" fmla="*/ 840 w 932"/>
                <a:gd name="T69" fmla="*/ 286 h 2270"/>
                <a:gd name="T70" fmla="*/ 896 w 932"/>
                <a:gd name="T71" fmla="*/ 147 h 2270"/>
                <a:gd name="T72" fmla="*/ 896 w 932"/>
                <a:gd name="T73" fmla="*/ 147 h 2270"/>
                <a:gd name="T74" fmla="*/ 910 w 932"/>
                <a:gd name="T75" fmla="*/ 106 h 2270"/>
                <a:gd name="T76" fmla="*/ 920 w 932"/>
                <a:gd name="T77" fmla="*/ 71 h 2270"/>
                <a:gd name="T78" fmla="*/ 927 w 932"/>
                <a:gd name="T79" fmla="*/ 37 h 2270"/>
                <a:gd name="T80" fmla="*/ 932 w 932"/>
                <a:gd name="T81" fmla="*/ 0 h 2270"/>
                <a:gd name="T82" fmla="*/ 932 w 932"/>
                <a:gd name="T83" fmla="*/ 0 h 2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32" h="2270">
                  <a:moveTo>
                    <a:pt x="932" y="0"/>
                  </a:moveTo>
                  <a:lnTo>
                    <a:pt x="932" y="0"/>
                  </a:lnTo>
                  <a:lnTo>
                    <a:pt x="911" y="31"/>
                  </a:lnTo>
                  <a:lnTo>
                    <a:pt x="893" y="61"/>
                  </a:lnTo>
                  <a:lnTo>
                    <a:pt x="875" y="93"/>
                  </a:lnTo>
                  <a:lnTo>
                    <a:pt x="858" y="131"/>
                  </a:lnTo>
                  <a:lnTo>
                    <a:pt x="802" y="270"/>
                  </a:lnTo>
                  <a:lnTo>
                    <a:pt x="802" y="270"/>
                  </a:lnTo>
                  <a:lnTo>
                    <a:pt x="644" y="655"/>
                  </a:lnTo>
                  <a:lnTo>
                    <a:pt x="435" y="1155"/>
                  </a:lnTo>
                  <a:lnTo>
                    <a:pt x="435" y="1155"/>
                  </a:lnTo>
                  <a:lnTo>
                    <a:pt x="372" y="1305"/>
                  </a:lnTo>
                  <a:lnTo>
                    <a:pt x="227" y="1654"/>
                  </a:lnTo>
                  <a:lnTo>
                    <a:pt x="146" y="1852"/>
                  </a:lnTo>
                  <a:lnTo>
                    <a:pt x="70" y="2038"/>
                  </a:lnTo>
                  <a:lnTo>
                    <a:pt x="36" y="2123"/>
                  </a:lnTo>
                  <a:lnTo>
                    <a:pt x="36" y="2123"/>
                  </a:lnTo>
                  <a:lnTo>
                    <a:pt x="22" y="2162"/>
                  </a:lnTo>
                  <a:lnTo>
                    <a:pt x="13" y="2197"/>
                  </a:lnTo>
                  <a:lnTo>
                    <a:pt x="5" y="2233"/>
                  </a:lnTo>
                  <a:lnTo>
                    <a:pt x="0" y="2270"/>
                  </a:lnTo>
                  <a:lnTo>
                    <a:pt x="0" y="2270"/>
                  </a:lnTo>
                  <a:lnTo>
                    <a:pt x="22" y="2239"/>
                  </a:lnTo>
                  <a:lnTo>
                    <a:pt x="40" y="2209"/>
                  </a:lnTo>
                  <a:lnTo>
                    <a:pt x="57" y="2177"/>
                  </a:lnTo>
                  <a:lnTo>
                    <a:pt x="74" y="2138"/>
                  </a:lnTo>
                  <a:lnTo>
                    <a:pt x="109" y="2053"/>
                  </a:lnTo>
                  <a:lnTo>
                    <a:pt x="184" y="1867"/>
                  </a:lnTo>
                  <a:lnTo>
                    <a:pt x="265" y="1670"/>
                  </a:lnTo>
                  <a:lnTo>
                    <a:pt x="265" y="1670"/>
                  </a:lnTo>
                  <a:lnTo>
                    <a:pt x="409" y="1321"/>
                  </a:lnTo>
                  <a:lnTo>
                    <a:pt x="472" y="1170"/>
                  </a:lnTo>
                  <a:lnTo>
                    <a:pt x="681" y="671"/>
                  </a:lnTo>
                  <a:lnTo>
                    <a:pt x="681" y="671"/>
                  </a:lnTo>
                  <a:lnTo>
                    <a:pt x="840" y="286"/>
                  </a:lnTo>
                  <a:lnTo>
                    <a:pt x="896" y="147"/>
                  </a:lnTo>
                  <a:lnTo>
                    <a:pt x="896" y="147"/>
                  </a:lnTo>
                  <a:lnTo>
                    <a:pt x="910" y="106"/>
                  </a:lnTo>
                  <a:lnTo>
                    <a:pt x="920" y="71"/>
                  </a:lnTo>
                  <a:lnTo>
                    <a:pt x="927" y="37"/>
                  </a:lnTo>
                  <a:lnTo>
                    <a:pt x="932" y="0"/>
                  </a:lnTo>
                  <a:lnTo>
                    <a:pt x="932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3" name="Freeform 90">
              <a:extLst>
                <a:ext uri="{FF2B5EF4-FFF2-40B4-BE49-F238E27FC236}">
                  <a16:creationId xmlns:a16="http://schemas.microsoft.com/office/drawing/2014/main" id="{3B2044A1-2AA9-38AC-4EDE-E9FD818E38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5" y="2802"/>
              <a:ext cx="270" cy="783"/>
            </a:xfrm>
            <a:custGeom>
              <a:avLst/>
              <a:gdLst>
                <a:gd name="T0" fmla="*/ 810 w 810"/>
                <a:gd name="T1" fmla="*/ 0 h 2350"/>
                <a:gd name="T2" fmla="*/ 810 w 810"/>
                <a:gd name="T3" fmla="*/ 0 h 2350"/>
                <a:gd name="T4" fmla="*/ 791 w 810"/>
                <a:gd name="T5" fmla="*/ 31 h 2350"/>
                <a:gd name="T6" fmla="*/ 774 w 810"/>
                <a:gd name="T7" fmla="*/ 62 h 2350"/>
                <a:gd name="T8" fmla="*/ 758 w 810"/>
                <a:gd name="T9" fmla="*/ 95 h 2350"/>
                <a:gd name="T10" fmla="*/ 743 w 810"/>
                <a:gd name="T11" fmla="*/ 135 h 2350"/>
                <a:gd name="T12" fmla="*/ 695 w 810"/>
                <a:gd name="T13" fmla="*/ 278 h 2350"/>
                <a:gd name="T14" fmla="*/ 695 w 810"/>
                <a:gd name="T15" fmla="*/ 278 h 2350"/>
                <a:gd name="T16" fmla="*/ 557 w 810"/>
                <a:gd name="T17" fmla="*/ 677 h 2350"/>
                <a:gd name="T18" fmla="*/ 375 w 810"/>
                <a:gd name="T19" fmla="*/ 1198 h 2350"/>
                <a:gd name="T20" fmla="*/ 375 w 810"/>
                <a:gd name="T21" fmla="*/ 1198 h 2350"/>
                <a:gd name="T22" fmla="*/ 319 w 810"/>
                <a:gd name="T23" fmla="*/ 1355 h 2350"/>
                <a:gd name="T24" fmla="*/ 193 w 810"/>
                <a:gd name="T25" fmla="*/ 1716 h 2350"/>
                <a:gd name="T26" fmla="*/ 123 w 810"/>
                <a:gd name="T27" fmla="*/ 1922 h 2350"/>
                <a:gd name="T28" fmla="*/ 57 w 810"/>
                <a:gd name="T29" fmla="*/ 2114 h 2350"/>
                <a:gd name="T30" fmla="*/ 28 w 810"/>
                <a:gd name="T31" fmla="*/ 2202 h 2350"/>
                <a:gd name="T32" fmla="*/ 28 w 810"/>
                <a:gd name="T33" fmla="*/ 2202 h 2350"/>
                <a:gd name="T34" fmla="*/ 15 w 810"/>
                <a:gd name="T35" fmla="*/ 2243 h 2350"/>
                <a:gd name="T36" fmla="*/ 7 w 810"/>
                <a:gd name="T37" fmla="*/ 2278 h 2350"/>
                <a:gd name="T38" fmla="*/ 4 w 810"/>
                <a:gd name="T39" fmla="*/ 2313 h 2350"/>
                <a:gd name="T40" fmla="*/ 0 w 810"/>
                <a:gd name="T41" fmla="*/ 2350 h 2350"/>
                <a:gd name="T42" fmla="*/ 0 w 810"/>
                <a:gd name="T43" fmla="*/ 2350 h 2350"/>
                <a:gd name="T44" fmla="*/ 19 w 810"/>
                <a:gd name="T45" fmla="*/ 2319 h 2350"/>
                <a:gd name="T46" fmla="*/ 36 w 810"/>
                <a:gd name="T47" fmla="*/ 2287 h 2350"/>
                <a:gd name="T48" fmla="*/ 52 w 810"/>
                <a:gd name="T49" fmla="*/ 2255 h 2350"/>
                <a:gd name="T50" fmla="*/ 66 w 810"/>
                <a:gd name="T51" fmla="*/ 2215 h 2350"/>
                <a:gd name="T52" fmla="*/ 96 w 810"/>
                <a:gd name="T53" fmla="*/ 2127 h 2350"/>
                <a:gd name="T54" fmla="*/ 161 w 810"/>
                <a:gd name="T55" fmla="*/ 1935 h 2350"/>
                <a:gd name="T56" fmla="*/ 232 w 810"/>
                <a:gd name="T57" fmla="*/ 1729 h 2350"/>
                <a:gd name="T58" fmla="*/ 232 w 810"/>
                <a:gd name="T59" fmla="*/ 1729 h 2350"/>
                <a:gd name="T60" fmla="*/ 358 w 810"/>
                <a:gd name="T61" fmla="*/ 1368 h 2350"/>
                <a:gd name="T62" fmla="*/ 413 w 810"/>
                <a:gd name="T63" fmla="*/ 1211 h 2350"/>
                <a:gd name="T64" fmla="*/ 595 w 810"/>
                <a:gd name="T65" fmla="*/ 692 h 2350"/>
                <a:gd name="T66" fmla="*/ 595 w 810"/>
                <a:gd name="T67" fmla="*/ 692 h 2350"/>
                <a:gd name="T68" fmla="*/ 734 w 810"/>
                <a:gd name="T69" fmla="*/ 291 h 2350"/>
                <a:gd name="T70" fmla="*/ 782 w 810"/>
                <a:gd name="T71" fmla="*/ 148 h 2350"/>
                <a:gd name="T72" fmla="*/ 782 w 810"/>
                <a:gd name="T73" fmla="*/ 148 h 2350"/>
                <a:gd name="T74" fmla="*/ 793 w 810"/>
                <a:gd name="T75" fmla="*/ 108 h 2350"/>
                <a:gd name="T76" fmla="*/ 801 w 810"/>
                <a:gd name="T77" fmla="*/ 71 h 2350"/>
                <a:gd name="T78" fmla="*/ 806 w 810"/>
                <a:gd name="T79" fmla="*/ 38 h 2350"/>
                <a:gd name="T80" fmla="*/ 810 w 810"/>
                <a:gd name="T81" fmla="*/ 0 h 2350"/>
                <a:gd name="T82" fmla="*/ 810 w 810"/>
                <a:gd name="T83" fmla="*/ 0 h 2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0" h="2350">
                  <a:moveTo>
                    <a:pt x="810" y="0"/>
                  </a:moveTo>
                  <a:lnTo>
                    <a:pt x="810" y="0"/>
                  </a:lnTo>
                  <a:lnTo>
                    <a:pt x="791" y="31"/>
                  </a:lnTo>
                  <a:lnTo>
                    <a:pt x="774" y="62"/>
                  </a:lnTo>
                  <a:lnTo>
                    <a:pt x="758" y="95"/>
                  </a:lnTo>
                  <a:lnTo>
                    <a:pt x="743" y="135"/>
                  </a:lnTo>
                  <a:lnTo>
                    <a:pt x="695" y="278"/>
                  </a:lnTo>
                  <a:lnTo>
                    <a:pt x="695" y="278"/>
                  </a:lnTo>
                  <a:lnTo>
                    <a:pt x="557" y="677"/>
                  </a:lnTo>
                  <a:lnTo>
                    <a:pt x="375" y="1198"/>
                  </a:lnTo>
                  <a:lnTo>
                    <a:pt x="375" y="1198"/>
                  </a:lnTo>
                  <a:lnTo>
                    <a:pt x="319" y="1355"/>
                  </a:lnTo>
                  <a:lnTo>
                    <a:pt x="193" y="1716"/>
                  </a:lnTo>
                  <a:lnTo>
                    <a:pt x="123" y="1922"/>
                  </a:lnTo>
                  <a:lnTo>
                    <a:pt x="57" y="2114"/>
                  </a:lnTo>
                  <a:lnTo>
                    <a:pt x="28" y="2202"/>
                  </a:lnTo>
                  <a:lnTo>
                    <a:pt x="28" y="2202"/>
                  </a:lnTo>
                  <a:lnTo>
                    <a:pt x="15" y="2243"/>
                  </a:lnTo>
                  <a:lnTo>
                    <a:pt x="7" y="2278"/>
                  </a:lnTo>
                  <a:lnTo>
                    <a:pt x="4" y="2313"/>
                  </a:lnTo>
                  <a:lnTo>
                    <a:pt x="0" y="2350"/>
                  </a:lnTo>
                  <a:lnTo>
                    <a:pt x="0" y="2350"/>
                  </a:lnTo>
                  <a:lnTo>
                    <a:pt x="19" y="2319"/>
                  </a:lnTo>
                  <a:lnTo>
                    <a:pt x="36" y="2287"/>
                  </a:lnTo>
                  <a:lnTo>
                    <a:pt x="52" y="2255"/>
                  </a:lnTo>
                  <a:lnTo>
                    <a:pt x="66" y="2215"/>
                  </a:lnTo>
                  <a:lnTo>
                    <a:pt x="96" y="2127"/>
                  </a:lnTo>
                  <a:lnTo>
                    <a:pt x="161" y="1935"/>
                  </a:lnTo>
                  <a:lnTo>
                    <a:pt x="232" y="1729"/>
                  </a:lnTo>
                  <a:lnTo>
                    <a:pt x="232" y="1729"/>
                  </a:lnTo>
                  <a:lnTo>
                    <a:pt x="358" y="1368"/>
                  </a:lnTo>
                  <a:lnTo>
                    <a:pt x="413" y="1211"/>
                  </a:lnTo>
                  <a:lnTo>
                    <a:pt x="595" y="692"/>
                  </a:lnTo>
                  <a:lnTo>
                    <a:pt x="595" y="692"/>
                  </a:lnTo>
                  <a:lnTo>
                    <a:pt x="734" y="291"/>
                  </a:lnTo>
                  <a:lnTo>
                    <a:pt x="782" y="148"/>
                  </a:lnTo>
                  <a:lnTo>
                    <a:pt x="782" y="148"/>
                  </a:lnTo>
                  <a:lnTo>
                    <a:pt x="793" y="108"/>
                  </a:lnTo>
                  <a:lnTo>
                    <a:pt x="801" y="71"/>
                  </a:lnTo>
                  <a:lnTo>
                    <a:pt x="806" y="38"/>
                  </a:lnTo>
                  <a:lnTo>
                    <a:pt x="810" y="0"/>
                  </a:lnTo>
                  <a:lnTo>
                    <a:pt x="81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4" name="Freeform 91">
              <a:extLst>
                <a:ext uri="{FF2B5EF4-FFF2-40B4-BE49-F238E27FC236}">
                  <a16:creationId xmlns:a16="http://schemas.microsoft.com/office/drawing/2014/main" id="{E9E419E7-EDF7-68D2-4D26-94C4B76F166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5" y="3269"/>
              <a:ext cx="237" cy="801"/>
            </a:xfrm>
            <a:custGeom>
              <a:avLst/>
              <a:gdLst>
                <a:gd name="T0" fmla="*/ 712 w 712"/>
                <a:gd name="T1" fmla="*/ 0 h 2403"/>
                <a:gd name="T2" fmla="*/ 712 w 712"/>
                <a:gd name="T3" fmla="*/ 0 h 2403"/>
                <a:gd name="T4" fmla="*/ 693 w 712"/>
                <a:gd name="T5" fmla="*/ 32 h 2403"/>
                <a:gd name="T6" fmla="*/ 678 w 712"/>
                <a:gd name="T7" fmla="*/ 63 h 2403"/>
                <a:gd name="T8" fmla="*/ 664 w 712"/>
                <a:gd name="T9" fmla="*/ 97 h 2403"/>
                <a:gd name="T10" fmla="*/ 651 w 712"/>
                <a:gd name="T11" fmla="*/ 138 h 2403"/>
                <a:gd name="T12" fmla="*/ 608 w 712"/>
                <a:gd name="T13" fmla="*/ 285 h 2403"/>
                <a:gd name="T14" fmla="*/ 608 w 712"/>
                <a:gd name="T15" fmla="*/ 285 h 2403"/>
                <a:gd name="T16" fmla="*/ 487 w 712"/>
                <a:gd name="T17" fmla="*/ 693 h 2403"/>
                <a:gd name="T18" fmla="*/ 327 w 712"/>
                <a:gd name="T19" fmla="*/ 1225 h 2403"/>
                <a:gd name="T20" fmla="*/ 167 w 712"/>
                <a:gd name="T21" fmla="*/ 1757 h 2403"/>
                <a:gd name="T22" fmla="*/ 105 w 712"/>
                <a:gd name="T23" fmla="*/ 1967 h 2403"/>
                <a:gd name="T24" fmla="*/ 47 w 712"/>
                <a:gd name="T25" fmla="*/ 2165 h 2403"/>
                <a:gd name="T26" fmla="*/ 22 w 712"/>
                <a:gd name="T27" fmla="*/ 2253 h 2403"/>
                <a:gd name="T28" fmla="*/ 22 w 712"/>
                <a:gd name="T29" fmla="*/ 2253 h 2403"/>
                <a:gd name="T30" fmla="*/ 11 w 712"/>
                <a:gd name="T31" fmla="*/ 2295 h 2403"/>
                <a:gd name="T32" fmla="*/ 5 w 712"/>
                <a:gd name="T33" fmla="*/ 2330 h 2403"/>
                <a:gd name="T34" fmla="*/ 1 w 712"/>
                <a:gd name="T35" fmla="*/ 2365 h 2403"/>
                <a:gd name="T36" fmla="*/ 0 w 712"/>
                <a:gd name="T37" fmla="*/ 2403 h 2403"/>
                <a:gd name="T38" fmla="*/ 0 w 712"/>
                <a:gd name="T39" fmla="*/ 2403 h 2403"/>
                <a:gd name="T40" fmla="*/ 18 w 712"/>
                <a:gd name="T41" fmla="*/ 2370 h 2403"/>
                <a:gd name="T42" fmla="*/ 34 w 712"/>
                <a:gd name="T43" fmla="*/ 2339 h 2403"/>
                <a:gd name="T44" fmla="*/ 48 w 712"/>
                <a:gd name="T45" fmla="*/ 2305 h 2403"/>
                <a:gd name="T46" fmla="*/ 61 w 712"/>
                <a:gd name="T47" fmla="*/ 2265 h 2403"/>
                <a:gd name="T48" fmla="*/ 87 w 712"/>
                <a:gd name="T49" fmla="*/ 2177 h 2403"/>
                <a:gd name="T50" fmla="*/ 144 w 712"/>
                <a:gd name="T51" fmla="*/ 1979 h 2403"/>
                <a:gd name="T52" fmla="*/ 206 w 712"/>
                <a:gd name="T53" fmla="*/ 1768 h 2403"/>
                <a:gd name="T54" fmla="*/ 366 w 712"/>
                <a:gd name="T55" fmla="*/ 1236 h 2403"/>
                <a:gd name="T56" fmla="*/ 526 w 712"/>
                <a:gd name="T57" fmla="*/ 705 h 2403"/>
                <a:gd name="T58" fmla="*/ 526 w 712"/>
                <a:gd name="T59" fmla="*/ 705 h 2403"/>
                <a:gd name="T60" fmla="*/ 647 w 712"/>
                <a:gd name="T61" fmla="*/ 296 h 2403"/>
                <a:gd name="T62" fmla="*/ 689 w 712"/>
                <a:gd name="T63" fmla="*/ 149 h 2403"/>
                <a:gd name="T64" fmla="*/ 689 w 712"/>
                <a:gd name="T65" fmla="*/ 149 h 2403"/>
                <a:gd name="T66" fmla="*/ 700 w 712"/>
                <a:gd name="T67" fmla="*/ 108 h 2403"/>
                <a:gd name="T68" fmla="*/ 706 w 712"/>
                <a:gd name="T69" fmla="*/ 73 h 2403"/>
                <a:gd name="T70" fmla="*/ 710 w 712"/>
                <a:gd name="T71" fmla="*/ 37 h 2403"/>
                <a:gd name="T72" fmla="*/ 712 w 712"/>
                <a:gd name="T73" fmla="*/ 0 h 2403"/>
                <a:gd name="T74" fmla="*/ 712 w 712"/>
                <a:gd name="T75" fmla="*/ 0 h 2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12" h="2403">
                  <a:moveTo>
                    <a:pt x="712" y="0"/>
                  </a:moveTo>
                  <a:lnTo>
                    <a:pt x="712" y="0"/>
                  </a:lnTo>
                  <a:lnTo>
                    <a:pt x="693" y="32"/>
                  </a:lnTo>
                  <a:lnTo>
                    <a:pt x="678" y="63"/>
                  </a:lnTo>
                  <a:lnTo>
                    <a:pt x="664" y="97"/>
                  </a:lnTo>
                  <a:lnTo>
                    <a:pt x="651" y="138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487" y="693"/>
                  </a:lnTo>
                  <a:lnTo>
                    <a:pt x="327" y="1225"/>
                  </a:lnTo>
                  <a:lnTo>
                    <a:pt x="167" y="1757"/>
                  </a:lnTo>
                  <a:lnTo>
                    <a:pt x="105" y="1967"/>
                  </a:lnTo>
                  <a:lnTo>
                    <a:pt x="47" y="2165"/>
                  </a:lnTo>
                  <a:lnTo>
                    <a:pt x="22" y="2253"/>
                  </a:lnTo>
                  <a:lnTo>
                    <a:pt x="22" y="2253"/>
                  </a:lnTo>
                  <a:lnTo>
                    <a:pt x="11" y="2295"/>
                  </a:lnTo>
                  <a:lnTo>
                    <a:pt x="5" y="2330"/>
                  </a:lnTo>
                  <a:lnTo>
                    <a:pt x="1" y="2365"/>
                  </a:lnTo>
                  <a:lnTo>
                    <a:pt x="0" y="2403"/>
                  </a:lnTo>
                  <a:lnTo>
                    <a:pt x="0" y="2403"/>
                  </a:lnTo>
                  <a:lnTo>
                    <a:pt x="18" y="2370"/>
                  </a:lnTo>
                  <a:lnTo>
                    <a:pt x="34" y="2339"/>
                  </a:lnTo>
                  <a:lnTo>
                    <a:pt x="48" y="2305"/>
                  </a:lnTo>
                  <a:lnTo>
                    <a:pt x="61" y="2265"/>
                  </a:lnTo>
                  <a:lnTo>
                    <a:pt x="87" y="2177"/>
                  </a:lnTo>
                  <a:lnTo>
                    <a:pt x="144" y="1979"/>
                  </a:lnTo>
                  <a:lnTo>
                    <a:pt x="206" y="1768"/>
                  </a:lnTo>
                  <a:lnTo>
                    <a:pt x="366" y="1236"/>
                  </a:lnTo>
                  <a:lnTo>
                    <a:pt x="526" y="705"/>
                  </a:lnTo>
                  <a:lnTo>
                    <a:pt x="526" y="705"/>
                  </a:lnTo>
                  <a:lnTo>
                    <a:pt x="647" y="296"/>
                  </a:lnTo>
                  <a:lnTo>
                    <a:pt x="689" y="149"/>
                  </a:lnTo>
                  <a:lnTo>
                    <a:pt x="689" y="149"/>
                  </a:lnTo>
                  <a:lnTo>
                    <a:pt x="700" y="108"/>
                  </a:lnTo>
                  <a:lnTo>
                    <a:pt x="706" y="73"/>
                  </a:lnTo>
                  <a:lnTo>
                    <a:pt x="710" y="37"/>
                  </a:lnTo>
                  <a:lnTo>
                    <a:pt x="712" y="0"/>
                  </a:lnTo>
                  <a:lnTo>
                    <a:pt x="712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5" name="Freeform 92">
              <a:extLst>
                <a:ext uri="{FF2B5EF4-FFF2-40B4-BE49-F238E27FC236}">
                  <a16:creationId xmlns:a16="http://schemas.microsoft.com/office/drawing/2014/main" id="{696335F8-6CCF-5A25-A98D-A4348515C2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8" y="3505"/>
              <a:ext cx="979" cy="84"/>
            </a:xfrm>
            <a:custGeom>
              <a:avLst/>
              <a:gdLst>
                <a:gd name="T0" fmla="*/ 0 w 2938"/>
                <a:gd name="T1" fmla="*/ 10 h 252"/>
                <a:gd name="T2" fmla="*/ 0 w 2938"/>
                <a:gd name="T3" fmla="*/ 10 h 252"/>
                <a:gd name="T4" fmla="*/ 35 w 2938"/>
                <a:gd name="T5" fmla="*/ 21 h 252"/>
                <a:gd name="T6" fmla="*/ 68 w 2938"/>
                <a:gd name="T7" fmla="*/ 30 h 252"/>
                <a:gd name="T8" fmla="*/ 105 w 2938"/>
                <a:gd name="T9" fmla="*/ 36 h 252"/>
                <a:gd name="T10" fmla="*/ 146 w 2938"/>
                <a:gd name="T11" fmla="*/ 42 h 252"/>
                <a:gd name="T12" fmla="*/ 1508 w 2938"/>
                <a:gd name="T13" fmla="*/ 149 h 252"/>
                <a:gd name="T14" fmla="*/ 2787 w 2938"/>
                <a:gd name="T15" fmla="*/ 251 h 252"/>
                <a:gd name="T16" fmla="*/ 2787 w 2938"/>
                <a:gd name="T17" fmla="*/ 251 h 252"/>
                <a:gd name="T18" fmla="*/ 2828 w 2938"/>
                <a:gd name="T19" fmla="*/ 252 h 252"/>
                <a:gd name="T20" fmla="*/ 2865 w 2938"/>
                <a:gd name="T21" fmla="*/ 252 h 252"/>
                <a:gd name="T22" fmla="*/ 2900 w 2938"/>
                <a:gd name="T23" fmla="*/ 248 h 252"/>
                <a:gd name="T24" fmla="*/ 2938 w 2938"/>
                <a:gd name="T25" fmla="*/ 243 h 252"/>
                <a:gd name="T26" fmla="*/ 2938 w 2938"/>
                <a:gd name="T27" fmla="*/ 243 h 252"/>
                <a:gd name="T28" fmla="*/ 2901 w 2938"/>
                <a:gd name="T29" fmla="*/ 231 h 252"/>
                <a:gd name="T30" fmla="*/ 2867 w 2938"/>
                <a:gd name="T31" fmla="*/ 222 h 252"/>
                <a:gd name="T32" fmla="*/ 2832 w 2938"/>
                <a:gd name="T33" fmla="*/ 216 h 252"/>
                <a:gd name="T34" fmla="*/ 2790 w 2938"/>
                <a:gd name="T35" fmla="*/ 211 h 252"/>
                <a:gd name="T36" fmla="*/ 1510 w 2938"/>
                <a:gd name="T37" fmla="*/ 109 h 252"/>
                <a:gd name="T38" fmla="*/ 150 w 2938"/>
                <a:gd name="T39" fmla="*/ 1 h 252"/>
                <a:gd name="T40" fmla="*/ 150 w 2938"/>
                <a:gd name="T41" fmla="*/ 1 h 252"/>
                <a:gd name="T42" fmla="*/ 107 w 2938"/>
                <a:gd name="T43" fmla="*/ 0 h 252"/>
                <a:gd name="T44" fmla="*/ 71 w 2938"/>
                <a:gd name="T45" fmla="*/ 0 h 252"/>
                <a:gd name="T46" fmla="*/ 36 w 2938"/>
                <a:gd name="T47" fmla="*/ 4 h 252"/>
                <a:gd name="T48" fmla="*/ 0 w 2938"/>
                <a:gd name="T49" fmla="*/ 10 h 252"/>
                <a:gd name="T50" fmla="*/ 0 w 2938"/>
                <a:gd name="T51" fmla="*/ 1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38" h="252">
                  <a:moveTo>
                    <a:pt x="0" y="10"/>
                  </a:moveTo>
                  <a:lnTo>
                    <a:pt x="0" y="10"/>
                  </a:lnTo>
                  <a:lnTo>
                    <a:pt x="35" y="21"/>
                  </a:lnTo>
                  <a:lnTo>
                    <a:pt x="68" y="30"/>
                  </a:lnTo>
                  <a:lnTo>
                    <a:pt x="105" y="36"/>
                  </a:lnTo>
                  <a:lnTo>
                    <a:pt x="146" y="42"/>
                  </a:lnTo>
                  <a:lnTo>
                    <a:pt x="1508" y="149"/>
                  </a:lnTo>
                  <a:lnTo>
                    <a:pt x="2787" y="251"/>
                  </a:lnTo>
                  <a:lnTo>
                    <a:pt x="2787" y="251"/>
                  </a:lnTo>
                  <a:lnTo>
                    <a:pt x="2828" y="252"/>
                  </a:lnTo>
                  <a:lnTo>
                    <a:pt x="2865" y="252"/>
                  </a:lnTo>
                  <a:lnTo>
                    <a:pt x="2900" y="248"/>
                  </a:lnTo>
                  <a:lnTo>
                    <a:pt x="2938" y="243"/>
                  </a:lnTo>
                  <a:lnTo>
                    <a:pt x="2938" y="243"/>
                  </a:lnTo>
                  <a:lnTo>
                    <a:pt x="2901" y="231"/>
                  </a:lnTo>
                  <a:lnTo>
                    <a:pt x="2867" y="222"/>
                  </a:lnTo>
                  <a:lnTo>
                    <a:pt x="2832" y="216"/>
                  </a:lnTo>
                  <a:lnTo>
                    <a:pt x="2790" y="211"/>
                  </a:lnTo>
                  <a:lnTo>
                    <a:pt x="1510" y="109"/>
                  </a:lnTo>
                  <a:lnTo>
                    <a:pt x="150" y="1"/>
                  </a:lnTo>
                  <a:lnTo>
                    <a:pt x="150" y="1"/>
                  </a:lnTo>
                  <a:lnTo>
                    <a:pt x="107" y="0"/>
                  </a:lnTo>
                  <a:lnTo>
                    <a:pt x="71" y="0"/>
                  </a:lnTo>
                  <a:lnTo>
                    <a:pt x="36" y="4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6" name="Freeform 93">
              <a:extLst>
                <a:ext uri="{FF2B5EF4-FFF2-40B4-BE49-F238E27FC236}">
                  <a16:creationId xmlns:a16="http://schemas.microsoft.com/office/drawing/2014/main" id="{9C8BCA93-9A73-208D-85ED-168E51AD0F7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5" y="3604"/>
              <a:ext cx="391" cy="444"/>
            </a:xfrm>
            <a:custGeom>
              <a:avLst/>
              <a:gdLst>
                <a:gd name="T0" fmla="*/ 0 w 1174"/>
                <a:gd name="T1" fmla="*/ 0 h 1331"/>
                <a:gd name="T2" fmla="*/ 0 w 1174"/>
                <a:gd name="T3" fmla="*/ 0 h 1331"/>
                <a:gd name="T4" fmla="*/ 18 w 1174"/>
                <a:gd name="T5" fmla="*/ 32 h 1331"/>
                <a:gd name="T6" fmla="*/ 36 w 1174"/>
                <a:gd name="T7" fmla="*/ 63 h 1331"/>
                <a:gd name="T8" fmla="*/ 57 w 1174"/>
                <a:gd name="T9" fmla="*/ 93 h 1331"/>
                <a:gd name="T10" fmla="*/ 84 w 1174"/>
                <a:gd name="T11" fmla="*/ 126 h 1331"/>
                <a:gd name="T12" fmla="*/ 582 w 1174"/>
                <a:gd name="T13" fmla="*/ 690 h 1331"/>
                <a:gd name="T14" fmla="*/ 998 w 1174"/>
                <a:gd name="T15" fmla="*/ 1164 h 1331"/>
                <a:gd name="T16" fmla="*/ 1060 w 1174"/>
                <a:gd name="T17" fmla="*/ 1233 h 1331"/>
                <a:gd name="T18" fmla="*/ 1060 w 1174"/>
                <a:gd name="T19" fmla="*/ 1233 h 1331"/>
                <a:gd name="T20" fmla="*/ 1088 w 1174"/>
                <a:gd name="T21" fmla="*/ 1264 h 1331"/>
                <a:gd name="T22" fmla="*/ 1115 w 1174"/>
                <a:gd name="T23" fmla="*/ 1288 h 1331"/>
                <a:gd name="T24" fmla="*/ 1143 w 1174"/>
                <a:gd name="T25" fmla="*/ 1311 h 1331"/>
                <a:gd name="T26" fmla="*/ 1174 w 1174"/>
                <a:gd name="T27" fmla="*/ 1331 h 1331"/>
                <a:gd name="T28" fmla="*/ 1174 w 1174"/>
                <a:gd name="T29" fmla="*/ 1331 h 1331"/>
                <a:gd name="T30" fmla="*/ 1156 w 1174"/>
                <a:gd name="T31" fmla="*/ 1299 h 1331"/>
                <a:gd name="T32" fmla="*/ 1137 w 1174"/>
                <a:gd name="T33" fmla="*/ 1269 h 1331"/>
                <a:gd name="T34" fmla="*/ 1117 w 1174"/>
                <a:gd name="T35" fmla="*/ 1239 h 1331"/>
                <a:gd name="T36" fmla="*/ 1089 w 1174"/>
                <a:gd name="T37" fmla="*/ 1206 h 1331"/>
                <a:gd name="T38" fmla="*/ 1028 w 1174"/>
                <a:gd name="T39" fmla="*/ 1136 h 1331"/>
                <a:gd name="T40" fmla="*/ 611 w 1174"/>
                <a:gd name="T41" fmla="*/ 663 h 1331"/>
                <a:gd name="T42" fmla="*/ 114 w 1174"/>
                <a:gd name="T43" fmla="*/ 99 h 1331"/>
                <a:gd name="T44" fmla="*/ 114 w 1174"/>
                <a:gd name="T45" fmla="*/ 99 h 1331"/>
                <a:gd name="T46" fmla="*/ 85 w 1174"/>
                <a:gd name="T47" fmla="*/ 67 h 1331"/>
                <a:gd name="T48" fmla="*/ 58 w 1174"/>
                <a:gd name="T49" fmla="*/ 43 h 1331"/>
                <a:gd name="T50" fmla="*/ 31 w 1174"/>
                <a:gd name="T51" fmla="*/ 22 h 1331"/>
                <a:gd name="T52" fmla="*/ 0 w 1174"/>
                <a:gd name="T53" fmla="*/ 0 h 1331"/>
                <a:gd name="T54" fmla="*/ 0 w 1174"/>
                <a:gd name="T55" fmla="*/ 0 h 1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74" h="1331">
                  <a:moveTo>
                    <a:pt x="0" y="0"/>
                  </a:moveTo>
                  <a:lnTo>
                    <a:pt x="0" y="0"/>
                  </a:lnTo>
                  <a:lnTo>
                    <a:pt x="18" y="32"/>
                  </a:lnTo>
                  <a:lnTo>
                    <a:pt x="36" y="63"/>
                  </a:lnTo>
                  <a:lnTo>
                    <a:pt x="57" y="93"/>
                  </a:lnTo>
                  <a:lnTo>
                    <a:pt x="84" y="126"/>
                  </a:lnTo>
                  <a:lnTo>
                    <a:pt x="582" y="690"/>
                  </a:lnTo>
                  <a:lnTo>
                    <a:pt x="998" y="1164"/>
                  </a:lnTo>
                  <a:lnTo>
                    <a:pt x="1060" y="1233"/>
                  </a:lnTo>
                  <a:lnTo>
                    <a:pt x="1060" y="1233"/>
                  </a:lnTo>
                  <a:lnTo>
                    <a:pt x="1088" y="1264"/>
                  </a:lnTo>
                  <a:lnTo>
                    <a:pt x="1115" y="1288"/>
                  </a:lnTo>
                  <a:lnTo>
                    <a:pt x="1143" y="1311"/>
                  </a:lnTo>
                  <a:lnTo>
                    <a:pt x="1174" y="1331"/>
                  </a:lnTo>
                  <a:lnTo>
                    <a:pt x="1174" y="1331"/>
                  </a:lnTo>
                  <a:lnTo>
                    <a:pt x="1156" y="1299"/>
                  </a:lnTo>
                  <a:lnTo>
                    <a:pt x="1137" y="1269"/>
                  </a:lnTo>
                  <a:lnTo>
                    <a:pt x="1117" y="1239"/>
                  </a:lnTo>
                  <a:lnTo>
                    <a:pt x="1089" y="1206"/>
                  </a:lnTo>
                  <a:lnTo>
                    <a:pt x="1028" y="1136"/>
                  </a:lnTo>
                  <a:lnTo>
                    <a:pt x="611" y="663"/>
                  </a:lnTo>
                  <a:lnTo>
                    <a:pt x="114" y="99"/>
                  </a:lnTo>
                  <a:lnTo>
                    <a:pt x="114" y="99"/>
                  </a:lnTo>
                  <a:lnTo>
                    <a:pt x="85" y="67"/>
                  </a:lnTo>
                  <a:lnTo>
                    <a:pt x="58" y="43"/>
                  </a:lnTo>
                  <a:lnTo>
                    <a:pt x="31" y="2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7" name="Freeform 94">
              <a:extLst>
                <a:ext uri="{FF2B5EF4-FFF2-40B4-BE49-F238E27FC236}">
                  <a16:creationId xmlns:a16="http://schemas.microsoft.com/office/drawing/2014/main" id="{222BC162-522B-B032-A184-BAFBC1ED01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6" y="3509"/>
              <a:ext cx="450" cy="513"/>
            </a:xfrm>
            <a:custGeom>
              <a:avLst/>
              <a:gdLst>
                <a:gd name="T0" fmla="*/ 0 w 1351"/>
                <a:gd name="T1" fmla="*/ 0 h 1539"/>
                <a:gd name="T2" fmla="*/ 0 w 1351"/>
                <a:gd name="T3" fmla="*/ 0 h 1539"/>
                <a:gd name="T4" fmla="*/ 18 w 1351"/>
                <a:gd name="T5" fmla="*/ 33 h 1539"/>
                <a:gd name="T6" fmla="*/ 35 w 1351"/>
                <a:gd name="T7" fmla="*/ 63 h 1539"/>
                <a:gd name="T8" fmla="*/ 57 w 1351"/>
                <a:gd name="T9" fmla="*/ 93 h 1539"/>
                <a:gd name="T10" fmla="*/ 83 w 1351"/>
                <a:gd name="T11" fmla="*/ 126 h 1539"/>
                <a:gd name="T12" fmla="*/ 674 w 1351"/>
                <a:gd name="T13" fmla="*/ 798 h 1539"/>
                <a:gd name="T14" fmla="*/ 1237 w 1351"/>
                <a:gd name="T15" fmla="*/ 1440 h 1539"/>
                <a:gd name="T16" fmla="*/ 1237 w 1351"/>
                <a:gd name="T17" fmla="*/ 1440 h 1539"/>
                <a:gd name="T18" fmla="*/ 1266 w 1351"/>
                <a:gd name="T19" fmla="*/ 1470 h 1539"/>
                <a:gd name="T20" fmla="*/ 1292 w 1351"/>
                <a:gd name="T21" fmla="*/ 1496 h 1539"/>
                <a:gd name="T22" fmla="*/ 1320 w 1351"/>
                <a:gd name="T23" fmla="*/ 1517 h 1539"/>
                <a:gd name="T24" fmla="*/ 1351 w 1351"/>
                <a:gd name="T25" fmla="*/ 1539 h 1539"/>
                <a:gd name="T26" fmla="*/ 1351 w 1351"/>
                <a:gd name="T27" fmla="*/ 1539 h 1539"/>
                <a:gd name="T28" fmla="*/ 1333 w 1351"/>
                <a:gd name="T29" fmla="*/ 1505 h 1539"/>
                <a:gd name="T30" fmla="*/ 1316 w 1351"/>
                <a:gd name="T31" fmla="*/ 1476 h 1539"/>
                <a:gd name="T32" fmla="*/ 1294 w 1351"/>
                <a:gd name="T33" fmla="*/ 1446 h 1539"/>
                <a:gd name="T34" fmla="*/ 1268 w 1351"/>
                <a:gd name="T35" fmla="*/ 1413 h 1539"/>
                <a:gd name="T36" fmla="*/ 704 w 1351"/>
                <a:gd name="T37" fmla="*/ 772 h 1539"/>
                <a:gd name="T38" fmla="*/ 114 w 1351"/>
                <a:gd name="T39" fmla="*/ 98 h 1539"/>
                <a:gd name="T40" fmla="*/ 114 w 1351"/>
                <a:gd name="T41" fmla="*/ 98 h 1539"/>
                <a:gd name="T42" fmla="*/ 85 w 1351"/>
                <a:gd name="T43" fmla="*/ 69 h 1539"/>
                <a:gd name="T44" fmla="*/ 59 w 1351"/>
                <a:gd name="T45" fmla="*/ 44 h 1539"/>
                <a:gd name="T46" fmla="*/ 31 w 1351"/>
                <a:gd name="T47" fmla="*/ 22 h 1539"/>
                <a:gd name="T48" fmla="*/ 0 w 1351"/>
                <a:gd name="T49" fmla="*/ 0 h 1539"/>
                <a:gd name="T50" fmla="*/ 0 w 1351"/>
                <a:gd name="T51" fmla="*/ 0 h 1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51" h="1539">
                  <a:moveTo>
                    <a:pt x="0" y="0"/>
                  </a:moveTo>
                  <a:lnTo>
                    <a:pt x="0" y="0"/>
                  </a:lnTo>
                  <a:lnTo>
                    <a:pt x="18" y="33"/>
                  </a:lnTo>
                  <a:lnTo>
                    <a:pt x="35" y="63"/>
                  </a:lnTo>
                  <a:lnTo>
                    <a:pt x="57" y="93"/>
                  </a:lnTo>
                  <a:lnTo>
                    <a:pt x="83" y="126"/>
                  </a:lnTo>
                  <a:lnTo>
                    <a:pt x="674" y="798"/>
                  </a:lnTo>
                  <a:lnTo>
                    <a:pt x="1237" y="1440"/>
                  </a:lnTo>
                  <a:lnTo>
                    <a:pt x="1237" y="1440"/>
                  </a:lnTo>
                  <a:lnTo>
                    <a:pt x="1266" y="1470"/>
                  </a:lnTo>
                  <a:lnTo>
                    <a:pt x="1292" y="1496"/>
                  </a:lnTo>
                  <a:lnTo>
                    <a:pt x="1320" y="1517"/>
                  </a:lnTo>
                  <a:lnTo>
                    <a:pt x="1351" y="1539"/>
                  </a:lnTo>
                  <a:lnTo>
                    <a:pt x="1351" y="1539"/>
                  </a:lnTo>
                  <a:lnTo>
                    <a:pt x="1333" y="1505"/>
                  </a:lnTo>
                  <a:lnTo>
                    <a:pt x="1316" y="1476"/>
                  </a:lnTo>
                  <a:lnTo>
                    <a:pt x="1294" y="1446"/>
                  </a:lnTo>
                  <a:lnTo>
                    <a:pt x="1268" y="1413"/>
                  </a:lnTo>
                  <a:lnTo>
                    <a:pt x="704" y="772"/>
                  </a:lnTo>
                  <a:lnTo>
                    <a:pt x="114" y="98"/>
                  </a:lnTo>
                  <a:lnTo>
                    <a:pt x="114" y="98"/>
                  </a:lnTo>
                  <a:lnTo>
                    <a:pt x="85" y="69"/>
                  </a:lnTo>
                  <a:lnTo>
                    <a:pt x="59" y="44"/>
                  </a:lnTo>
                  <a:lnTo>
                    <a:pt x="31" y="2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8" name="Freeform 95">
              <a:extLst>
                <a:ext uri="{FF2B5EF4-FFF2-40B4-BE49-F238E27FC236}">
                  <a16:creationId xmlns:a16="http://schemas.microsoft.com/office/drawing/2014/main" id="{2AEE00FC-FE59-C9B7-6ED7-0951DC816C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6" y="4028"/>
              <a:ext cx="858" cy="75"/>
            </a:xfrm>
            <a:custGeom>
              <a:avLst/>
              <a:gdLst>
                <a:gd name="T0" fmla="*/ 0 w 2573"/>
                <a:gd name="T1" fmla="*/ 10 h 223"/>
                <a:gd name="T2" fmla="*/ 0 w 2573"/>
                <a:gd name="T3" fmla="*/ 10 h 223"/>
                <a:gd name="T4" fmla="*/ 35 w 2573"/>
                <a:gd name="T5" fmla="*/ 21 h 223"/>
                <a:gd name="T6" fmla="*/ 69 w 2573"/>
                <a:gd name="T7" fmla="*/ 30 h 223"/>
                <a:gd name="T8" fmla="*/ 105 w 2573"/>
                <a:gd name="T9" fmla="*/ 36 h 223"/>
                <a:gd name="T10" fmla="*/ 147 w 2573"/>
                <a:gd name="T11" fmla="*/ 41 h 223"/>
                <a:gd name="T12" fmla="*/ 1317 w 2573"/>
                <a:gd name="T13" fmla="*/ 134 h 223"/>
                <a:gd name="T14" fmla="*/ 2423 w 2573"/>
                <a:gd name="T15" fmla="*/ 222 h 223"/>
                <a:gd name="T16" fmla="*/ 2423 w 2573"/>
                <a:gd name="T17" fmla="*/ 222 h 223"/>
                <a:gd name="T18" fmla="*/ 2464 w 2573"/>
                <a:gd name="T19" fmla="*/ 223 h 223"/>
                <a:gd name="T20" fmla="*/ 2500 w 2573"/>
                <a:gd name="T21" fmla="*/ 222 h 223"/>
                <a:gd name="T22" fmla="*/ 2536 w 2573"/>
                <a:gd name="T23" fmla="*/ 220 h 223"/>
                <a:gd name="T24" fmla="*/ 2573 w 2573"/>
                <a:gd name="T25" fmla="*/ 213 h 223"/>
                <a:gd name="T26" fmla="*/ 2573 w 2573"/>
                <a:gd name="T27" fmla="*/ 213 h 223"/>
                <a:gd name="T28" fmla="*/ 2537 w 2573"/>
                <a:gd name="T29" fmla="*/ 201 h 223"/>
                <a:gd name="T30" fmla="*/ 2503 w 2573"/>
                <a:gd name="T31" fmla="*/ 194 h 223"/>
                <a:gd name="T32" fmla="*/ 2468 w 2573"/>
                <a:gd name="T33" fmla="*/ 186 h 223"/>
                <a:gd name="T34" fmla="*/ 2425 w 2573"/>
                <a:gd name="T35" fmla="*/ 182 h 223"/>
                <a:gd name="T36" fmla="*/ 1321 w 2573"/>
                <a:gd name="T37" fmla="*/ 93 h 223"/>
                <a:gd name="T38" fmla="*/ 151 w 2573"/>
                <a:gd name="T39" fmla="*/ 1 h 223"/>
                <a:gd name="T40" fmla="*/ 151 w 2573"/>
                <a:gd name="T41" fmla="*/ 1 h 223"/>
                <a:gd name="T42" fmla="*/ 108 w 2573"/>
                <a:gd name="T43" fmla="*/ 0 h 223"/>
                <a:gd name="T44" fmla="*/ 72 w 2573"/>
                <a:gd name="T45" fmla="*/ 0 h 223"/>
                <a:gd name="T46" fmla="*/ 37 w 2573"/>
                <a:gd name="T47" fmla="*/ 4 h 223"/>
                <a:gd name="T48" fmla="*/ 0 w 2573"/>
                <a:gd name="T49" fmla="*/ 10 h 223"/>
                <a:gd name="T50" fmla="*/ 0 w 2573"/>
                <a:gd name="T51" fmla="*/ 1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73" h="223">
                  <a:moveTo>
                    <a:pt x="0" y="10"/>
                  </a:moveTo>
                  <a:lnTo>
                    <a:pt x="0" y="10"/>
                  </a:lnTo>
                  <a:lnTo>
                    <a:pt x="35" y="21"/>
                  </a:lnTo>
                  <a:lnTo>
                    <a:pt x="69" y="30"/>
                  </a:lnTo>
                  <a:lnTo>
                    <a:pt x="105" y="36"/>
                  </a:lnTo>
                  <a:lnTo>
                    <a:pt x="147" y="41"/>
                  </a:lnTo>
                  <a:lnTo>
                    <a:pt x="1317" y="134"/>
                  </a:lnTo>
                  <a:lnTo>
                    <a:pt x="2423" y="222"/>
                  </a:lnTo>
                  <a:lnTo>
                    <a:pt x="2423" y="222"/>
                  </a:lnTo>
                  <a:lnTo>
                    <a:pt x="2464" y="223"/>
                  </a:lnTo>
                  <a:lnTo>
                    <a:pt x="2500" y="222"/>
                  </a:lnTo>
                  <a:lnTo>
                    <a:pt x="2536" y="220"/>
                  </a:lnTo>
                  <a:lnTo>
                    <a:pt x="2573" y="213"/>
                  </a:lnTo>
                  <a:lnTo>
                    <a:pt x="2573" y="213"/>
                  </a:lnTo>
                  <a:lnTo>
                    <a:pt x="2537" y="201"/>
                  </a:lnTo>
                  <a:lnTo>
                    <a:pt x="2503" y="194"/>
                  </a:lnTo>
                  <a:lnTo>
                    <a:pt x="2468" y="186"/>
                  </a:lnTo>
                  <a:lnTo>
                    <a:pt x="2425" y="182"/>
                  </a:lnTo>
                  <a:lnTo>
                    <a:pt x="1321" y="93"/>
                  </a:lnTo>
                  <a:lnTo>
                    <a:pt x="151" y="1"/>
                  </a:lnTo>
                  <a:lnTo>
                    <a:pt x="151" y="1"/>
                  </a:lnTo>
                  <a:lnTo>
                    <a:pt x="108" y="0"/>
                  </a:lnTo>
                  <a:lnTo>
                    <a:pt x="72" y="0"/>
                  </a:lnTo>
                  <a:lnTo>
                    <a:pt x="37" y="4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9" name="Freeform 96">
              <a:extLst>
                <a:ext uri="{FF2B5EF4-FFF2-40B4-BE49-F238E27FC236}">
                  <a16:creationId xmlns:a16="http://schemas.microsoft.com/office/drawing/2014/main" id="{34D9C41C-0F8F-1851-3B15-37CC0DCE54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7" y="3850"/>
              <a:ext cx="204" cy="239"/>
            </a:xfrm>
            <a:custGeom>
              <a:avLst/>
              <a:gdLst>
                <a:gd name="T0" fmla="*/ 0 w 613"/>
                <a:gd name="T1" fmla="*/ 0 h 716"/>
                <a:gd name="T2" fmla="*/ 13 w 613"/>
                <a:gd name="T3" fmla="*/ 37 h 716"/>
                <a:gd name="T4" fmla="*/ 29 w 613"/>
                <a:gd name="T5" fmla="*/ 68 h 716"/>
                <a:gd name="T6" fmla="*/ 39 w 613"/>
                <a:gd name="T7" fmla="*/ 84 h 716"/>
                <a:gd name="T8" fmla="*/ 66 w 613"/>
                <a:gd name="T9" fmla="*/ 113 h 716"/>
                <a:gd name="T10" fmla="*/ 82 w 613"/>
                <a:gd name="T11" fmla="*/ 129 h 716"/>
                <a:gd name="T12" fmla="*/ 130 w 613"/>
                <a:gd name="T13" fmla="*/ 172 h 716"/>
                <a:gd name="T14" fmla="*/ 159 w 613"/>
                <a:gd name="T15" fmla="*/ 195 h 716"/>
                <a:gd name="T16" fmla="*/ 190 w 613"/>
                <a:gd name="T17" fmla="*/ 221 h 716"/>
                <a:gd name="T18" fmla="*/ 220 w 613"/>
                <a:gd name="T19" fmla="*/ 250 h 716"/>
                <a:gd name="T20" fmla="*/ 248 w 613"/>
                <a:gd name="T21" fmla="*/ 279 h 716"/>
                <a:gd name="T22" fmla="*/ 292 w 613"/>
                <a:gd name="T23" fmla="*/ 328 h 716"/>
                <a:gd name="T24" fmla="*/ 309 w 613"/>
                <a:gd name="T25" fmla="*/ 349 h 716"/>
                <a:gd name="T26" fmla="*/ 364 w 613"/>
                <a:gd name="T27" fmla="*/ 413 h 716"/>
                <a:gd name="T28" fmla="*/ 389 w 613"/>
                <a:gd name="T29" fmla="*/ 441 h 716"/>
                <a:gd name="T30" fmla="*/ 415 w 613"/>
                <a:gd name="T31" fmla="*/ 470 h 716"/>
                <a:gd name="T32" fmla="*/ 461 w 613"/>
                <a:gd name="T33" fmla="*/ 527 h 716"/>
                <a:gd name="T34" fmla="*/ 494 w 613"/>
                <a:gd name="T35" fmla="*/ 571 h 716"/>
                <a:gd name="T36" fmla="*/ 515 w 613"/>
                <a:gd name="T37" fmla="*/ 601 h 716"/>
                <a:gd name="T38" fmla="*/ 563 w 613"/>
                <a:gd name="T39" fmla="*/ 664 h 716"/>
                <a:gd name="T40" fmla="*/ 613 w 613"/>
                <a:gd name="T41" fmla="*/ 716 h 716"/>
                <a:gd name="T42" fmla="*/ 600 w 613"/>
                <a:gd name="T43" fmla="*/ 680 h 716"/>
                <a:gd name="T44" fmla="*/ 579 w 613"/>
                <a:gd name="T45" fmla="*/ 631 h 716"/>
                <a:gd name="T46" fmla="*/ 560 w 613"/>
                <a:gd name="T47" fmla="*/ 597 h 716"/>
                <a:gd name="T48" fmla="*/ 548 w 613"/>
                <a:gd name="T49" fmla="*/ 579 h 716"/>
                <a:gd name="T50" fmla="*/ 494 w 613"/>
                <a:gd name="T51" fmla="*/ 502 h 716"/>
                <a:gd name="T52" fmla="*/ 470 w 613"/>
                <a:gd name="T53" fmla="*/ 474 h 716"/>
                <a:gd name="T54" fmla="*/ 444 w 613"/>
                <a:gd name="T55" fmla="*/ 442 h 716"/>
                <a:gd name="T56" fmla="*/ 418 w 613"/>
                <a:gd name="T57" fmla="*/ 414 h 716"/>
                <a:gd name="T58" fmla="*/ 394 w 613"/>
                <a:gd name="T59" fmla="*/ 387 h 716"/>
                <a:gd name="T60" fmla="*/ 340 w 613"/>
                <a:gd name="T61" fmla="*/ 323 h 716"/>
                <a:gd name="T62" fmla="*/ 303 w 613"/>
                <a:gd name="T63" fmla="*/ 279 h 716"/>
                <a:gd name="T64" fmla="*/ 278 w 613"/>
                <a:gd name="T65" fmla="*/ 251 h 716"/>
                <a:gd name="T66" fmla="*/ 248 w 613"/>
                <a:gd name="T67" fmla="*/ 221 h 716"/>
                <a:gd name="T68" fmla="*/ 217 w 613"/>
                <a:gd name="T69" fmla="*/ 192 h 716"/>
                <a:gd name="T70" fmla="*/ 157 w 613"/>
                <a:gd name="T71" fmla="*/ 141 h 716"/>
                <a:gd name="T72" fmla="*/ 109 w 613"/>
                <a:gd name="T73" fmla="*/ 99 h 716"/>
                <a:gd name="T74" fmla="*/ 52 w 613"/>
                <a:gd name="T75" fmla="*/ 48 h 716"/>
                <a:gd name="T76" fmla="*/ 26 w 613"/>
                <a:gd name="T77" fmla="*/ 26 h 716"/>
                <a:gd name="T78" fmla="*/ 0 w 613"/>
                <a:gd name="T79" fmla="*/ 0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13" h="716">
                  <a:moveTo>
                    <a:pt x="0" y="0"/>
                  </a:moveTo>
                  <a:lnTo>
                    <a:pt x="0" y="0"/>
                  </a:lnTo>
                  <a:lnTo>
                    <a:pt x="5" y="19"/>
                  </a:lnTo>
                  <a:lnTo>
                    <a:pt x="13" y="37"/>
                  </a:lnTo>
                  <a:lnTo>
                    <a:pt x="21" y="52"/>
                  </a:lnTo>
                  <a:lnTo>
                    <a:pt x="29" y="68"/>
                  </a:lnTo>
                  <a:lnTo>
                    <a:pt x="29" y="68"/>
                  </a:lnTo>
                  <a:lnTo>
                    <a:pt x="39" y="84"/>
                  </a:lnTo>
                  <a:lnTo>
                    <a:pt x="52" y="98"/>
                  </a:lnTo>
                  <a:lnTo>
                    <a:pt x="66" y="113"/>
                  </a:lnTo>
                  <a:lnTo>
                    <a:pt x="82" y="129"/>
                  </a:lnTo>
                  <a:lnTo>
                    <a:pt x="82" y="129"/>
                  </a:lnTo>
                  <a:lnTo>
                    <a:pt x="102" y="147"/>
                  </a:lnTo>
                  <a:lnTo>
                    <a:pt x="130" y="172"/>
                  </a:lnTo>
                  <a:lnTo>
                    <a:pt x="130" y="172"/>
                  </a:lnTo>
                  <a:lnTo>
                    <a:pt x="159" y="195"/>
                  </a:lnTo>
                  <a:lnTo>
                    <a:pt x="190" y="221"/>
                  </a:lnTo>
                  <a:lnTo>
                    <a:pt x="190" y="221"/>
                  </a:lnTo>
                  <a:lnTo>
                    <a:pt x="220" y="250"/>
                  </a:lnTo>
                  <a:lnTo>
                    <a:pt x="220" y="250"/>
                  </a:lnTo>
                  <a:lnTo>
                    <a:pt x="248" y="279"/>
                  </a:lnTo>
                  <a:lnTo>
                    <a:pt x="248" y="279"/>
                  </a:lnTo>
                  <a:lnTo>
                    <a:pt x="273" y="306"/>
                  </a:lnTo>
                  <a:lnTo>
                    <a:pt x="292" y="328"/>
                  </a:lnTo>
                  <a:lnTo>
                    <a:pt x="309" y="349"/>
                  </a:lnTo>
                  <a:lnTo>
                    <a:pt x="309" y="349"/>
                  </a:lnTo>
                  <a:lnTo>
                    <a:pt x="364" y="413"/>
                  </a:lnTo>
                  <a:lnTo>
                    <a:pt x="364" y="413"/>
                  </a:lnTo>
                  <a:lnTo>
                    <a:pt x="389" y="441"/>
                  </a:lnTo>
                  <a:lnTo>
                    <a:pt x="389" y="441"/>
                  </a:lnTo>
                  <a:lnTo>
                    <a:pt x="415" y="470"/>
                  </a:lnTo>
                  <a:lnTo>
                    <a:pt x="415" y="470"/>
                  </a:lnTo>
                  <a:lnTo>
                    <a:pt x="439" y="500"/>
                  </a:lnTo>
                  <a:lnTo>
                    <a:pt x="461" y="527"/>
                  </a:lnTo>
                  <a:lnTo>
                    <a:pt x="461" y="527"/>
                  </a:lnTo>
                  <a:lnTo>
                    <a:pt x="494" y="571"/>
                  </a:lnTo>
                  <a:lnTo>
                    <a:pt x="515" y="601"/>
                  </a:lnTo>
                  <a:lnTo>
                    <a:pt x="515" y="601"/>
                  </a:lnTo>
                  <a:lnTo>
                    <a:pt x="539" y="636"/>
                  </a:lnTo>
                  <a:lnTo>
                    <a:pt x="563" y="664"/>
                  </a:lnTo>
                  <a:lnTo>
                    <a:pt x="586" y="690"/>
                  </a:lnTo>
                  <a:lnTo>
                    <a:pt x="613" y="716"/>
                  </a:lnTo>
                  <a:lnTo>
                    <a:pt x="613" y="716"/>
                  </a:lnTo>
                  <a:lnTo>
                    <a:pt x="600" y="680"/>
                  </a:lnTo>
                  <a:lnTo>
                    <a:pt x="587" y="648"/>
                  </a:lnTo>
                  <a:lnTo>
                    <a:pt x="579" y="631"/>
                  </a:lnTo>
                  <a:lnTo>
                    <a:pt x="570" y="615"/>
                  </a:lnTo>
                  <a:lnTo>
                    <a:pt x="560" y="597"/>
                  </a:lnTo>
                  <a:lnTo>
                    <a:pt x="548" y="579"/>
                  </a:lnTo>
                  <a:lnTo>
                    <a:pt x="548" y="579"/>
                  </a:lnTo>
                  <a:lnTo>
                    <a:pt x="526" y="548"/>
                  </a:lnTo>
                  <a:lnTo>
                    <a:pt x="494" y="502"/>
                  </a:lnTo>
                  <a:lnTo>
                    <a:pt x="494" y="502"/>
                  </a:lnTo>
                  <a:lnTo>
                    <a:pt x="470" y="474"/>
                  </a:lnTo>
                  <a:lnTo>
                    <a:pt x="444" y="442"/>
                  </a:lnTo>
                  <a:lnTo>
                    <a:pt x="444" y="442"/>
                  </a:lnTo>
                  <a:lnTo>
                    <a:pt x="418" y="414"/>
                  </a:lnTo>
                  <a:lnTo>
                    <a:pt x="418" y="414"/>
                  </a:lnTo>
                  <a:lnTo>
                    <a:pt x="394" y="387"/>
                  </a:lnTo>
                  <a:lnTo>
                    <a:pt x="394" y="387"/>
                  </a:lnTo>
                  <a:lnTo>
                    <a:pt x="340" y="323"/>
                  </a:lnTo>
                  <a:lnTo>
                    <a:pt x="340" y="323"/>
                  </a:lnTo>
                  <a:lnTo>
                    <a:pt x="324" y="302"/>
                  </a:lnTo>
                  <a:lnTo>
                    <a:pt x="303" y="279"/>
                  </a:lnTo>
                  <a:lnTo>
                    <a:pt x="278" y="251"/>
                  </a:lnTo>
                  <a:lnTo>
                    <a:pt x="278" y="251"/>
                  </a:lnTo>
                  <a:lnTo>
                    <a:pt x="248" y="221"/>
                  </a:lnTo>
                  <a:lnTo>
                    <a:pt x="248" y="221"/>
                  </a:lnTo>
                  <a:lnTo>
                    <a:pt x="217" y="192"/>
                  </a:lnTo>
                  <a:lnTo>
                    <a:pt x="217" y="192"/>
                  </a:lnTo>
                  <a:lnTo>
                    <a:pt x="185" y="164"/>
                  </a:lnTo>
                  <a:lnTo>
                    <a:pt x="157" y="141"/>
                  </a:lnTo>
                  <a:lnTo>
                    <a:pt x="157" y="141"/>
                  </a:lnTo>
                  <a:lnTo>
                    <a:pt x="109" y="99"/>
                  </a:lnTo>
                  <a:lnTo>
                    <a:pt x="109" y="99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26" y="26"/>
                  </a:lnTo>
                  <a:lnTo>
                    <a:pt x="13" y="1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0" name="Freeform 97">
              <a:extLst>
                <a:ext uri="{FF2B5EF4-FFF2-40B4-BE49-F238E27FC236}">
                  <a16:creationId xmlns:a16="http://schemas.microsoft.com/office/drawing/2014/main" id="{3DE9462F-EC8C-01AE-DD45-9ED7E43015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5" y="4059"/>
              <a:ext cx="99" cy="18"/>
            </a:xfrm>
            <a:custGeom>
              <a:avLst/>
              <a:gdLst>
                <a:gd name="T0" fmla="*/ 0 w 298"/>
                <a:gd name="T1" fmla="*/ 41 h 52"/>
                <a:gd name="T2" fmla="*/ 0 w 298"/>
                <a:gd name="T3" fmla="*/ 41 h 52"/>
                <a:gd name="T4" fmla="*/ 11 w 298"/>
                <a:gd name="T5" fmla="*/ 46 h 52"/>
                <a:gd name="T6" fmla="*/ 22 w 298"/>
                <a:gd name="T7" fmla="*/ 50 h 52"/>
                <a:gd name="T8" fmla="*/ 32 w 298"/>
                <a:gd name="T9" fmla="*/ 52 h 52"/>
                <a:gd name="T10" fmla="*/ 42 w 298"/>
                <a:gd name="T11" fmla="*/ 51 h 52"/>
                <a:gd name="T12" fmla="*/ 42 w 298"/>
                <a:gd name="T13" fmla="*/ 51 h 52"/>
                <a:gd name="T14" fmla="*/ 66 w 298"/>
                <a:gd name="T15" fmla="*/ 49 h 52"/>
                <a:gd name="T16" fmla="*/ 101 w 298"/>
                <a:gd name="T17" fmla="*/ 46 h 52"/>
                <a:gd name="T18" fmla="*/ 101 w 298"/>
                <a:gd name="T19" fmla="*/ 46 h 52"/>
                <a:gd name="T20" fmla="*/ 149 w 298"/>
                <a:gd name="T21" fmla="*/ 45 h 52"/>
                <a:gd name="T22" fmla="*/ 197 w 298"/>
                <a:gd name="T23" fmla="*/ 43 h 52"/>
                <a:gd name="T24" fmla="*/ 197 w 298"/>
                <a:gd name="T25" fmla="*/ 43 h 52"/>
                <a:gd name="T26" fmla="*/ 235 w 298"/>
                <a:gd name="T27" fmla="*/ 42 h 52"/>
                <a:gd name="T28" fmla="*/ 261 w 298"/>
                <a:gd name="T29" fmla="*/ 41 h 52"/>
                <a:gd name="T30" fmla="*/ 261 w 298"/>
                <a:gd name="T31" fmla="*/ 41 h 52"/>
                <a:gd name="T32" fmla="*/ 272 w 298"/>
                <a:gd name="T33" fmla="*/ 38 h 52"/>
                <a:gd name="T34" fmla="*/ 281 w 298"/>
                <a:gd name="T35" fmla="*/ 33 h 52"/>
                <a:gd name="T36" fmla="*/ 291 w 298"/>
                <a:gd name="T37" fmla="*/ 25 h 52"/>
                <a:gd name="T38" fmla="*/ 298 w 298"/>
                <a:gd name="T39" fmla="*/ 15 h 52"/>
                <a:gd name="T40" fmla="*/ 298 w 298"/>
                <a:gd name="T41" fmla="*/ 15 h 52"/>
                <a:gd name="T42" fmla="*/ 287 w 298"/>
                <a:gd name="T43" fmla="*/ 8 h 52"/>
                <a:gd name="T44" fmla="*/ 278 w 298"/>
                <a:gd name="T45" fmla="*/ 3 h 52"/>
                <a:gd name="T46" fmla="*/ 267 w 298"/>
                <a:gd name="T47" fmla="*/ 0 h 52"/>
                <a:gd name="T48" fmla="*/ 257 w 298"/>
                <a:gd name="T49" fmla="*/ 0 h 52"/>
                <a:gd name="T50" fmla="*/ 257 w 298"/>
                <a:gd name="T51" fmla="*/ 0 h 52"/>
                <a:gd name="T52" fmla="*/ 232 w 298"/>
                <a:gd name="T53" fmla="*/ 2 h 52"/>
                <a:gd name="T54" fmla="*/ 196 w 298"/>
                <a:gd name="T55" fmla="*/ 3 h 52"/>
                <a:gd name="T56" fmla="*/ 148 w 298"/>
                <a:gd name="T57" fmla="*/ 3 h 52"/>
                <a:gd name="T58" fmla="*/ 148 w 298"/>
                <a:gd name="T59" fmla="*/ 3 h 52"/>
                <a:gd name="T60" fmla="*/ 133 w 298"/>
                <a:gd name="T61" fmla="*/ 4 h 52"/>
                <a:gd name="T62" fmla="*/ 100 w 298"/>
                <a:gd name="T63" fmla="*/ 4 h 52"/>
                <a:gd name="T64" fmla="*/ 100 w 298"/>
                <a:gd name="T65" fmla="*/ 4 h 52"/>
                <a:gd name="T66" fmla="*/ 62 w 298"/>
                <a:gd name="T67" fmla="*/ 8 h 52"/>
                <a:gd name="T68" fmla="*/ 36 w 298"/>
                <a:gd name="T69" fmla="*/ 12 h 52"/>
                <a:gd name="T70" fmla="*/ 36 w 298"/>
                <a:gd name="T71" fmla="*/ 12 h 52"/>
                <a:gd name="T72" fmla="*/ 24 w 298"/>
                <a:gd name="T73" fmla="*/ 15 h 52"/>
                <a:gd name="T74" fmla="*/ 15 w 298"/>
                <a:gd name="T75" fmla="*/ 21 h 52"/>
                <a:gd name="T76" fmla="*/ 7 w 298"/>
                <a:gd name="T77" fmla="*/ 30 h 52"/>
                <a:gd name="T78" fmla="*/ 0 w 298"/>
                <a:gd name="T79" fmla="*/ 41 h 52"/>
                <a:gd name="T80" fmla="*/ 0 w 298"/>
                <a:gd name="T81" fmla="*/ 4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8" h="52">
                  <a:moveTo>
                    <a:pt x="0" y="41"/>
                  </a:moveTo>
                  <a:lnTo>
                    <a:pt x="0" y="41"/>
                  </a:lnTo>
                  <a:lnTo>
                    <a:pt x="11" y="46"/>
                  </a:lnTo>
                  <a:lnTo>
                    <a:pt x="22" y="50"/>
                  </a:lnTo>
                  <a:lnTo>
                    <a:pt x="32" y="52"/>
                  </a:lnTo>
                  <a:lnTo>
                    <a:pt x="42" y="51"/>
                  </a:lnTo>
                  <a:lnTo>
                    <a:pt x="42" y="51"/>
                  </a:lnTo>
                  <a:lnTo>
                    <a:pt x="66" y="49"/>
                  </a:lnTo>
                  <a:lnTo>
                    <a:pt x="101" y="46"/>
                  </a:lnTo>
                  <a:lnTo>
                    <a:pt x="101" y="46"/>
                  </a:lnTo>
                  <a:lnTo>
                    <a:pt x="149" y="45"/>
                  </a:lnTo>
                  <a:lnTo>
                    <a:pt x="197" y="43"/>
                  </a:lnTo>
                  <a:lnTo>
                    <a:pt x="197" y="43"/>
                  </a:lnTo>
                  <a:lnTo>
                    <a:pt x="235" y="42"/>
                  </a:lnTo>
                  <a:lnTo>
                    <a:pt x="261" y="41"/>
                  </a:lnTo>
                  <a:lnTo>
                    <a:pt x="261" y="41"/>
                  </a:lnTo>
                  <a:lnTo>
                    <a:pt x="272" y="38"/>
                  </a:lnTo>
                  <a:lnTo>
                    <a:pt x="281" y="33"/>
                  </a:lnTo>
                  <a:lnTo>
                    <a:pt x="291" y="25"/>
                  </a:lnTo>
                  <a:lnTo>
                    <a:pt x="298" y="15"/>
                  </a:lnTo>
                  <a:lnTo>
                    <a:pt x="298" y="15"/>
                  </a:lnTo>
                  <a:lnTo>
                    <a:pt x="287" y="8"/>
                  </a:lnTo>
                  <a:lnTo>
                    <a:pt x="278" y="3"/>
                  </a:lnTo>
                  <a:lnTo>
                    <a:pt x="267" y="0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32" y="2"/>
                  </a:lnTo>
                  <a:lnTo>
                    <a:pt x="196" y="3"/>
                  </a:lnTo>
                  <a:lnTo>
                    <a:pt x="148" y="3"/>
                  </a:lnTo>
                  <a:lnTo>
                    <a:pt x="148" y="3"/>
                  </a:lnTo>
                  <a:lnTo>
                    <a:pt x="133" y="4"/>
                  </a:lnTo>
                  <a:lnTo>
                    <a:pt x="100" y="4"/>
                  </a:lnTo>
                  <a:lnTo>
                    <a:pt x="100" y="4"/>
                  </a:lnTo>
                  <a:lnTo>
                    <a:pt x="62" y="8"/>
                  </a:lnTo>
                  <a:lnTo>
                    <a:pt x="36" y="12"/>
                  </a:lnTo>
                  <a:lnTo>
                    <a:pt x="36" y="12"/>
                  </a:lnTo>
                  <a:lnTo>
                    <a:pt x="24" y="15"/>
                  </a:lnTo>
                  <a:lnTo>
                    <a:pt x="15" y="21"/>
                  </a:lnTo>
                  <a:lnTo>
                    <a:pt x="7" y="30"/>
                  </a:lnTo>
                  <a:lnTo>
                    <a:pt x="0" y="41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1" name="Freeform 98">
              <a:extLst>
                <a:ext uri="{FF2B5EF4-FFF2-40B4-BE49-F238E27FC236}">
                  <a16:creationId xmlns:a16="http://schemas.microsoft.com/office/drawing/2014/main" id="{37C7D35D-F9E7-D2C2-70AD-6EE773B7EA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9" y="3752"/>
              <a:ext cx="834" cy="88"/>
            </a:xfrm>
            <a:custGeom>
              <a:avLst/>
              <a:gdLst>
                <a:gd name="T0" fmla="*/ 78 w 2501"/>
                <a:gd name="T1" fmla="*/ 219 h 264"/>
                <a:gd name="T2" fmla="*/ 65 w 2501"/>
                <a:gd name="T3" fmla="*/ 195 h 264"/>
                <a:gd name="T4" fmla="*/ 54 w 2501"/>
                <a:gd name="T5" fmla="*/ 164 h 264"/>
                <a:gd name="T6" fmla="*/ 46 w 2501"/>
                <a:gd name="T7" fmla="*/ 131 h 264"/>
                <a:gd name="T8" fmla="*/ 41 w 2501"/>
                <a:gd name="T9" fmla="*/ 96 h 264"/>
                <a:gd name="T10" fmla="*/ 43 w 2501"/>
                <a:gd name="T11" fmla="*/ 82 h 264"/>
                <a:gd name="T12" fmla="*/ 45 w 2501"/>
                <a:gd name="T13" fmla="*/ 78 h 264"/>
                <a:gd name="T14" fmla="*/ 52 w 2501"/>
                <a:gd name="T15" fmla="*/ 64 h 264"/>
                <a:gd name="T16" fmla="*/ 60 w 2501"/>
                <a:gd name="T17" fmla="*/ 56 h 264"/>
                <a:gd name="T18" fmla="*/ 65 w 2501"/>
                <a:gd name="T19" fmla="*/ 53 h 264"/>
                <a:gd name="T20" fmla="*/ 73 w 2501"/>
                <a:gd name="T21" fmla="*/ 50 h 264"/>
                <a:gd name="T22" fmla="*/ 93 w 2501"/>
                <a:gd name="T23" fmla="*/ 43 h 264"/>
                <a:gd name="T24" fmla="*/ 139 w 2501"/>
                <a:gd name="T25" fmla="*/ 42 h 264"/>
                <a:gd name="T26" fmla="*/ 221 w 2501"/>
                <a:gd name="T27" fmla="*/ 46 h 264"/>
                <a:gd name="T28" fmla="*/ 250 w 2501"/>
                <a:gd name="T29" fmla="*/ 46 h 264"/>
                <a:gd name="T30" fmla="*/ 365 w 2501"/>
                <a:gd name="T31" fmla="*/ 47 h 264"/>
                <a:gd name="T32" fmla="*/ 603 w 2501"/>
                <a:gd name="T33" fmla="*/ 59 h 264"/>
                <a:gd name="T34" fmla="*/ 882 w 2501"/>
                <a:gd name="T35" fmla="*/ 82 h 264"/>
                <a:gd name="T36" fmla="*/ 1023 w 2501"/>
                <a:gd name="T37" fmla="*/ 95 h 264"/>
                <a:gd name="T38" fmla="*/ 1206 w 2501"/>
                <a:gd name="T39" fmla="*/ 109 h 264"/>
                <a:gd name="T40" fmla="*/ 1581 w 2501"/>
                <a:gd name="T41" fmla="*/ 134 h 264"/>
                <a:gd name="T42" fmla="*/ 1808 w 2501"/>
                <a:gd name="T43" fmla="*/ 154 h 264"/>
                <a:gd name="T44" fmla="*/ 2045 w 2501"/>
                <a:gd name="T45" fmla="*/ 182 h 264"/>
                <a:gd name="T46" fmla="*/ 2158 w 2501"/>
                <a:gd name="T47" fmla="*/ 202 h 264"/>
                <a:gd name="T48" fmla="*/ 2238 w 2501"/>
                <a:gd name="T49" fmla="*/ 217 h 264"/>
                <a:gd name="T50" fmla="*/ 2316 w 2501"/>
                <a:gd name="T51" fmla="*/ 234 h 264"/>
                <a:gd name="T52" fmla="*/ 2393 w 2501"/>
                <a:gd name="T53" fmla="*/ 252 h 264"/>
                <a:gd name="T54" fmla="*/ 2501 w 2501"/>
                <a:gd name="T55" fmla="*/ 264 h 264"/>
                <a:gd name="T56" fmla="*/ 2437 w 2501"/>
                <a:gd name="T57" fmla="*/ 229 h 264"/>
                <a:gd name="T58" fmla="*/ 2384 w 2501"/>
                <a:gd name="T59" fmla="*/ 210 h 264"/>
                <a:gd name="T60" fmla="*/ 2325 w 2501"/>
                <a:gd name="T61" fmla="*/ 194 h 264"/>
                <a:gd name="T62" fmla="*/ 2220 w 2501"/>
                <a:gd name="T63" fmla="*/ 172 h 264"/>
                <a:gd name="T64" fmla="*/ 2166 w 2501"/>
                <a:gd name="T65" fmla="*/ 161 h 264"/>
                <a:gd name="T66" fmla="*/ 2050 w 2501"/>
                <a:gd name="T67" fmla="*/ 142 h 264"/>
                <a:gd name="T68" fmla="*/ 1812 w 2501"/>
                <a:gd name="T69" fmla="*/ 113 h 264"/>
                <a:gd name="T70" fmla="*/ 1584 w 2501"/>
                <a:gd name="T71" fmla="*/ 94 h 264"/>
                <a:gd name="T72" fmla="*/ 1208 w 2501"/>
                <a:gd name="T73" fmla="*/ 69 h 264"/>
                <a:gd name="T74" fmla="*/ 1025 w 2501"/>
                <a:gd name="T75" fmla="*/ 55 h 264"/>
                <a:gd name="T76" fmla="*/ 833 w 2501"/>
                <a:gd name="T77" fmla="*/ 37 h 264"/>
                <a:gd name="T78" fmla="*/ 606 w 2501"/>
                <a:gd name="T79" fmla="*/ 18 h 264"/>
                <a:gd name="T80" fmla="*/ 367 w 2501"/>
                <a:gd name="T81" fmla="*/ 7 h 264"/>
                <a:gd name="T82" fmla="*/ 235 w 2501"/>
                <a:gd name="T83" fmla="*/ 4 h 264"/>
                <a:gd name="T84" fmla="*/ 195 w 2501"/>
                <a:gd name="T85" fmla="*/ 3 h 264"/>
                <a:gd name="T86" fmla="*/ 141 w 2501"/>
                <a:gd name="T87" fmla="*/ 0 h 264"/>
                <a:gd name="T88" fmla="*/ 86 w 2501"/>
                <a:gd name="T89" fmla="*/ 4 h 264"/>
                <a:gd name="T90" fmla="*/ 58 w 2501"/>
                <a:gd name="T91" fmla="*/ 12 h 264"/>
                <a:gd name="T92" fmla="*/ 45 w 2501"/>
                <a:gd name="T93" fmla="*/ 18 h 264"/>
                <a:gd name="T94" fmla="*/ 34 w 2501"/>
                <a:gd name="T95" fmla="*/ 25 h 264"/>
                <a:gd name="T96" fmla="*/ 28 w 2501"/>
                <a:gd name="T97" fmla="*/ 31 h 264"/>
                <a:gd name="T98" fmla="*/ 12 w 2501"/>
                <a:gd name="T99" fmla="*/ 51 h 264"/>
                <a:gd name="T100" fmla="*/ 4 w 2501"/>
                <a:gd name="T101" fmla="*/ 69 h 264"/>
                <a:gd name="T102" fmla="*/ 3 w 2501"/>
                <a:gd name="T103" fmla="*/ 76 h 264"/>
                <a:gd name="T104" fmla="*/ 0 w 2501"/>
                <a:gd name="T105" fmla="*/ 95 h 264"/>
                <a:gd name="T106" fmla="*/ 6 w 2501"/>
                <a:gd name="T107" fmla="*/ 133 h 264"/>
                <a:gd name="T108" fmla="*/ 17 w 2501"/>
                <a:gd name="T109" fmla="*/ 161 h 264"/>
                <a:gd name="T110" fmla="*/ 39 w 2501"/>
                <a:gd name="T111" fmla="*/ 193 h 264"/>
                <a:gd name="T112" fmla="*/ 67 w 2501"/>
                <a:gd name="T113" fmla="*/ 217 h 264"/>
                <a:gd name="T114" fmla="*/ 83 w 2501"/>
                <a:gd name="T115" fmla="*/ 226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01" h="264">
                  <a:moveTo>
                    <a:pt x="83" y="226"/>
                  </a:moveTo>
                  <a:lnTo>
                    <a:pt x="83" y="226"/>
                  </a:lnTo>
                  <a:lnTo>
                    <a:pt x="78" y="219"/>
                  </a:lnTo>
                  <a:lnTo>
                    <a:pt x="73" y="211"/>
                  </a:lnTo>
                  <a:lnTo>
                    <a:pt x="65" y="195"/>
                  </a:lnTo>
                  <a:lnTo>
                    <a:pt x="65" y="195"/>
                  </a:lnTo>
                  <a:lnTo>
                    <a:pt x="59" y="180"/>
                  </a:lnTo>
                  <a:lnTo>
                    <a:pt x="54" y="164"/>
                  </a:lnTo>
                  <a:lnTo>
                    <a:pt x="54" y="164"/>
                  </a:lnTo>
                  <a:lnTo>
                    <a:pt x="50" y="148"/>
                  </a:lnTo>
                  <a:lnTo>
                    <a:pt x="46" y="131"/>
                  </a:lnTo>
                  <a:lnTo>
                    <a:pt x="46" y="131"/>
                  </a:lnTo>
                  <a:lnTo>
                    <a:pt x="42" y="115"/>
                  </a:lnTo>
                  <a:lnTo>
                    <a:pt x="41" y="96"/>
                  </a:lnTo>
                  <a:lnTo>
                    <a:pt x="41" y="96"/>
                  </a:lnTo>
                  <a:lnTo>
                    <a:pt x="42" y="85"/>
                  </a:lnTo>
                  <a:lnTo>
                    <a:pt x="42" y="83"/>
                  </a:lnTo>
                  <a:lnTo>
                    <a:pt x="43" y="82"/>
                  </a:lnTo>
                  <a:lnTo>
                    <a:pt x="43" y="82"/>
                  </a:lnTo>
                  <a:lnTo>
                    <a:pt x="45" y="78"/>
                  </a:lnTo>
                  <a:lnTo>
                    <a:pt x="45" y="78"/>
                  </a:lnTo>
                  <a:lnTo>
                    <a:pt x="48" y="70"/>
                  </a:lnTo>
                  <a:lnTo>
                    <a:pt x="48" y="70"/>
                  </a:lnTo>
                  <a:lnTo>
                    <a:pt x="52" y="64"/>
                  </a:lnTo>
                  <a:lnTo>
                    <a:pt x="59" y="57"/>
                  </a:lnTo>
                  <a:lnTo>
                    <a:pt x="60" y="56"/>
                  </a:lnTo>
                  <a:lnTo>
                    <a:pt x="60" y="56"/>
                  </a:lnTo>
                  <a:lnTo>
                    <a:pt x="61" y="56"/>
                  </a:lnTo>
                  <a:lnTo>
                    <a:pt x="61" y="56"/>
                  </a:lnTo>
                  <a:lnTo>
                    <a:pt x="65" y="53"/>
                  </a:lnTo>
                  <a:lnTo>
                    <a:pt x="65" y="53"/>
                  </a:lnTo>
                  <a:lnTo>
                    <a:pt x="73" y="50"/>
                  </a:lnTo>
                  <a:lnTo>
                    <a:pt x="73" y="50"/>
                  </a:lnTo>
                  <a:lnTo>
                    <a:pt x="82" y="46"/>
                  </a:lnTo>
                  <a:lnTo>
                    <a:pt x="93" y="43"/>
                  </a:lnTo>
                  <a:lnTo>
                    <a:pt x="93" y="43"/>
                  </a:lnTo>
                  <a:lnTo>
                    <a:pt x="115" y="42"/>
                  </a:lnTo>
                  <a:lnTo>
                    <a:pt x="139" y="42"/>
                  </a:lnTo>
                  <a:lnTo>
                    <a:pt x="139" y="42"/>
                  </a:lnTo>
                  <a:lnTo>
                    <a:pt x="193" y="44"/>
                  </a:lnTo>
                  <a:lnTo>
                    <a:pt x="193" y="44"/>
                  </a:lnTo>
                  <a:lnTo>
                    <a:pt x="221" y="46"/>
                  </a:lnTo>
                  <a:lnTo>
                    <a:pt x="221" y="46"/>
                  </a:lnTo>
                  <a:lnTo>
                    <a:pt x="235" y="46"/>
                  </a:lnTo>
                  <a:lnTo>
                    <a:pt x="250" y="46"/>
                  </a:lnTo>
                  <a:lnTo>
                    <a:pt x="250" y="46"/>
                  </a:lnTo>
                  <a:lnTo>
                    <a:pt x="365" y="47"/>
                  </a:lnTo>
                  <a:lnTo>
                    <a:pt x="365" y="47"/>
                  </a:lnTo>
                  <a:lnTo>
                    <a:pt x="484" y="52"/>
                  </a:lnTo>
                  <a:lnTo>
                    <a:pt x="603" y="59"/>
                  </a:lnTo>
                  <a:lnTo>
                    <a:pt x="603" y="59"/>
                  </a:lnTo>
                  <a:lnTo>
                    <a:pt x="719" y="68"/>
                  </a:lnTo>
                  <a:lnTo>
                    <a:pt x="830" y="77"/>
                  </a:lnTo>
                  <a:lnTo>
                    <a:pt x="882" y="82"/>
                  </a:lnTo>
                  <a:lnTo>
                    <a:pt x="932" y="87"/>
                  </a:lnTo>
                  <a:lnTo>
                    <a:pt x="932" y="87"/>
                  </a:lnTo>
                  <a:lnTo>
                    <a:pt x="1023" y="95"/>
                  </a:lnTo>
                  <a:lnTo>
                    <a:pt x="1023" y="95"/>
                  </a:lnTo>
                  <a:lnTo>
                    <a:pt x="1155" y="107"/>
                  </a:lnTo>
                  <a:lnTo>
                    <a:pt x="1206" y="109"/>
                  </a:lnTo>
                  <a:lnTo>
                    <a:pt x="1389" y="121"/>
                  </a:lnTo>
                  <a:lnTo>
                    <a:pt x="1389" y="121"/>
                  </a:lnTo>
                  <a:lnTo>
                    <a:pt x="1581" y="134"/>
                  </a:lnTo>
                  <a:lnTo>
                    <a:pt x="1691" y="143"/>
                  </a:lnTo>
                  <a:lnTo>
                    <a:pt x="1808" y="154"/>
                  </a:lnTo>
                  <a:lnTo>
                    <a:pt x="1808" y="154"/>
                  </a:lnTo>
                  <a:lnTo>
                    <a:pt x="1927" y="167"/>
                  </a:lnTo>
                  <a:lnTo>
                    <a:pt x="1986" y="174"/>
                  </a:lnTo>
                  <a:lnTo>
                    <a:pt x="2045" y="182"/>
                  </a:lnTo>
                  <a:lnTo>
                    <a:pt x="2045" y="182"/>
                  </a:lnTo>
                  <a:lnTo>
                    <a:pt x="2102" y="191"/>
                  </a:lnTo>
                  <a:lnTo>
                    <a:pt x="2158" y="202"/>
                  </a:lnTo>
                  <a:lnTo>
                    <a:pt x="2158" y="202"/>
                  </a:lnTo>
                  <a:lnTo>
                    <a:pt x="2212" y="212"/>
                  </a:lnTo>
                  <a:lnTo>
                    <a:pt x="2238" y="217"/>
                  </a:lnTo>
                  <a:lnTo>
                    <a:pt x="2263" y="223"/>
                  </a:lnTo>
                  <a:lnTo>
                    <a:pt x="2263" y="223"/>
                  </a:lnTo>
                  <a:lnTo>
                    <a:pt x="2316" y="234"/>
                  </a:lnTo>
                  <a:lnTo>
                    <a:pt x="2351" y="243"/>
                  </a:lnTo>
                  <a:lnTo>
                    <a:pt x="2351" y="243"/>
                  </a:lnTo>
                  <a:lnTo>
                    <a:pt x="2393" y="252"/>
                  </a:lnTo>
                  <a:lnTo>
                    <a:pt x="2429" y="258"/>
                  </a:lnTo>
                  <a:lnTo>
                    <a:pt x="2463" y="262"/>
                  </a:lnTo>
                  <a:lnTo>
                    <a:pt x="2501" y="264"/>
                  </a:lnTo>
                  <a:lnTo>
                    <a:pt x="2501" y="264"/>
                  </a:lnTo>
                  <a:lnTo>
                    <a:pt x="2468" y="245"/>
                  </a:lnTo>
                  <a:lnTo>
                    <a:pt x="2437" y="229"/>
                  </a:lnTo>
                  <a:lnTo>
                    <a:pt x="2420" y="223"/>
                  </a:lnTo>
                  <a:lnTo>
                    <a:pt x="2403" y="216"/>
                  </a:lnTo>
                  <a:lnTo>
                    <a:pt x="2384" y="210"/>
                  </a:lnTo>
                  <a:lnTo>
                    <a:pt x="2362" y="203"/>
                  </a:lnTo>
                  <a:lnTo>
                    <a:pt x="2362" y="203"/>
                  </a:lnTo>
                  <a:lnTo>
                    <a:pt x="2325" y="194"/>
                  </a:lnTo>
                  <a:lnTo>
                    <a:pt x="2272" y="182"/>
                  </a:lnTo>
                  <a:lnTo>
                    <a:pt x="2247" y="177"/>
                  </a:lnTo>
                  <a:lnTo>
                    <a:pt x="2220" y="172"/>
                  </a:lnTo>
                  <a:lnTo>
                    <a:pt x="2220" y="172"/>
                  </a:lnTo>
                  <a:lnTo>
                    <a:pt x="2166" y="161"/>
                  </a:lnTo>
                  <a:lnTo>
                    <a:pt x="2166" y="161"/>
                  </a:lnTo>
                  <a:lnTo>
                    <a:pt x="2108" y="151"/>
                  </a:lnTo>
                  <a:lnTo>
                    <a:pt x="2050" y="142"/>
                  </a:lnTo>
                  <a:lnTo>
                    <a:pt x="2050" y="142"/>
                  </a:lnTo>
                  <a:lnTo>
                    <a:pt x="1991" y="134"/>
                  </a:lnTo>
                  <a:lnTo>
                    <a:pt x="1932" y="126"/>
                  </a:lnTo>
                  <a:lnTo>
                    <a:pt x="1812" y="113"/>
                  </a:lnTo>
                  <a:lnTo>
                    <a:pt x="1812" y="113"/>
                  </a:lnTo>
                  <a:lnTo>
                    <a:pt x="1695" y="103"/>
                  </a:lnTo>
                  <a:lnTo>
                    <a:pt x="1584" y="94"/>
                  </a:lnTo>
                  <a:lnTo>
                    <a:pt x="1391" y="81"/>
                  </a:lnTo>
                  <a:lnTo>
                    <a:pt x="1208" y="69"/>
                  </a:lnTo>
                  <a:lnTo>
                    <a:pt x="1208" y="69"/>
                  </a:lnTo>
                  <a:lnTo>
                    <a:pt x="1159" y="65"/>
                  </a:lnTo>
                  <a:lnTo>
                    <a:pt x="1025" y="55"/>
                  </a:lnTo>
                  <a:lnTo>
                    <a:pt x="1025" y="55"/>
                  </a:lnTo>
                  <a:lnTo>
                    <a:pt x="936" y="47"/>
                  </a:lnTo>
                  <a:lnTo>
                    <a:pt x="886" y="42"/>
                  </a:lnTo>
                  <a:lnTo>
                    <a:pt x="833" y="37"/>
                  </a:lnTo>
                  <a:lnTo>
                    <a:pt x="833" y="37"/>
                  </a:lnTo>
                  <a:lnTo>
                    <a:pt x="723" y="26"/>
                  </a:lnTo>
                  <a:lnTo>
                    <a:pt x="606" y="18"/>
                  </a:lnTo>
                  <a:lnTo>
                    <a:pt x="606" y="18"/>
                  </a:lnTo>
                  <a:lnTo>
                    <a:pt x="486" y="11"/>
                  </a:lnTo>
                  <a:lnTo>
                    <a:pt x="367" y="7"/>
                  </a:lnTo>
                  <a:lnTo>
                    <a:pt x="367" y="7"/>
                  </a:lnTo>
                  <a:lnTo>
                    <a:pt x="250" y="4"/>
                  </a:lnTo>
                  <a:lnTo>
                    <a:pt x="235" y="4"/>
                  </a:lnTo>
                  <a:lnTo>
                    <a:pt x="222" y="4"/>
                  </a:lnTo>
                  <a:lnTo>
                    <a:pt x="222" y="4"/>
                  </a:lnTo>
                  <a:lnTo>
                    <a:pt x="195" y="3"/>
                  </a:lnTo>
                  <a:lnTo>
                    <a:pt x="195" y="3"/>
                  </a:lnTo>
                  <a:lnTo>
                    <a:pt x="141" y="0"/>
                  </a:lnTo>
                  <a:lnTo>
                    <a:pt x="141" y="0"/>
                  </a:lnTo>
                  <a:lnTo>
                    <a:pt x="113" y="0"/>
                  </a:lnTo>
                  <a:lnTo>
                    <a:pt x="99" y="1"/>
                  </a:lnTo>
                  <a:lnTo>
                    <a:pt x="86" y="4"/>
                  </a:lnTo>
                  <a:lnTo>
                    <a:pt x="86" y="4"/>
                  </a:lnTo>
                  <a:lnTo>
                    <a:pt x="72" y="7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38" y="22"/>
                  </a:lnTo>
                  <a:lnTo>
                    <a:pt x="38" y="22"/>
                  </a:lnTo>
                  <a:lnTo>
                    <a:pt x="34" y="25"/>
                  </a:lnTo>
                  <a:lnTo>
                    <a:pt x="34" y="25"/>
                  </a:lnTo>
                  <a:lnTo>
                    <a:pt x="34" y="25"/>
                  </a:lnTo>
                  <a:lnTo>
                    <a:pt x="28" y="31"/>
                  </a:lnTo>
                  <a:lnTo>
                    <a:pt x="21" y="38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7" y="64"/>
                  </a:lnTo>
                  <a:lnTo>
                    <a:pt x="7" y="64"/>
                  </a:lnTo>
                  <a:lnTo>
                    <a:pt x="4" y="69"/>
                  </a:lnTo>
                  <a:lnTo>
                    <a:pt x="3" y="72"/>
                  </a:lnTo>
                  <a:lnTo>
                    <a:pt x="3" y="76"/>
                  </a:lnTo>
                  <a:lnTo>
                    <a:pt x="3" y="76"/>
                  </a:lnTo>
                  <a:lnTo>
                    <a:pt x="0" y="86"/>
                  </a:lnTo>
                  <a:lnTo>
                    <a:pt x="0" y="95"/>
                  </a:lnTo>
                  <a:lnTo>
                    <a:pt x="0" y="95"/>
                  </a:lnTo>
                  <a:lnTo>
                    <a:pt x="0" y="109"/>
                  </a:lnTo>
                  <a:lnTo>
                    <a:pt x="3" y="121"/>
                  </a:lnTo>
                  <a:lnTo>
                    <a:pt x="6" y="133"/>
                  </a:lnTo>
                  <a:lnTo>
                    <a:pt x="9" y="143"/>
                  </a:lnTo>
                  <a:lnTo>
                    <a:pt x="9" y="143"/>
                  </a:lnTo>
                  <a:lnTo>
                    <a:pt x="17" y="161"/>
                  </a:lnTo>
                  <a:lnTo>
                    <a:pt x="28" y="178"/>
                  </a:lnTo>
                  <a:lnTo>
                    <a:pt x="28" y="178"/>
                  </a:lnTo>
                  <a:lnTo>
                    <a:pt x="39" y="193"/>
                  </a:lnTo>
                  <a:lnTo>
                    <a:pt x="51" y="206"/>
                  </a:lnTo>
                  <a:lnTo>
                    <a:pt x="51" y="206"/>
                  </a:lnTo>
                  <a:lnTo>
                    <a:pt x="67" y="217"/>
                  </a:lnTo>
                  <a:lnTo>
                    <a:pt x="74" y="223"/>
                  </a:lnTo>
                  <a:lnTo>
                    <a:pt x="83" y="226"/>
                  </a:lnTo>
                  <a:lnTo>
                    <a:pt x="83" y="22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2" name="Freeform 99">
              <a:extLst>
                <a:ext uri="{FF2B5EF4-FFF2-40B4-BE49-F238E27FC236}">
                  <a16:creationId xmlns:a16="http://schemas.microsoft.com/office/drawing/2014/main" id="{5286371A-44CD-CB50-83B9-0004E4A0CC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4" y="3967"/>
              <a:ext cx="363" cy="205"/>
            </a:xfrm>
            <a:custGeom>
              <a:avLst/>
              <a:gdLst>
                <a:gd name="T0" fmla="*/ 10 w 1090"/>
                <a:gd name="T1" fmla="*/ 20 h 614"/>
                <a:gd name="T2" fmla="*/ 0 w 1090"/>
                <a:gd name="T3" fmla="*/ 73 h 614"/>
                <a:gd name="T4" fmla="*/ 0 w 1090"/>
                <a:gd name="T5" fmla="*/ 111 h 614"/>
                <a:gd name="T6" fmla="*/ 7 w 1090"/>
                <a:gd name="T7" fmla="*/ 154 h 614"/>
                <a:gd name="T8" fmla="*/ 25 w 1090"/>
                <a:gd name="T9" fmla="*/ 218 h 614"/>
                <a:gd name="T10" fmla="*/ 39 w 1090"/>
                <a:gd name="T11" fmla="*/ 255 h 614"/>
                <a:gd name="T12" fmla="*/ 71 w 1090"/>
                <a:gd name="T13" fmla="*/ 314 h 614"/>
                <a:gd name="T14" fmla="*/ 110 w 1090"/>
                <a:gd name="T15" fmla="*/ 372 h 614"/>
                <a:gd name="T16" fmla="*/ 141 w 1090"/>
                <a:gd name="T17" fmla="*/ 410 h 614"/>
                <a:gd name="T18" fmla="*/ 193 w 1090"/>
                <a:gd name="T19" fmla="*/ 460 h 614"/>
                <a:gd name="T20" fmla="*/ 249 w 1090"/>
                <a:gd name="T21" fmla="*/ 502 h 614"/>
                <a:gd name="T22" fmla="*/ 285 w 1090"/>
                <a:gd name="T23" fmla="*/ 526 h 614"/>
                <a:gd name="T24" fmla="*/ 382 w 1090"/>
                <a:gd name="T25" fmla="*/ 571 h 614"/>
                <a:gd name="T26" fmla="*/ 425 w 1090"/>
                <a:gd name="T27" fmla="*/ 587 h 614"/>
                <a:gd name="T28" fmla="*/ 455 w 1090"/>
                <a:gd name="T29" fmla="*/ 595 h 614"/>
                <a:gd name="T30" fmla="*/ 521 w 1090"/>
                <a:gd name="T31" fmla="*/ 608 h 614"/>
                <a:gd name="T32" fmla="*/ 626 w 1090"/>
                <a:gd name="T33" fmla="*/ 614 h 614"/>
                <a:gd name="T34" fmla="*/ 689 w 1090"/>
                <a:gd name="T35" fmla="*/ 609 h 614"/>
                <a:gd name="T36" fmla="*/ 754 w 1090"/>
                <a:gd name="T37" fmla="*/ 597 h 614"/>
                <a:gd name="T38" fmla="*/ 797 w 1090"/>
                <a:gd name="T39" fmla="*/ 586 h 614"/>
                <a:gd name="T40" fmla="*/ 859 w 1090"/>
                <a:gd name="T41" fmla="*/ 560 h 614"/>
                <a:gd name="T42" fmla="*/ 915 w 1090"/>
                <a:gd name="T43" fmla="*/ 528 h 614"/>
                <a:gd name="T44" fmla="*/ 949 w 1090"/>
                <a:gd name="T45" fmla="*/ 505 h 614"/>
                <a:gd name="T46" fmla="*/ 1008 w 1090"/>
                <a:gd name="T47" fmla="*/ 453 h 614"/>
                <a:gd name="T48" fmla="*/ 1034 w 1090"/>
                <a:gd name="T49" fmla="*/ 423 h 614"/>
                <a:gd name="T50" fmla="*/ 1067 w 1090"/>
                <a:gd name="T51" fmla="*/ 374 h 614"/>
                <a:gd name="T52" fmla="*/ 1080 w 1090"/>
                <a:gd name="T53" fmla="*/ 341 h 614"/>
                <a:gd name="T54" fmla="*/ 1090 w 1090"/>
                <a:gd name="T55" fmla="*/ 305 h 614"/>
                <a:gd name="T56" fmla="*/ 1042 w 1090"/>
                <a:gd name="T57" fmla="*/ 357 h 614"/>
                <a:gd name="T58" fmla="*/ 980 w 1090"/>
                <a:gd name="T59" fmla="*/ 424 h 614"/>
                <a:gd name="T60" fmla="*/ 924 w 1090"/>
                <a:gd name="T61" fmla="*/ 473 h 614"/>
                <a:gd name="T62" fmla="*/ 893 w 1090"/>
                <a:gd name="T63" fmla="*/ 495 h 614"/>
                <a:gd name="T64" fmla="*/ 841 w 1090"/>
                <a:gd name="T65" fmla="*/ 523 h 614"/>
                <a:gd name="T66" fmla="*/ 784 w 1090"/>
                <a:gd name="T67" fmla="*/ 547 h 614"/>
                <a:gd name="T68" fmla="*/ 743 w 1090"/>
                <a:gd name="T69" fmla="*/ 558 h 614"/>
                <a:gd name="T70" fmla="*/ 664 w 1090"/>
                <a:gd name="T71" fmla="*/ 571 h 614"/>
                <a:gd name="T72" fmla="*/ 589 w 1090"/>
                <a:gd name="T73" fmla="*/ 573 h 614"/>
                <a:gd name="T74" fmla="*/ 502 w 1090"/>
                <a:gd name="T75" fmla="*/ 564 h 614"/>
                <a:gd name="T76" fmla="*/ 452 w 1090"/>
                <a:gd name="T77" fmla="*/ 552 h 614"/>
                <a:gd name="T78" fmla="*/ 420 w 1090"/>
                <a:gd name="T79" fmla="*/ 541 h 614"/>
                <a:gd name="T80" fmla="*/ 369 w 1090"/>
                <a:gd name="T81" fmla="*/ 522 h 614"/>
                <a:gd name="T82" fmla="*/ 272 w 1090"/>
                <a:gd name="T83" fmla="*/ 469 h 614"/>
                <a:gd name="T84" fmla="*/ 237 w 1090"/>
                <a:gd name="T85" fmla="*/ 443 h 614"/>
                <a:gd name="T86" fmla="*/ 186 w 1090"/>
                <a:gd name="T87" fmla="*/ 398 h 614"/>
                <a:gd name="T88" fmla="*/ 142 w 1090"/>
                <a:gd name="T89" fmla="*/ 348 h 614"/>
                <a:gd name="T90" fmla="*/ 116 w 1090"/>
                <a:gd name="T91" fmla="*/ 311 h 614"/>
                <a:gd name="T92" fmla="*/ 85 w 1090"/>
                <a:gd name="T93" fmla="*/ 257 h 614"/>
                <a:gd name="T94" fmla="*/ 64 w 1090"/>
                <a:gd name="T95" fmla="*/ 203 h 614"/>
                <a:gd name="T96" fmla="*/ 30 w 1090"/>
                <a:gd name="T97" fmla="*/ 71 h 614"/>
                <a:gd name="T98" fmla="*/ 15 w 1090"/>
                <a:gd name="T99" fmla="*/ 0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90" h="614">
                  <a:moveTo>
                    <a:pt x="15" y="0"/>
                  </a:moveTo>
                  <a:lnTo>
                    <a:pt x="15" y="0"/>
                  </a:lnTo>
                  <a:lnTo>
                    <a:pt x="10" y="20"/>
                  </a:lnTo>
                  <a:lnTo>
                    <a:pt x="6" y="37"/>
                  </a:lnTo>
                  <a:lnTo>
                    <a:pt x="3" y="55"/>
                  </a:lnTo>
                  <a:lnTo>
                    <a:pt x="0" y="73"/>
                  </a:lnTo>
                  <a:lnTo>
                    <a:pt x="0" y="73"/>
                  </a:lnTo>
                  <a:lnTo>
                    <a:pt x="0" y="91"/>
                  </a:lnTo>
                  <a:lnTo>
                    <a:pt x="0" y="111"/>
                  </a:lnTo>
                  <a:lnTo>
                    <a:pt x="3" y="132"/>
                  </a:lnTo>
                  <a:lnTo>
                    <a:pt x="7" y="154"/>
                  </a:lnTo>
                  <a:lnTo>
                    <a:pt x="7" y="154"/>
                  </a:lnTo>
                  <a:lnTo>
                    <a:pt x="13" y="180"/>
                  </a:lnTo>
                  <a:lnTo>
                    <a:pt x="19" y="198"/>
                  </a:lnTo>
                  <a:lnTo>
                    <a:pt x="25" y="218"/>
                  </a:lnTo>
                  <a:lnTo>
                    <a:pt x="25" y="218"/>
                  </a:lnTo>
                  <a:lnTo>
                    <a:pt x="32" y="236"/>
                  </a:lnTo>
                  <a:lnTo>
                    <a:pt x="39" y="255"/>
                  </a:lnTo>
                  <a:lnTo>
                    <a:pt x="48" y="275"/>
                  </a:lnTo>
                  <a:lnTo>
                    <a:pt x="59" y="294"/>
                  </a:lnTo>
                  <a:lnTo>
                    <a:pt x="71" y="314"/>
                  </a:lnTo>
                  <a:lnTo>
                    <a:pt x="82" y="333"/>
                  </a:lnTo>
                  <a:lnTo>
                    <a:pt x="95" y="353"/>
                  </a:lnTo>
                  <a:lnTo>
                    <a:pt x="110" y="372"/>
                  </a:lnTo>
                  <a:lnTo>
                    <a:pt x="110" y="372"/>
                  </a:lnTo>
                  <a:lnTo>
                    <a:pt x="125" y="392"/>
                  </a:lnTo>
                  <a:lnTo>
                    <a:pt x="141" y="410"/>
                  </a:lnTo>
                  <a:lnTo>
                    <a:pt x="158" y="427"/>
                  </a:lnTo>
                  <a:lnTo>
                    <a:pt x="176" y="444"/>
                  </a:lnTo>
                  <a:lnTo>
                    <a:pt x="193" y="460"/>
                  </a:lnTo>
                  <a:lnTo>
                    <a:pt x="211" y="475"/>
                  </a:lnTo>
                  <a:lnTo>
                    <a:pt x="230" y="489"/>
                  </a:lnTo>
                  <a:lnTo>
                    <a:pt x="249" y="502"/>
                  </a:lnTo>
                  <a:lnTo>
                    <a:pt x="249" y="502"/>
                  </a:lnTo>
                  <a:lnTo>
                    <a:pt x="267" y="514"/>
                  </a:lnTo>
                  <a:lnTo>
                    <a:pt x="285" y="526"/>
                  </a:lnTo>
                  <a:lnTo>
                    <a:pt x="321" y="544"/>
                  </a:lnTo>
                  <a:lnTo>
                    <a:pt x="354" y="560"/>
                  </a:lnTo>
                  <a:lnTo>
                    <a:pt x="382" y="571"/>
                  </a:lnTo>
                  <a:lnTo>
                    <a:pt x="382" y="571"/>
                  </a:lnTo>
                  <a:lnTo>
                    <a:pt x="407" y="580"/>
                  </a:lnTo>
                  <a:lnTo>
                    <a:pt x="425" y="587"/>
                  </a:lnTo>
                  <a:lnTo>
                    <a:pt x="442" y="591"/>
                  </a:lnTo>
                  <a:lnTo>
                    <a:pt x="442" y="591"/>
                  </a:lnTo>
                  <a:lnTo>
                    <a:pt x="455" y="595"/>
                  </a:lnTo>
                  <a:lnTo>
                    <a:pt x="494" y="603"/>
                  </a:lnTo>
                  <a:lnTo>
                    <a:pt x="494" y="603"/>
                  </a:lnTo>
                  <a:lnTo>
                    <a:pt x="521" y="608"/>
                  </a:lnTo>
                  <a:lnTo>
                    <a:pt x="552" y="612"/>
                  </a:lnTo>
                  <a:lnTo>
                    <a:pt x="588" y="614"/>
                  </a:lnTo>
                  <a:lnTo>
                    <a:pt x="626" y="614"/>
                  </a:lnTo>
                  <a:lnTo>
                    <a:pt x="626" y="614"/>
                  </a:lnTo>
                  <a:lnTo>
                    <a:pt x="667" y="612"/>
                  </a:lnTo>
                  <a:lnTo>
                    <a:pt x="689" y="609"/>
                  </a:lnTo>
                  <a:lnTo>
                    <a:pt x="710" y="606"/>
                  </a:lnTo>
                  <a:lnTo>
                    <a:pt x="732" y="603"/>
                  </a:lnTo>
                  <a:lnTo>
                    <a:pt x="754" y="597"/>
                  </a:lnTo>
                  <a:lnTo>
                    <a:pt x="775" y="592"/>
                  </a:lnTo>
                  <a:lnTo>
                    <a:pt x="797" y="586"/>
                  </a:lnTo>
                  <a:lnTo>
                    <a:pt x="797" y="586"/>
                  </a:lnTo>
                  <a:lnTo>
                    <a:pt x="817" y="578"/>
                  </a:lnTo>
                  <a:lnTo>
                    <a:pt x="838" y="569"/>
                  </a:lnTo>
                  <a:lnTo>
                    <a:pt x="859" y="560"/>
                  </a:lnTo>
                  <a:lnTo>
                    <a:pt x="878" y="551"/>
                  </a:lnTo>
                  <a:lnTo>
                    <a:pt x="897" y="540"/>
                  </a:lnTo>
                  <a:lnTo>
                    <a:pt x="915" y="528"/>
                  </a:lnTo>
                  <a:lnTo>
                    <a:pt x="933" y="517"/>
                  </a:lnTo>
                  <a:lnTo>
                    <a:pt x="949" y="505"/>
                  </a:lnTo>
                  <a:lnTo>
                    <a:pt x="949" y="505"/>
                  </a:lnTo>
                  <a:lnTo>
                    <a:pt x="973" y="487"/>
                  </a:lnTo>
                  <a:lnTo>
                    <a:pt x="993" y="469"/>
                  </a:lnTo>
                  <a:lnTo>
                    <a:pt x="1008" y="453"/>
                  </a:lnTo>
                  <a:lnTo>
                    <a:pt x="1020" y="441"/>
                  </a:lnTo>
                  <a:lnTo>
                    <a:pt x="1020" y="441"/>
                  </a:lnTo>
                  <a:lnTo>
                    <a:pt x="1034" y="423"/>
                  </a:lnTo>
                  <a:lnTo>
                    <a:pt x="1047" y="406"/>
                  </a:lnTo>
                  <a:lnTo>
                    <a:pt x="1058" y="391"/>
                  </a:lnTo>
                  <a:lnTo>
                    <a:pt x="1067" y="374"/>
                  </a:lnTo>
                  <a:lnTo>
                    <a:pt x="1067" y="374"/>
                  </a:lnTo>
                  <a:lnTo>
                    <a:pt x="1073" y="358"/>
                  </a:lnTo>
                  <a:lnTo>
                    <a:pt x="1080" y="341"/>
                  </a:lnTo>
                  <a:lnTo>
                    <a:pt x="1086" y="324"/>
                  </a:lnTo>
                  <a:lnTo>
                    <a:pt x="1090" y="305"/>
                  </a:lnTo>
                  <a:lnTo>
                    <a:pt x="1090" y="305"/>
                  </a:lnTo>
                  <a:lnTo>
                    <a:pt x="1065" y="332"/>
                  </a:lnTo>
                  <a:lnTo>
                    <a:pt x="1042" y="357"/>
                  </a:lnTo>
                  <a:lnTo>
                    <a:pt x="1042" y="357"/>
                  </a:lnTo>
                  <a:lnTo>
                    <a:pt x="990" y="413"/>
                  </a:lnTo>
                  <a:lnTo>
                    <a:pt x="990" y="413"/>
                  </a:lnTo>
                  <a:lnTo>
                    <a:pt x="980" y="424"/>
                  </a:lnTo>
                  <a:lnTo>
                    <a:pt x="964" y="439"/>
                  </a:lnTo>
                  <a:lnTo>
                    <a:pt x="946" y="456"/>
                  </a:lnTo>
                  <a:lnTo>
                    <a:pt x="924" y="473"/>
                  </a:lnTo>
                  <a:lnTo>
                    <a:pt x="924" y="473"/>
                  </a:lnTo>
                  <a:lnTo>
                    <a:pt x="910" y="484"/>
                  </a:lnTo>
                  <a:lnTo>
                    <a:pt x="893" y="495"/>
                  </a:lnTo>
                  <a:lnTo>
                    <a:pt x="876" y="505"/>
                  </a:lnTo>
                  <a:lnTo>
                    <a:pt x="859" y="514"/>
                  </a:lnTo>
                  <a:lnTo>
                    <a:pt x="841" y="523"/>
                  </a:lnTo>
                  <a:lnTo>
                    <a:pt x="823" y="532"/>
                  </a:lnTo>
                  <a:lnTo>
                    <a:pt x="803" y="540"/>
                  </a:lnTo>
                  <a:lnTo>
                    <a:pt x="784" y="547"/>
                  </a:lnTo>
                  <a:lnTo>
                    <a:pt x="784" y="547"/>
                  </a:lnTo>
                  <a:lnTo>
                    <a:pt x="764" y="553"/>
                  </a:lnTo>
                  <a:lnTo>
                    <a:pt x="743" y="558"/>
                  </a:lnTo>
                  <a:lnTo>
                    <a:pt x="724" y="562"/>
                  </a:lnTo>
                  <a:lnTo>
                    <a:pt x="703" y="566"/>
                  </a:lnTo>
                  <a:lnTo>
                    <a:pt x="664" y="571"/>
                  </a:lnTo>
                  <a:lnTo>
                    <a:pt x="625" y="574"/>
                  </a:lnTo>
                  <a:lnTo>
                    <a:pt x="625" y="574"/>
                  </a:lnTo>
                  <a:lnTo>
                    <a:pt x="589" y="573"/>
                  </a:lnTo>
                  <a:lnTo>
                    <a:pt x="556" y="571"/>
                  </a:lnTo>
                  <a:lnTo>
                    <a:pt x="526" y="567"/>
                  </a:lnTo>
                  <a:lnTo>
                    <a:pt x="502" y="564"/>
                  </a:lnTo>
                  <a:lnTo>
                    <a:pt x="502" y="564"/>
                  </a:lnTo>
                  <a:lnTo>
                    <a:pt x="465" y="556"/>
                  </a:lnTo>
                  <a:lnTo>
                    <a:pt x="452" y="552"/>
                  </a:lnTo>
                  <a:lnTo>
                    <a:pt x="452" y="552"/>
                  </a:lnTo>
                  <a:lnTo>
                    <a:pt x="437" y="548"/>
                  </a:lnTo>
                  <a:lnTo>
                    <a:pt x="420" y="541"/>
                  </a:lnTo>
                  <a:lnTo>
                    <a:pt x="397" y="534"/>
                  </a:lnTo>
                  <a:lnTo>
                    <a:pt x="397" y="534"/>
                  </a:lnTo>
                  <a:lnTo>
                    <a:pt x="369" y="522"/>
                  </a:lnTo>
                  <a:lnTo>
                    <a:pt x="339" y="508"/>
                  </a:lnTo>
                  <a:lnTo>
                    <a:pt x="306" y="489"/>
                  </a:lnTo>
                  <a:lnTo>
                    <a:pt x="272" y="469"/>
                  </a:lnTo>
                  <a:lnTo>
                    <a:pt x="272" y="469"/>
                  </a:lnTo>
                  <a:lnTo>
                    <a:pt x="254" y="456"/>
                  </a:lnTo>
                  <a:lnTo>
                    <a:pt x="237" y="443"/>
                  </a:lnTo>
                  <a:lnTo>
                    <a:pt x="220" y="428"/>
                  </a:lnTo>
                  <a:lnTo>
                    <a:pt x="203" y="414"/>
                  </a:lnTo>
                  <a:lnTo>
                    <a:pt x="186" y="398"/>
                  </a:lnTo>
                  <a:lnTo>
                    <a:pt x="171" y="381"/>
                  </a:lnTo>
                  <a:lnTo>
                    <a:pt x="156" y="365"/>
                  </a:lnTo>
                  <a:lnTo>
                    <a:pt x="142" y="348"/>
                  </a:lnTo>
                  <a:lnTo>
                    <a:pt x="142" y="348"/>
                  </a:lnTo>
                  <a:lnTo>
                    <a:pt x="129" y="329"/>
                  </a:lnTo>
                  <a:lnTo>
                    <a:pt x="116" y="311"/>
                  </a:lnTo>
                  <a:lnTo>
                    <a:pt x="106" y="293"/>
                  </a:lnTo>
                  <a:lnTo>
                    <a:pt x="95" y="275"/>
                  </a:lnTo>
                  <a:lnTo>
                    <a:pt x="85" y="257"/>
                  </a:lnTo>
                  <a:lnTo>
                    <a:pt x="77" y="238"/>
                  </a:lnTo>
                  <a:lnTo>
                    <a:pt x="64" y="203"/>
                  </a:lnTo>
                  <a:lnTo>
                    <a:pt x="64" y="203"/>
                  </a:lnTo>
                  <a:lnTo>
                    <a:pt x="52" y="170"/>
                  </a:lnTo>
                  <a:lnTo>
                    <a:pt x="47" y="145"/>
                  </a:lnTo>
                  <a:lnTo>
                    <a:pt x="30" y="71"/>
                  </a:lnTo>
                  <a:lnTo>
                    <a:pt x="30" y="71"/>
                  </a:lnTo>
                  <a:lnTo>
                    <a:pt x="23" y="37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3" name="Freeform 100">
              <a:extLst>
                <a:ext uri="{FF2B5EF4-FFF2-40B4-BE49-F238E27FC236}">
                  <a16:creationId xmlns:a16="http://schemas.microsoft.com/office/drawing/2014/main" id="{C5DECC63-CB5C-DFBA-51B2-2C495D60DE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4" y="3605"/>
              <a:ext cx="441" cy="715"/>
            </a:xfrm>
            <a:custGeom>
              <a:avLst/>
              <a:gdLst>
                <a:gd name="T0" fmla="*/ 413 w 1322"/>
                <a:gd name="T1" fmla="*/ 117 h 2146"/>
                <a:gd name="T2" fmla="*/ 502 w 1322"/>
                <a:gd name="T3" fmla="*/ 60 h 2146"/>
                <a:gd name="T4" fmla="*/ 538 w 1322"/>
                <a:gd name="T5" fmla="*/ 48 h 2146"/>
                <a:gd name="T6" fmla="*/ 616 w 1322"/>
                <a:gd name="T7" fmla="*/ 41 h 2146"/>
                <a:gd name="T8" fmla="*/ 720 w 1322"/>
                <a:gd name="T9" fmla="*/ 55 h 2146"/>
                <a:gd name="T10" fmla="*/ 890 w 1322"/>
                <a:gd name="T11" fmla="*/ 123 h 2146"/>
                <a:gd name="T12" fmla="*/ 1007 w 1322"/>
                <a:gd name="T13" fmla="*/ 203 h 2146"/>
                <a:gd name="T14" fmla="*/ 1042 w 1322"/>
                <a:gd name="T15" fmla="*/ 236 h 2146"/>
                <a:gd name="T16" fmla="*/ 1113 w 1322"/>
                <a:gd name="T17" fmla="*/ 335 h 2146"/>
                <a:gd name="T18" fmla="*/ 1183 w 1322"/>
                <a:gd name="T19" fmla="*/ 491 h 2146"/>
                <a:gd name="T20" fmla="*/ 1234 w 1322"/>
                <a:gd name="T21" fmla="*/ 729 h 2146"/>
                <a:gd name="T22" fmla="*/ 1256 w 1322"/>
                <a:gd name="T23" fmla="*/ 915 h 2146"/>
                <a:gd name="T24" fmla="*/ 1282 w 1322"/>
                <a:gd name="T25" fmla="*/ 1305 h 2146"/>
                <a:gd name="T26" fmla="*/ 1265 w 1322"/>
                <a:gd name="T27" fmla="*/ 1520 h 2146"/>
                <a:gd name="T28" fmla="*/ 1243 w 1322"/>
                <a:gd name="T29" fmla="*/ 1623 h 2146"/>
                <a:gd name="T30" fmla="*/ 1176 w 1322"/>
                <a:gd name="T31" fmla="*/ 1795 h 2146"/>
                <a:gd name="T32" fmla="*/ 1069 w 1322"/>
                <a:gd name="T33" fmla="*/ 1942 h 2146"/>
                <a:gd name="T34" fmla="*/ 973 w 1322"/>
                <a:gd name="T35" fmla="*/ 2019 h 2146"/>
                <a:gd name="T36" fmla="*/ 876 w 1322"/>
                <a:gd name="T37" fmla="*/ 2068 h 2146"/>
                <a:gd name="T38" fmla="*/ 765 w 1322"/>
                <a:gd name="T39" fmla="*/ 2097 h 2146"/>
                <a:gd name="T40" fmla="*/ 622 w 1322"/>
                <a:gd name="T41" fmla="*/ 2103 h 2146"/>
                <a:gd name="T42" fmla="*/ 503 w 1322"/>
                <a:gd name="T43" fmla="*/ 2085 h 2146"/>
                <a:gd name="T44" fmla="*/ 387 w 1322"/>
                <a:gd name="T45" fmla="*/ 2045 h 2146"/>
                <a:gd name="T46" fmla="*/ 303 w 1322"/>
                <a:gd name="T47" fmla="*/ 1996 h 2146"/>
                <a:gd name="T48" fmla="*/ 216 w 1322"/>
                <a:gd name="T49" fmla="*/ 1915 h 2146"/>
                <a:gd name="T50" fmla="*/ 126 w 1322"/>
                <a:gd name="T51" fmla="*/ 1775 h 2146"/>
                <a:gd name="T52" fmla="*/ 77 w 1322"/>
                <a:gd name="T53" fmla="*/ 1649 h 2146"/>
                <a:gd name="T54" fmla="*/ 46 w 1322"/>
                <a:gd name="T55" fmla="*/ 1522 h 2146"/>
                <a:gd name="T56" fmla="*/ 12 w 1322"/>
                <a:gd name="T57" fmla="*/ 1376 h 2146"/>
                <a:gd name="T58" fmla="*/ 0 w 1322"/>
                <a:gd name="T59" fmla="*/ 1467 h 2146"/>
                <a:gd name="T60" fmla="*/ 18 w 1322"/>
                <a:gd name="T61" fmla="*/ 1591 h 2146"/>
                <a:gd name="T62" fmla="*/ 52 w 1322"/>
                <a:gd name="T63" fmla="*/ 1705 h 2146"/>
                <a:gd name="T64" fmla="*/ 126 w 1322"/>
                <a:gd name="T65" fmla="*/ 1859 h 2146"/>
                <a:gd name="T66" fmla="*/ 202 w 1322"/>
                <a:gd name="T67" fmla="*/ 1960 h 2146"/>
                <a:gd name="T68" fmla="*/ 302 w 1322"/>
                <a:gd name="T69" fmla="*/ 2045 h 2146"/>
                <a:gd name="T70" fmla="*/ 394 w 1322"/>
                <a:gd name="T71" fmla="*/ 2091 h 2146"/>
                <a:gd name="T72" fmla="*/ 543 w 1322"/>
                <a:gd name="T73" fmla="*/ 2136 h 2146"/>
                <a:gd name="T74" fmla="*/ 672 w 1322"/>
                <a:gd name="T75" fmla="*/ 2146 h 2146"/>
                <a:gd name="T76" fmla="*/ 796 w 1322"/>
                <a:gd name="T77" fmla="*/ 2133 h 2146"/>
                <a:gd name="T78" fmla="*/ 934 w 1322"/>
                <a:gd name="T79" fmla="*/ 2087 h 2146"/>
                <a:gd name="T80" fmla="*/ 1033 w 1322"/>
                <a:gd name="T81" fmla="*/ 2028 h 2146"/>
                <a:gd name="T82" fmla="*/ 1126 w 1322"/>
                <a:gd name="T83" fmla="*/ 1939 h 2146"/>
                <a:gd name="T84" fmla="*/ 1211 w 1322"/>
                <a:gd name="T85" fmla="*/ 1814 h 2146"/>
                <a:gd name="T86" fmla="*/ 1269 w 1322"/>
                <a:gd name="T87" fmla="*/ 1677 h 2146"/>
                <a:gd name="T88" fmla="*/ 1302 w 1322"/>
                <a:gd name="T89" fmla="*/ 1549 h 2146"/>
                <a:gd name="T90" fmla="*/ 1321 w 1322"/>
                <a:gd name="T91" fmla="*/ 1366 h 2146"/>
                <a:gd name="T92" fmla="*/ 1306 w 1322"/>
                <a:gd name="T93" fmla="*/ 999 h 2146"/>
                <a:gd name="T94" fmla="*/ 1276 w 1322"/>
                <a:gd name="T95" fmla="*/ 723 h 2146"/>
                <a:gd name="T96" fmla="*/ 1237 w 1322"/>
                <a:gd name="T97" fmla="*/ 527 h 2146"/>
                <a:gd name="T98" fmla="*/ 1161 w 1322"/>
                <a:gd name="T99" fmla="*/ 336 h 2146"/>
                <a:gd name="T100" fmla="*/ 1106 w 1322"/>
                <a:gd name="T101" fmla="*/ 249 h 2146"/>
                <a:gd name="T102" fmla="*/ 1054 w 1322"/>
                <a:gd name="T103" fmla="*/ 190 h 2146"/>
                <a:gd name="T104" fmla="*/ 973 w 1322"/>
                <a:gd name="T105" fmla="*/ 126 h 2146"/>
                <a:gd name="T106" fmla="*/ 821 w 1322"/>
                <a:gd name="T107" fmla="*/ 45 h 2146"/>
                <a:gd name="T108" fmla="*/ 685 w 1322"/>
                <a:gd name="T109" fmla="*/ 7 h 2146"/>
                <a:gd name="T110" fmla="*/ 594 w 1322"/>
                <a:gd name="T111" fmla="*/ 0 h 2146"/>
                <a:gd name="T112" fmla="*/ 518 w 1322"/>
                <a:gd name="T113" fmla="*/ 11 h 2146"/>
                <a:gd name="T114" fmla="*/ 451 w 1322"/>
                <a:gd name="T115" fmla="*/ 39 h 2146"/>
                <a:gd name="T116" fmla="*/ 390 w 1322"/>
                <a:gd name="T117" fmla="*/ 98 h 2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22" h="2146">
                  <a:moveTo>
                    <a:pt x="363" y="167"/>
                  </a:moveTo>
                  <a:lnTo>
                    <a:pt x="363" y="167"/>
                  </a:lnTo>
                  <a:lnTo>
                    <a:pt x="376" y="152"/>
                  </a:lnTo>
                  <a:lnTo>
                    <a:pt x="389" y="139"/>
                  </a:lnTo>
                  <a:lnTo>
                    <a:pt x="413" y="117"/>
                  </a:lnTo>
                  <a:lnTo>
                    <a:pt x="413" y="117"/>
                  </a:lnTo>
                  <a:lnTo>
                    <a:pt x="439" y="97"/>
                  </a:lnTo>
                  <a:lnTo>
                    <a:pt x="455" y="85"/>
                  </a:lnTo>
                  <a:lnTo>
                    <a:pt x="472" y="74"/>
                  </a:lnTo>
                  <a:lnTo>
                    <a:pt x="472" y="74"/>
                  </a:lnTo>
                  <a:lnTo>
                    <a:pt x="485" y="68"/>
                  </a:lnTo>
                  <a:lnTo>
                    <a:pt x="502" y="60"/>
                  </a:lnTo>
                  <a:lnTo>
                    <a:pt x="502" y="60"/>
                  </a:lnTo>
                  <a:lnTo>
                    <a:pt x="525" y="52"/>
                  </a:lnTo>
                  <a:lnTo>
                    <a:pt x="529" y="51"/>
                  </a:lnTo>
                  <a:lnTo>
                    <a:pt x="529" y="51"/>
                  </a:lnTo>
                  <a:lnTo>
                    <a:pt x="538" y="48"/>
                  </a:lnTo>
                  <a:lnTo>
                    <a:pt x="538" y="48"/>
                  </a:lnTo>
                  <a:lnTo>
                    <a:pt x="557" y="45"/>
                  </a:lnTo>
                  <a:lnTo>
                    <a:pt x="557" y="45"/>
                  </a:lnTo>
                  <a:lnTo>
                    <a:pt x="576" y="42"/>
                  </a:lnTo>
                  <a:lnTo>
                    <a:pt x="596" y="41"/>
                  </a:lnTo>
                  <a:lnTo>
                    <a:pt x="596" y="41"/>
                  </a:lnTo>
                  <a:lnTo>
                    <a:pt x="616" y="41"/>
                  </a:lnTo>
                  <a:lnTo>
                    <a:pt x="637" y="42"/>
                  </a:lnTo>
                  <a:lnTo>
                    <a:pt x="657" y="45"/>
                  </a:lnTo>
                  <a:lnTo>
                    <a:pt x="678" y="47"/>
                  </a:lnTo>
                  <a:lnTo>
                    <a:pt x="678" y="47"/>
                  </a:lnTo>
                  <a:lnTo>
                    <a:pt x="699" y="51"/>
                  </a:lnTo>
                  <a:lnTo>
                    <a:pt x="720" y="55"/>
                  </a:lnTo>
                  <a:lnTo>
                    <a:pt x="742" y="61"/>
                  </a:lnTo>
                  <a:lnTo>
                    <a:pt x="763" y="68"/>
                  </a:lnTo>
                  <a:lnTo>
                    <a:pt x="806" y="84"/>
                  </a:lnTo>
                  <a:lnTo>
                    <a:pt x="847" y="102"/>
                  </a:lnTo>
                  <a:lnTo>
                    <a:pt x="847" y="102"/>
                  </a:lnTo>
                  <a:lnTo>
                    <a:pt x="890" y="123"/>
                  </a:lnTo>
                  <a:lnTo>
                    <a:pt x="930" y="147"/>
                  </a:lnTo>
                  <a:lnTo>
                    <a:pt x="950" y="160"/>
                  </a:lnTo>
                  <a:lnTo>
                    <a:pt x="969" y="173"/>
                  </a:lnTo>
                  <a:lnTo>
                    <a:pt x="989" y="188"/>
                  </a:lnTo>
                  <a:lnTo>
                    <a:pt x="1007" y="203"/>
                  </a:lnTo>
                  <a:lnTo>
                    <a:pt x="1007" y="203"/>
                  </a:lnTo>
                  <a:lnTo>
                    <a:pt x="1025" y="219"/>
                  </a:lnTo>
                  <a:lnTo>
                    <a:pt x="1025" y="219"/>
                  </a:lnTo>
                  <a:lnTo>
                    <a:pt x="1034" y="228"/>
                  </a:lnTo>
                  <a:lnTo>
                    <a:pt x="1034" y="228"/>
                  </a:lnTo>
                  <a:lnTo>
                    <a:pt x="1042" y="236"/>
                  </a:lnTo>
                  <a:lnTo>
                    <a:pt x="1042" y="236"/>
                  </a:lnTo>
                  <a:lnTo>
                    <a:pt x="1057" y="254"/>
                  </a:lnTo>
                  <a:lnTo>
                    <a:pt x="1073" y="273"/>
                  </a:lnTo>
                  <a:lnTo>
                    <a:pt x="1073" y="273"/>
                  </a:lnTo>
                  <a:lnTo>
                    <a:pt x="1087" y="293"/>
                  </a:lnTo>
                  <a:lnTo>
                    <a:pt x="1100" y="314"/>
                  </a:lnTo>
                  <a:lnTo>
                    <a:pt x="1113" y="335"/>
                  </a:lnTo>
                  <a:lnTo>
                    <a:pt x="1126" y="355"/>
                  </a:lnTo>
                  <a:lnTo>
                    <a:pt x="1126" y="355"/>
                  </a:lnTo>
                  <a:lnTo>
                    <a:pt x="1137" y="377"/>
                  </a:lnTo>
                  <a:lnTo>
                    <a:pt x="1148" y="400"/>
                  </a:lnTo>
                  <a:lnTo>
                    <a:pt x="1167" y="445"/>
                  </a:lnTo>
                  <a:lnTo>
                    <a:pt x="1183" y="491"/>
                  </a:lnTo>
                  <a:lnTo>
                    <a:pt x="1198" y="539"/>
                  </a:lnTo>
                  <a:lnTo>
                    <a:pt x="1198" y="539"/>
                  </a:lnTo>
                  <a:lnTo>
                    <a:pt x="1209" y="585"/>
                  </a:lnTo>
                  <a:lnTo>
                    <a:pt x="1220" y="634"/>
                  </a:lnTo>
                  <a:lnTo>
                    <a:pt x="1228" y="682"/>
                  </a:lnTo>
                  <a:lnTo>
                    <a:pt x="1234" y="729"/>
                  </a:lnTo>
                  <a:lnTo>
                    <a:pt x="1238" y="753"/>
                  </a:lnTo>
                  <a:lnTo>
                    <a:pt x="1238" y="753"/>
                  </a:lnTo>
                  <a:lnTo>
                    <a:pt x="1241" y="777"/>
                  </a:lnTo>
                  <a:lnTo>
                    <a:pt x="1246" y="823"/>
                  </a:lnTo>
                  <a:lnTo>
                    <a:pt x="1256" y="915"/>
                  </a:lnTo>
                  <a:lnTo>
                    <a:pt x="1256" y="915"/>
                  </a:lnTo>
                  <a:lnTo>
                    <a:pt x="1265" y="1003"/>
                  </a:lnTo>
                  <a:lnTo>
                    <a:pt x="1273" y="1086"/>
                  </a:lnTo>
                  <a:lnTo>
                    <a:pt x="1278" y="1164"/>
                  </a:lnTo>
                  <a:lnTo>
                    <a:pt x="1281" y="1238"/>
                  </a:lnTo>
                  <a:lnTo>
                    <a:pt x="1281" y="1238"/>
                  </a:lnTo>
                  <a:lnTo>
                    <a:pt x="1282" y="1305"/>
                  </a:lnTo>
                  <a:lnTo>
                    <a:pt x="1281" y="1364"/>
                  </a:lnTo>
                  <a:lnTo>
                    <a:pt x="1277" y="1416"/>
                  </a:lnTo>
                  <a:lnTo>
                    <a:pt x="1273" y="1461"/>
                  </a:lnTo>
                  <a:lnTo>
                    <a:pt x="1273" y="1461"/>
                  </a:lnTo>
                  <a:lnTo>
                    <a:pt x="1269" y="1496"/>
                  </a:lnTo>
                  <a:lnTo>
                    <a:pt x="1265" y="1520"/>
                  </a:lnTo>
                  <a:lnTo>
                    <a:pt x="1261" y="1543"/>
                  </a:lnTo>
                  <a:lnTo>
                    <a:pt x="1261" y="1543"/>
                  </a:lnTo>
                  <a:lnTo>
                    <a:pt x="1258" y="1563"/>
                  </a:lnTo>
                  <a:lnTo>
                    <a:pt x="1251" y="1588"/>
                  </a:lnTo>
                  <a:lnTo>
                    <a:pt x="1243" y="1623"/>
                  </a:lnTo>
                  <a:lnTo>
                    <a:pt x="1243" y="1623"/>
                  </a:lnTo>
                  <a:lnTo>
                    <a:pt x="1230" y="1665"/>
                  </a:lnTo>
                  <a:lnTo>
                    <a:pt x="1222" y="1688"/>
                  </a:lnTo>
                  <a:lnTo>
                    <a:pt x="1213" y="1713"/>
                  </a:lnTo>
                  <a:lnTo>
                    <a:pt x="1203" y="1739"/>
                  </a:lnTo>
                  <a:lnTo>
                    <a:pt x="1190" y="1768"/>
                  </a:lnTo>
                  <a:lnTo>
                    <a:pt x="1176" y="1795"/>
                  </a:lnTo>
                  <a:lnTo>
                    <a:pt x="1159" y="1825"/>
                  </a:lnTo>
                  <a:lnTo>
                    <a:pt x="1159" y="1825"/>
                  </a:lnTo>
                  <a:lnTo>
                    <a:pt x="1139" y="1855"/>
                  </a:lnTo>
                  <a:lnTo>
                    <a:pt x="1119" y="1885"/>
                  </a:lnTo>
                  <a:lnTo>
                    <a:pt x="1095" y="1913"/>
                  </a:lnTo>
                  <a:lnTo>
                    <a:pt x="1069" y="1942"/>
                  </a:lnTo>
                  <a:lnTo>
                    <a:pt x="1069" y="1942"/>
                  </a:lnTo>
                  <a:lnTo>
                    <a:pt x="1039" y="1969"/>
                  </a:lnTo>
                  <a:lnTo>
                    <a:pt x="1024" y="1982"/>
                  </a:lnTo>
                  <a:lnTo>
                    <a:pt x="1008" y="1995"/>
                  </a:lnTo>
                  <a:lnTo>
                    <a:pt x="991" y="2008"/>
                  </a:lnTo>
                  <a:lnTo>
                    <a:pt x="973" y="2019"/>
                  </a:lnTo>
                  <a:lnTo>
                    <a:pt x="955" y="2030"/>
                  </a:lnTo>
                  <a:lnTo>
                    <a:pt x="935" y="2041"/>
                  </a:lnTo>
                  <a:lnTo>
                    <a:pt x="935" y="2041"/>
                  </a:lnTo>
                  <a:lnTo>
                    <a:pt x="916" y="2051"/>
                  </a:lnTo>
                  <a:lnTo>
                    <a:pt x="896" y="2059"/>
                  </a:lnTo>
                  <a:lnTo>
                    <a:pt x="876" y="2068"/>
                  </a:lnTo>
                  <a:lnTo>
                    <a:pt x="854" y="2076"/>
                  </a:lnTo>
                  <a:lnTo>
                    <a:pt x="833" y="2082"/>
                  </a:lnTo>
                  <a:lnTo>
                    <a:pt x="811" y="2087"/>
                  </a:lnTo>
                  <a:lnTo>
                    <a:pt x="787" y="2093"/>
                  </a:lnTo>
                  <a:lnTo>
                    <a:pt x="765" y="2097"/>
                  </a:lnTo>
                  <a:lnTo>
                    <a:pt x="765" y="2097"/>
                  </a:lnTo>
                  <a:lnTo>
                    <a:pt x="742" y="2100"/>
                  </a:lnTo>
                  <a:lnTo>
                    <a:pt x="719" y="2103"/>
                  </a:lnTo>
                  <a:lnTo>
                    <a:pt x="695" y="2104"/>
                  </a:lnTo>
                  <a:lnTo>
                    <a:pt x="670" y="2104"/>
                  </a:lnTo>
                  <a:lnTo>
                    <a:pt x="647" y="2104"/>
                  </a:lnTo>
                  <a:lnTo>
                    <a:pt x="622" y="2103"/>
                  </a:lnTo>
                  <a:lnTo>
                    <a:pt x="599" y="2102"/>
                  </a:lnTo>
                  <a:lnTo>
                    <a:pt x="574" y="2099"/>
                  </a:lnTo>
                  <a:lnTo>
                    <a:pt x="574" y="2099"/>
                  </a:lnTo>
                  <a:lnTo>
                    <a:pt x="551" y="2095"/>
                  </a:lnTo>
                  <a:lnTo>
                    <a:pt x="526" y="2090"/>
                  </a:lnTo>
                  <a:lnTo>
                    <a:pt x="503" y="2085"/>
                  </a:lnTo>
                  <a:lnTo>
                    <a:pt x="480" y="2078"/>
                  </a:lnTo>
                  <a:lnTo>
                    <a:pt x="456" y="2071"/>
                  </a:lnTo>
                  <a:lnTo>
                    <a:pt x="433" y="2063"/>
                  </a:lnTo>
                  <a:lnTo>
                    <a:pt x="409" y="2054"/>
                  </a:lnTo>
                  <a:lnTo>
                    <a:pt x="387" y="2045"/>
                  </a:lnTo>
                  <a:lnTo>
                    <a:pt x="387" y="2045"/>
                  </a:lnTo>
                  <a:lnTo>
                    <a:pt x="365" y="2034"/>
                  </a:lnTo>
                  <a:lnTo>
                    <a:pt x="343" y="2022"/>
                  </a:lnTo>
                  <a:lnTo>
                    <a:pt x="343" y="2022"/>
                  </a:lnTo>
                  <a:lnTo>
                    <a:pt x="322" y="2011"/>
                  </a:lnTo>
                  <a:lnTo>
                    <a:pt x="303" y="1996"/>
                  </a:lnTo>
                  <a:lnTo>
                    <a:pt x="303" y="1996"/>
                  </a:lnTo>
                  <a:lnTo>
                    <a:pt x="283" y="1982"/>
                  </a:lnTo>
                  <a:lnTo>
                    <a:pt x="265" y="1967"/>
                  </a:lnTo>
                  <a:lnTo>
                    <a:pt x="248" y="1950"/>
                  </a:lnTo>
                  <a:lnTo>
                    <a:pt x="231" y="1933"/>
                  </a:lnTo>
                  <a:lnTo>
                    <a:pt x="231" y="1933"/>
                  </a:lnTo>
                  <a:lnTo>
                    <a:pt x="216" y="1915"/>
                  </a:lnTo>
                  <a:lnTo>
                    <a:pt x="202" y="1896"/>
                  </a:lnTo>
                  <a:lnTo>
                    <a:pt x="187" y="1877"/>
                  </a:lnTo>
                  <a:lnTo>
                    <a:pt x="173" y="1857"/>
                  </a:lnTo>
                  <a:lnTo>
                    <a:pt x="161" y="1838"/>
                  </a:lnTo>
                  <a:lnTo>
                    <a:pt x="148" y="1817"/>
                  </a:lnTo>
                  <a:lnTo>
                    <a:pt x="126" y="1775"/>
                  </a:lnTo>
                  <a:lnTo>
                    <a:pt x="126" y="1775"/>
                  </a:lnTo>
                  <a:lnTo>
                    <a:pt x="108" y="1734"/>
                  </a:lnTo>
                  <a:lnTo>
                    <a:pt x="91" y="1691"/>
                  </a:lnTo>
                  <a:lnTo>
                    <a:pt x="91" y="1691"/>
                  </a:lnTo>
                  <a:lnTo>
                    <a:pt x="77" y="1649"/>
                  </a:lnTo>
                  <a:lnTo>
                    <a:pt x="77" y="1649"/>
                  </a:lnTo>
                  <a:lnTo>
                    <a:pt x="70" y="1627"/>
                  </a:lnTo>
                  <a:lnTo>
                    <a:pt x="65" y="1610"/>
                  </a:lnTo>
                  <a:lnTo>
                    <a:pt x="65" y="1610"/>
                  </a:lnTo>
                  <a:lnTo>
                    <a:pt x="57" y="1582"/>
                  </a:lnTo>
                  <a:lnTo>
                    <a:pt x="52" y="1557"/>
                  </a:lnTo>
                  <a:lnTo>
                    <a:pt x="46" y="1522"/>
                  </a:lnTo>
                  <a:lnTo>
                    <a:pt x="46" y="1522"/>
                  </a:lnTo>
                  <a:lnTo>
                    <a:pt x="38" y="1481"/>
                  </a:lnTo>
                  <a:lnTo>
                    <a:pt x="30" y="1446"/>
                  </a:lnTo>
                  <a:lnTo>
                    <a:pt x="30" y="1446"/>
                  </a:lnTo>
                  <a:lnTo>
                    <a:pt x="12" y="1376"/>
                  </a:lnTo>
                  <a:lnTo>
                    <a:pt x="12" y="1376"/>
                  </a:lnTo>
                  <a:lnTo>
                    <a:pt x="8" y="1396"/>
                  </a:lnTo>
                  <a:lnTo>
                    <a:pt x="4" y="1414"/>
                  </a:lnTo>
                  <a:lnTo>
                    <a:pt x="3" y="1431"/>
                  </a:lnTo>
                  <a:lnTo>
                    <a:pt x="0" y="1449"/>
                  </a:lnTo>
                  <a:lnTo>
                    <a:pt x="0" y="1449"/>
                  </a:lnTo>
                  <a:lnTo>
                    <a:pt x="0" y="1467"/>
                  </a:lnTo>
                  <a:lnTo>
                    <a:pt x="0" y="1485"/>
                  </a:lnTo>
                  <a:lnTo>
                    <a:pt x="3" y="1506"/>
                  </a:lnTo>
                  <a:lnTo>
                    <a:pt x="5" y="1528"/>
                  </a:lnTo>
                  <a:lnTo>
                    <a:pt x="5" y="1528"/>
                  </a:lnTo>
                  <a:lnTo>
                    <a:pt x="13" y="1566"/>
                  </a:lnTo>
                  <a:lnTo>
                    <a:pt x="18" y="1591"/>
                  </a:lnTo>
                  <a:lnTo>
                    <a:pt x="26" y="1621"/>
                  </a:lnTo>
                  <a:lnTo>
                    <a:pt x="31" y="1639"/>
                  </a:lnTo>
                  <a:lnTo>
                    <a:pt x="31" y="1639"/>
                  </a:lnTo>
                  <a:lnTo>
                    <a:pt x="38" y="1661"/>
                  </a:lnTo>
                  <a:lnTo>
                    <a:pt x="38" y="1661"/>
                  </a:lnTo>
                  <a:lnTo>
                    <a:pt x="52" y="1705"/>
                  </a:lnTo>
                  <a:lnTo>
                    <a:pt x="52" y="1705"/>
                  </a:lnTo>
                  <a:lnTo>
                    <a:pt x="70" y="1749"/>
                  </a:lnTo>
                  <a:lnTo>
                    <a:pt x="90" y="1794"/>
                  </a:lnTo>
                  <a:lnTo>
                    <a:pt x="90" y="1794"/>
                  </a:lnTo>
                  <a:lnTo>
                    <a:pt x="113" y="1838"/>
                  </a:lnTo>
                  <a:lnTo>
                    <a:pt x="126" y="1859"/>
                  </a:lnTo>
                  <a:lnTo>
                    <a:pt x="139" y="1879"/>
                  </a:lnTo>
                  <a:lnTo>
                    <a:pt x="154" y="1900"/>
                  </a:lnTo>
                  <a:lnTo>
                    <a:pt x="169" y="1921"/>
                  </a:lnTo>
                  <a:lnTo>
                    <a:pt x="185" y="1942"/>
                  </a:lnTo>
                  <a:lnTo>
                    <a:pt x="202" y="1960"/>
                  </a:lnTo>
                  <a:lnTo>
                    <a:pt x="202" y="1960"/>
                  </a:lnTo>
                  <a:lnTo>
                    <a:pt x="220" y="1980"/>
                  </a:lnTo>
                  <a:lnTo>
                    <a:pt x="238" y="1998"/>
                  </a:lnTo>
                  <a:lnTo>
                    <a:pt x="259" y="2015"/>
                  </a:lnTo>
                  <a:lnTo>
                    <a:pt x="279" y="2030"/>
                  </a:lnTo>
                  <a:lnTo>
                    <a:pt x="279" y="2030"/>
                  </a:lnTo>
                  <a:lnTo>
                    <a:pt x="302" y="2045"/>
                  </a:lnTo>
                  <a:lnTo>
                    <a:pt x="324" y="2059"/>
                  </a:lnTo>
                  <a:lnTo>
                    <a:pt x="324" y="2059"/>
                  </a:lnTo>
                  <a:lnTo>
                    <a:pt x="347" y="2071"/>
                  </a:lnTo>
                  <a:lnTo>
                    <a:pt x="370" y="2081"/>
                  </a:lnTo>
                  <a:lnTo>
                    <a:pt x="370" y="2081"/>
                  </a:lnTo>
                  <a:lnTo>
                    <a:pt x="394" y="2091"/>
                  </a:lnTo>
                  <a:lnTo>
                    <a:pt x="418" y="2102"/>
                  </a:lnTo>
                  <a:lnTo>
                    <a:pt x="443" y="2110"/>
                  </a:lnTo>
                  <a:lnTo>
                    <a:pt x="468" y="2117"/>
                  </a:lnTo>
                  <a:lnTo>
                    <a:pt x="493" y="2124"/>
                  </a:lnTo>
                  <a:lnTo>
                    <a:pt x="518" y="2130"/>
                  </a:lnTo>
                  <a:lnTo>
                    <a:pt x="543" y="2136"/>
                  </a:lnTo>
                  <a:lnTo>
                    <a:pt x="569" y="2139"/>
                  </a:lnTo>
                  <a:lnTo>
                    <a:pt x="569" y="2139"/>
                  </a:lnTo>
                  <a:lnTo>
                    <a:pt x="595" y="2142"/>
                  </a:lnTo>
                  <a:lnTo>
                    <a:pt x="620" y="2145"/>
                  </a:lnTo>
                  <a:lnTo>
                    <a:pt x="646" y="2146"/>
                  </a:lnTo>
                  <a:lnTo>
                    <a:pt x="672" y="2146"/>
                  </a:lnTo>
                  <a:lnTo>
                    <a:pt x="696" y="2145"/>
                  </a:lnTo>
                  <a:lnTo>
                    <a:pt x="721" y="2143"/>
                  </a:lnTo>
                  <a:lnTo>
                    <a:pt x="747" y="2141"/>
                  </a:lnTo>
                  <a:lnTo>
                    <a:pt x="772" y="2137"/>
                  </a:lnTo>
                  <a:lnTo>
                    <a:pt x="772" y="2137"/>
                  </a:lnTo>
                  <a:lnTo>
                    <a:pt x="796" y="2133"/>
                  </a:lnTo>
                  <a:lnTo>
                    <a:pt x="820" y="2128"/>
                  </a:lnTo>
                  <a:lnTo>
                    <a:pt x="843" y="2121"/>
                  </a:lnTo>
                  <a:lnTo>
                    <a:pt x="867" y="2113"/>
                  </a:lnTo>
                  <a:lnTo>
                    <a:pt x="890" y="2106"/>
                  </a:lnTo>
                  <a:lnTo>
                    <a:pt x="912" y="2097"/>
                  </a:lnTo>
                  <a:lnTo>
                    <a:pt x="934" y="2087"/>
                  </a:lnTo>
                  <a:lnTo>
                    <a:pt x="955" y="2077"/>
                  </a:lnTo>
                  <a:lnTo>
                    <a:pt x="955" y="2077"/>
                  </a:lnTo>
                  <a:lnTo>
                    <a:pt x="976" y="2065"/>
                  </a:lnTo>
                  <a:lnTo>
                    <a:pt x="995" y="2054"/>
                  </a:lnTo>
                  <a:lnTo>
                    <a:pt x="1013" y="2041"/>
                  </a:lnTo>
                  <a:lnTo>
                    <a:pt x="1033" y="2028"/>
                  </a:lnTo>
                  <a:lnTo>
                    <a:pt x="1050" y="2015"/>
                  </a:lnTo>
                  <a:lnTo>
                    <a:pt x="1067" y="2000"/>
                  </a:lnTo>
                  <a:lnTo>
                    <a:pt x="1082" y="1986"/>
                  </a:lnTo>
                  <a:lnTo>
                    <a:pt x="1098" y="1970"/>
                  </a:lnTo>
                  <a:lnTo>
                    <a:pt x="1098" y="1970"/>
                  </a:lnTo>
                  <a:lnTo>
                    <a:pt x="1126" y="1939"/>
                  </a:lnTo>
                  <a:lnTo>
                    <a:pt x="1151" y="1908"/>
                  </a:lnTo>
                  <a:lnTo>
                    <a:pt x="1151" y="1908"/>
                  </a:lnTo>
                  <a:lnTo>
                    <a:pt x="1173" y="1877"/>
                  </a:lnTo>
                  <a:lnTo>
                    <a:pt x="1194" y="1846"/>
                  </a:lnTo>
                  <a:lnTo>
                    <a:pt x="1194" y="1846"/>
                  </a:lnTo>
                  <a:lnTo>
                    <a:pt x="1211" y="1814"/>
                  </a:lnTo>
                  <a:lnTo>
                    <a:pt x="1226" y="1784"/>
                  </a:lnTo>
                  <a:lnTo>
                    <a:pt x="1239" y="1756"/>
                  </a:lnTo>
                  <a:lnTo>
                    <a:pt x="1251" y="1729"/>
                  </a:lnTo>
                  <a:lnTo>
                    <a:pt x="1251" y="1729"/>
                  </a:lnTo>
                  <a:lnTo>
                    <a:pt x="1261" y="1701"/>
                  </a:lnTo>
                  <a:lnTo>
                    <a:pt x="1269" y="1677"/>
                  </a:lnTo>
                  <a:lnTo>
                    <a:pt x="1282" y="1634"/>
                  </a:lnTo>
                  <a:lnTo>
                    <a:pt x="1282" y="1634"/>
                  </a:lnTo>
                  <a:lnTo>
                    <a:pt x="1291" y="1597"/>
                  </a:lnTo>
                  <a:lnTo>
                    <a:pt x="1296" y="1571"/>
                  </a:lnTo>
                  <a:lnTo>
                    <a:pt x="1302" y="1549"/>
                  </a:lnTo>
                  <a:lnTo>
                    <a:pt x="1302" y="1549"/>
                  </a:lnTo>
                  <a:lnTo>
                    <a:pt x="1304" y="1527"/>
                  </a:lnTo>
                  <a:lnTo>
                    <a:pt x="1309" y="1501"/>
                  </a:lnTo>
                  <a:lnTo>
                    <a:pt x="1313" y="1465"/>
                  </a:lnTo>
                  <a:lnTo>
                    <a:pt x="1313" y="1465"/>
                  </a:lnTo>
                  <a:lnTo>
                    <a:pt x="1317" y="1419"/>
                  </a:lnTo>
                  <a:lnTo>
                    <a:pt x="1321" y="1366"/>
                  </a:lnTo>
                  <a:lnTo>
                    <a:pt x="1322" y="1305"/>
                  </a:lnTo>
                  <a:lnTo>
                    <a:pt x="1321" y="1237"/>
                  </a:lnTo>
                  <a:lnTo>
                    <a:pt x="1321" y="1237"/>
                  </a:lnTo>
                  <a:lnTo>
                    <a:pt x="1319" y="1163"/>
                  </a:lnTo>
                  <a:lnTo>
                    <a:pt x="1313" y="1084"/>
                  </a:lnTo>
                  <a:lnTo>
                    <a:pt x="1306" y="999"/>
                  </a:lnTo>
                  <a:lnTo>
                    <a:pt x="1296" y="911"/>
                  </a:lnTo>
                  <a:lnTo>
                    <a:pt x="1286" y="818"/>
                  </a:lnTo>
                  <a:lnTo>
                    <a:pt x="1281" y="771"/>
                  </a:lnTo>
                  <a:lnTo>
                    <a:pt x="1281" y="771"/>
                  </a:lnTo>
                  <a:lnTo>
                    <a:pt x="1278" y="748"/>
                  </a:lnTo>
                  <a:lnTo>
                    <a:pt x="1276" y="723"/>
                  </a:lnTo>
                  <a:lnTo>
                    <a:pt x="1276" y="723"/>
                  </a:lnTo>
                  <a:lnTo>
                    <a:pt x="1268" y="675"/>
                  </a:lnTo>
                  <a:lnTo>
                    <a:pt x="1260" y="626"/>
                  </a:lnTo>
                  <a:lnTo>
                    <a:pt x="1250" y="576"/>
                  </a:lnTo>
                  <a:lnTo>
                    <a:pt x="1237" y="527"/>
                  </a:lnTo>
                  <a:lnTo>
                    <a:pt x="1237" y="527"/>
                  </a:lnTo>
                  <a:lnTo>
                    <a:pt x="1222" y="479"/>
                  </a:lnTo>
                  <a:lnTo>
                    <a:pt x="1206" y="429"/>
                  </a:lnTo>
                  <a:lnTo>
                    <a:pt x="1195" y="406"/>
                  </a:lnTo>
                  <a:lnTo>
                    <a:pt x="1185" y="383"/>
                  </a:lnTo>
                  <a:lnTo>
                    <a:pt x="1173" y="359"/>
                  </a:lnTo>
                  <a:lnTo>
                    <a:pt x="1161" y="336"/>
                  </a:lnTo>
                  <a:lnTo>
                    <a:pt x="1161" y="336"/>
                  </a:lnTo>
                  <a:lnTo>
                    <a:pt x="1148" y="312"/>
                  </a:lnTo>
                  <a:lnTo>
                    <a:pt x="1135" y="290"/>
                  </a:lnTo>
                  <a:lnTo>
                    <a:pt x="1120" y="269"/>
                  </a:lnTo>
                  <a:lnTo>
                    <a:pt x="1106" y="249"/>
                  </a:lnTo>
                  <a:lnTo>
                    <a:pt x="1106" y="249"/>
                  </a:lnTo>
                  <a:lnTo>
                    <a:pt x="1089" y="228"/>
                  </a:lnTo>
                  <a:lnTo>
                    <a:pt x="1072" y="208"/>
                  </a:lnTo>
                  <a:lnTo>
                    <a:pt x="1072" y="208"/>
                  </a:lnTo>
                  <a:lnTo>
                    <a:pt x="1063" y="199"/>
                  </a:lnTo>
                  <a:lnTo>
                    <a:pt x="1063" y="199"/>
                  </a:lnTo>
                  <a:lnTo>
                    <a:pt x="1054" y="190"/>
                  </a:lnTo>
                  <a:lnTo>
                    <a:pt x="1054" y="190"/>
                  </a:lnTo>
                  <a:lnTo>
                    <a:pt x="1034" y="172"/>
                  </a:lnTo>
                  <a:lnTo>
                    <a:pt x="1034" y="172"/>
                  </a:lnTo>
                  <a:lnTo>
                    <a:pt x="1015" y="156"/>
                  </a:lnTo>
                  <a:lnTo>
                    <a:pt x="994" y="141"/>
                  </a:lnTo>
                  <a:lnTo>
                    <a:pt x="973" y="126"/>
                  </a:lnTo>
                  <a:lnTo>
                    <a:pt x="952" y="112"/>
                  </a:lnTo>
                  <a:lnTo>
                    <a:pt x="930" y="99"/>
                  </a:lnTo>
                  <a:lnTo>
                    <a:pt x="909" y="87"/>
                  </a:lnTo>
                  <a:lnTo>
                    <a:pt x="865" y="64"/>
                  </a:lnTo>
                  <a:lnTo>
                    <a:pt x="865" y="64"/>
                  </a:lnTo>
                  <a:lnTo>
                    <a:pt x="821" y="45"/>
                  </a:lnTo>
                  <a:lnTo>
                    <a:pt x="798" y="37"/>
                  </a:lnTo>
                  <a:lnTo>
                    <a:pt x="776" y="29"/>
                  </a:lnTo>
                  <a:lnTo>
                    <a:pt x="752" y="22"/>
                  </a:lnTo>
                  <a:lnTo>
                    <a:pt x="730" y="16"/>
                  </a:lnTo>
                  <a:lnTo>
                    <a:pt x="707" y="11"/>
                  </a:lnTo>
                  <a:lnTo>
                    <a:pt x="685" y="7"/>
                  </a:lnTo>
                  <a:lnTo>
                    <a:pt x="685" y="7"/>
                  </a:lnTo>
                  <a:lnTo>
                    <a:pt x="661" y="3"/>
                  </a:lnTo>
                  <a:lnTo>
                    <a:pt x="639" y="2"/>
                  </a:lnTo>
                  <a:lnTo>
                    <a:pt x="617" y="0"/>
                  </a:lnTo>
                  <a:lnTo>
                    <a:pt x="594" y="0"/>
                  </a:lnTo>
                  <a:lnTo>
                    <a:pt x="594" y="0"/>
                  </a:lnTo>
                  <a:lnTo>
                    <a:pt x="572" y="2"/>
                  </a:lnTo>
                  <a:lnTo>
                    <a:pt x="551" y="4"/>
                  </a:lnTo>
                  <a:lnTo>
                    <a:pt x="551" y="4"/>
                  </a:lnTo>
                  <a:lnTo>
                    <a:pt x="529" y="8"/>
                  </a:lnTo>
                  <a:lnTo>
                    <a:pt x="529" y="8"/>
                  </a:lnTo>
                  <a:lnTo>
                    <a:pt x="518" y="11"/>
                  </a:lnTo>
                  <a:lnTo>
                    <a:pt x="513" y="13"/>
                  </a:lnTo>
                  <a:lnTo>
                    <a:pt x="513" y="13"/>
                  </a:lnTo>
                  <a:lnTo>
                    <a:pt x="487" y="22"/>
                  </a:lnTo>
                  <a:lnTo>
                    <a:pt x="487" y="22"/>
                  </a:lnTo>
                  <a:lnTo>
                    <a:pt x="467" y="32"/>
                  </a:lnTo>
                  <a:lnTo>
                    <a:pt x="451" y="39"/>
                  </a:lnTo>
                  <a:lnTo>
                    <a:pt x="451" y="39"/>
                  </a:lnTo>
                  <a:lnTo>
                    <a:pt x="431" y="54"/>
                  </a:lnTo>
                  <a:lnTo>
                    <a:pt x="415" y="68"/>
                  </a:lnTo>
                  <a:lnTo>
                    <a:pt x="402" y="82"/>
                  </a:lnTo>
                  <a:lnTo>
                    <a:pt x="390" y="98"/>
                  </a:lnTo>
                  <a:lnTo>
                    <a:pt x="390" y="98"/>
                  </a:lnTo>
                  <a:lnTo>
                    <a:pt x="381" y="113"/>
                  </a:lnTo>
                  <a:lnTo>
                    <a:pt x="374" y="130"/>
                  </a:lnTo>
                  <a:lnTo>
                    <a:pt x="368" y="149"/>
                  </a:lnTo>
                  <a:lnTo>
                    <a:pt x="363" y="167"/>
                  </a:lnTo>
                  <a:lnTo>
                    <a:pt x="363" y="167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4" name="Freeform 101">
              <a:extLst>
                <a:ext uri="{FF2B5EF4-FFF2-40B4-BE49-F238E27FC236}">
                  <a16:creationId xmlns:a16="http://schemas.microsoft.com/office/drawing/2014/main" id="{F34B35B9-7647-F51C-8BF4-75B7791F22B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8" y="3800"/>
              <a:ext cx="178" cy="312"/>
            </a:xfrm>
            <a:custGeom>
              <a:avLst/>
              <a:gdLst>
                <a:gd name="T0" fmla="*/ 210 w 533"/>
                <a:gd name="T1" fmla="*/ 48 h 935"/>
                <a:gd name="T2" fmla="*/ 161 w 533"/>
                <a:gd name="T3" fmla="*/ 73 h 935"/>
                <a:gd name="T4" fmla="*/ 115 w 533"/>
                <a:gd name="T5" fmla="*/ 118 h 935"/>
                <a:gd name="T6" fmla="*/ 80 w 533"/>
                <a:gd name="T7" fmla="*/ 174 h 935"/>
                <a:gd name="T8" fmla="*/ 63 w 533"/>
                <a:gd name="T9" fmla="*/ 208 h 935"/>
                <a:gd name="T10" fmla="*/ 32 w 533"/>
                <a:gd name="T11" fmla="*/ 290 h 935"/>
                <a:gd name="T12" fmla="*/ 2 w 533"/>
                <a:gd name="T13" fmla="*/ 474 h 935"/>
                <a:gd name="T14" fmla="*/ 4 w 533"/>
                <a:gd name="T15" fmla="*/ 597 h 935"/>
                <a:gd name="T16" fmla="*/ 17 w 533"/>
                <a:gd name="T17" fmla="*/ 670 h 935"/>
                <a:gd name="T18" fmla="*/ 46 w 533"/>
                <a:gd name="T19" fmla="*/ 759 h 935"/>
                <a:gd name="T20" fmla="*/ 80 w 533"/>
                <a:gd name="T21" fmla="*/ 819 h 935"/>
                <a:gd name="T22" fmla="*/ 121 w 533"/>
                <a:gd name="T23" fmla="*/ 868 h 935"/>
                <a:gd name="T24" fmla="*/ 186 w 533"/>
                <a:gd name="T25" fmla="*/ 913 h 935"/>
                <a:gd name="T26" fmla="*/ 234 w 533"/>
                <a:gd name="T27" fmla="*/ 928 h 935"/>
                <a:gd name="T28" fmla="*/ 276 w 533"/>
                <a:gd name="T29" fmla="*/ 935 h 935"/>
                <a:gd name="T30" fmla="*/ 319 w 533"/>
                <a:gd name="T31" fmla="*/ 932 h 935"/>
                <a:gd name="T32" fmla="*/ 343 w 533"/>
                <a:gd name="T33" fmla="*/ 924 h 935"/>
                <a:gd name="T34" fmla="*/ 382 w 533"/>
                <a:gd name="T35" fmla="*/ 904 h 935"/>
                <a:gd name="T36" fmla="*/ 421 w 533"/>
                <a:gd name="T37" fmla="*/ 870 h 935"/>
                <a:gd name="T38" fmla="*/ 449 w 533"/>
                <a:gd name="T39" fmla="*/ 832 h 935"/>
                <a:gd name="T40" fmla="*/ 474 w 533"/>
                <a:gd name="T41" fmla="*/ 785 h 935"/>
                <a:gd name="T42" fmla="*/ 512 w 533"/>
                <a:gd name="T43" fmla="*/ 668 h 935"/>
                <a:gd name="T44" fmla="*/ 533 w 533"/>
                <a:gd name="T45" fmla="*/ 484 h 935"/>
                <a:gd name="T46" fmla="*/ 524 w 533"/>
                <a:gd name="T47" fmla="*/ 338 h 935"/>
                <a:gd name="T48" fmla="*/ 500 w 533"/>
                <a:gd name="T49" fmla="*/ 221 h 935"/>
                <a:gd name="T50" fmla="*/ 477 w 533"/>
                <a:gd name="T51" fmla="*/ 155 h 935"/>
                <a:gd name="T52" fmla="*/ 459 w 533"/>
                <a:gd name="T53" fmla="*/ 116 h 935"/>
                <a:gd name="T54" fmla="*/ 428 w 533"/>
                <a:gd name="T55" fmla="*/ 66 h 935"/>
                <a:gd name="T56" fmla="*/ 390 w 533"/>
                <a:gd name="T57" fmla="*/ 28 h 935"/>
                <a:gd name="T58" fmla="*/ 351 w 533"/>
                <a:gd name="T59" fmla="*/ 8 h 935"/>
                <a:gd name="T60" fmla="*/ 321 w 533"/>
                <a:gd name="T61" fmla="*/ 1 h 935"/>
                <a:gd name="T62" fmla="*/ 247 w 533"/>
                <a:gd name="T63" fmla="*/ 17 h 935"/>
                <a:gd name="T64" fmla="*/ 299 w 533"/>
                <a:gd name="T65" fmla="*/ 25 h 935"/>
                <a:gd name="T66" fmla="*/ 343 w 533"/>
                <a:gd name="T67" fmla="*/ 44 h 935"/>
                <a:gd name="T68" fmla="*/ 382 w 533"/>
                <a:gd name="T69" fmla="*/ 77 h 935"/>
                <a:gd name="T70" fmla="*/ 423 w 533"/>
                <a:gd name="T71" fmla="*/ 135 h 935"/>
                <a:gd name="T72" fmla="*/ 439 w 533"/>
                <a:gd name="T73" fmla="*/ 170 h 935"/>
                <a:gd name="T74" fmla="*/ 455 w 533"/>
                <a:gd name="T75" fmla="*/ 210 h 935"/>
                <a:gd name="T76" fmla="*/ 484 w 533"/>
                <a:gd name="T77" fmla="*/ 343 h 935"/>
                <a:gd name="T78" fmla="*/ 491 w 533"/>
                <a:gd name="T79" fmla="*/ 482 h 935"/>
                <a:gd name="T80" fmla="*/ 472 w 533"/>
                <a:gd name="T81" fmla="*/ 659 h 935"/>
                <a:gd name="T82" fmla="*/ 437 w 533"/>
                <a:gd name="T83" fmla="*/ 768 h 935"/>
                <a:gd name="T84" fmla="*/ 390 w 533"/>
                <a:gd name="T85" fmla="*/ 842 h 935"/>
                <a:gd name="T86" fmla="*/ 360 w 533"/>
                <a:gd name="T87" fmla="*/ 871 h 935"/>
                <a:gd name="T88" fmla="*/ 329 w 533"/>
                <a:gd name="T89" fmla="*/ 887 h 935"/>
                <a:gd name="T90" fmla="*/ 297 w 533"/>
                <a:gd name="T91" fmla="*/ 893 h 935"/>
                <a:gd name="T92" fmla="*/ 255 w 533"/>
                <a:gd name="T93" fmla="*/ 892 h 935"/>
                <a:gd name="T94" fmla="*/ 203 w 533"/>
                <a:gd name="T95" fmla="*/ 876 h 935"/>
                <a:gd name="T96" fmla="*/ 161 w 533"/>
                <a:gd name="T97" fmla="*/ 850 h 935"/>
                <a:gd name="T98" fmla="*/ 124 w 533"/>
                <a:gd name="T99" fmla="*/ 811 h 935"/>
                <a:gd name="T100" fmla="*/ 93 w 533"/>
                <a:gd name="T101" fmla="*/ 762 h 935"/>
                <a:gd name="T102" fmla="*/ 63 w 533"/>
                <a:gd name="T103" fmla="*/ 681 h 935"/>
                <a:gd name="T104" fmla="*/ 48 w 533"/>
                <a:gd name="T105" fmla="*/ 615 h 935"/>
                <a:gd name="T106" fmla="*/ 42 w 533"/>
                <a:gd name="T107" fmla="*/ 477 h 935"/>
                <a:gd name="T108" fmla="*/ 72 w 533"/>
                <a:gd name="T109" fmla="*/ 300 h 935"/>
                <a:gd name="T110" fmla="*/ 99 w 533"/>
                <a:gd name="T111" fmla="*/ 225 h 935"/>
                <a:gd name="T112" fmla="*/ 115 w 533"/>
                <a:gd name="T113" fmla="*/ 194 h 935"/>
                <a:gd name="T114" fmla="*/ 147 w 533"/>
                <a:gd name="T115" fmla="*/ 143 h 935"/>
                <a:gd name="T116" fmla="*/ 195 w 533"/>
                <a:gd name="T117" fmla="*/ 87 h 935"/>
                <a:gd name="T118" fmla="*/ 247 w 533"/>
                <a:gd name="T119" fmla="*/ 40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33" h="935">
                  <a:moveTo>
                    <a:pt x="247" y="40"/>
                  </a:moveTo>
                  <a:lnTo>
                    <a:pt x="247" y="40"/>
                  </a:lnTo>
                  <a:lnTo>
                    <a:pt x="228" y="43"/>
                  </a:lnTo>
                  <a:lnTo>
                    <a:pt x="210" y="48"/>
                  </a:lnTo>
                  <a:lnTo>
                    <a:pt x="193" y="54"/>
                  </a:lnTo>
                  <a:lnTo>
                    <a:pt x="177" y="62"/>
                  </a:lnTo>
                  <a:lnTo>
                    <a:pt x="177" y="62"/>
                  </a:lnTo>
                  <a:lnTo>
                    <a:pt x="161" y="73"/>
                  </a:lnTo>
                  <a:lnTo>
                    <a:pt x="146" y="86"/>
                  </a:lnTo>
                  <a:lnTo>
                    <a:pt x="130" y="101"/>
                  </a:lnTo>
                  <a:lnTo>
                    <a:pt x="115" y="118"/>
                  </a:lnTo>
                  <a:lnTo>
                    <a:pt x="115" y="118"/>
                  </a:lnTo>
                  <a:lnTo>
                    <a:pt x="106" y="132"/>
                  </a:lnTo>
                  <a:lnTo>
                    <a:pt x="93" y="151"/>
                  </a:lnTo>
                  <a:lnTo>
                    <a:pt x="93" y="151"/>
                  </a:lnTo>
                  <a:lnTo>
                    <a:pt x="80" y="174"/>
                  </a:lnTo>
                  <a:lnTo>
                    <a:pt x="76" y="181"/>
                  </a:lnTo>
                  <a:lnTo>
                    <a:pt x="71" y="190"/>
                  </a:lnTo>
                  <a:lnTo>
                    <a:pt x="71" y="190"/>
                  </a:lnTo>
                  <a:lnTo>
                    <a:pt x="63" y="208"/>
                  </a:lnTo>
                  <a:lnTo>
                    <a:pt x="63" y="208"/>
                  </a:lnTo>
                  <a:lnTo>
                    <a:pt x="46" y="247"/>
                  </a:lnTo>
                  <a:lnTo>
                    <a:pt x="46" y="247"/>
                  </a:lnTo>
                  <a:lnTo>
                    <a:pt x="32" y="290"/>
                  </a:lnTo>
                  <a:lnTo>
                    <a:pt x="21" y="333"/>
                  </a:lnTo>
                  <a:lnTo>
                    <a:pt x="11" y="380"/>
                  </a:lnTo>
                  <a:lnTo>
                    <a:pt x="4" y="426"/>
                  </a:lnTo>
                  <a:lnTo>
                    <a:pt x="2" y="474"/>
                  </a:lnTo>
                  <a:lnTo>
                    <a:pt x="0" y="524"/>
                  </a:lnTo>
                  <a:lnTo>
                    <a:pt x="0" y="549"/>
                  </a:lnTo>
                  <a:lnTo>
                    <a:pt x="3" y="573"/>
                  </a:lnTo>
                  <a:lnTo>
                    <a:pt x="4" y="597"/>
                  </a:lnTo>
                  <a:lnTo>
                    <a:pt x="8" y="621"/>
                  </a:lnTo>
                  <a:lnTo>
                    <a:pt x="8" y="621"/>
                  </a:lnTo>
                  <a:lnTo>
                    <a:pt x="12" y="645"/>
                  </a:lnTo>
                  <a:lnTo>
                    <a:pt x="17" y="670"/>
                  </a:lnTo>
                  <a:lnTo>
                    <a:pt x="23" y="693"/>
                  </a:lnTo>
                  <a:lnTo>
                    <a:pt x="30" y="715"/>
                  </a:lnTo>
                  <a:lnTo>
                    <a:pt x="38" y="737"/>
                  </a:lnTo>
                  <a:lnTo>
                    <a:pt x="46" y="759"/>
                  </a:lnTo>
                  <a:lnTo>
                    <a:pt x="56" y="780"/>
                  </a:lnTo>
                  <a:lnTo>
                    <a:pt x="67" y="800"/>
                  </a:lnTo>
                  <a:lnTo>
                    <a:pt x="67" y="800"/>
                  </a:lnTo>
                  <a:lnTo>
                    <a:pt x="80" y="819"/>
                  </a:lnTo>
                  <a:lnTo>
                    <a:pt x="93" y="837"/>
                  </a:lnTo>
                  <a:lnTo>
                    <a:pt x="106" y="854"/>
                  </a:lnTo>
                  <a:lnTo>
                    <a:pt x="121" y="868"/>
                  </a:lnTo>
                  <a:lnTo>
                    <a:pt x="121" y="868"/>
                  </a:lnTo>
                  <a:lnTo>
                    <a:pt x="137" y="883"/>
                  </a:lnTo>
                  <a:lnTo>
                    <a:pt x="152" y="894"/>
                  </a:lnTo>
                  <a:lnTo>
                    <a:pt x="169" y="904"/>
                  </a:lnTo>
                  <a:lnTo>
                    <a:pt x="186" y="913"/>
                  </a:lnTo>
                  <a:lnTo>
                    <a:pt x="186" y="913"/>
                  </a:lnTo>
                  <a:lnTo>
                    <a:pt x="202" y="919"/>
                  </a:lnTo>
                  <a:lnTo>
                    <a:pt x="219" y="924"/>
                  </a:lnTo>
                  <a:lnTo>
                    <a:pt x="234" y="928"/>
                  </a:lnTo>
                  <a:lnTo>
                    <a:pt x="248" y="932"/>
                  </a:lnTo>
                  <a:lnTo>
                    <a:pt x="248" y="932"/>
                  </a:lnTo>
                  <a:lnTo>
                    <a:pt x="276" y="935"/>
                  </a:lnTo>
                  <a:lnTo>
                    <a:pt x="276" y="935"/>
                  </a:lnTo>
                  <a:lnTo>
                    <a:pt x="287" y="935"/>
                  </a:lnTo>
                  <a:lnTo>
                    <a:pt x="299" y="935"/>
                  </a:lnTo>
                  <a:lnTo>
                    <a:pt x="299" y="935"/>
                  </a:lnTo>
                  <a:lnTo>
                    <a:pt x="319" y="932"/>
                  </a:lnTo>
                  <a:lnTo>
                    <a:pt x="332" y="928"/>
                  </a:lnTo>
                  <a:lnTo>
                    <a:pt x="332" y="928"/>
                  </a:lnTo>
                  <a:lnTo>
                    <a:pt x="343" y="924"/>
                  </a:lnTo>
                  <a:lnTo>
                    <a:pt x="343" y="924"/>
                  </a:lnTo>
                  <a:lnTo>
                    <a:pt x="354" y="920"/>
                  </a:lnTo>
                  <a:lnTo>
                    <a:pt x="354" y="920"/>
                  </a:lnTo>
                  <a:lnTo>
                    <a:pt x="367" y="914"/>
                  </a:lnTo>
                  <a:lnTo>
                    <a:pt x="382" y="904"/>
                  </a:lnTo>
                  <a:lnTo>
                    <a:pt x="382" y="904"/>
                  </a:lnTo>
                  <a:lnTo>
                    <a:pt x="402" y="889"/>
                  </a:lnTo>
                  <a:lnTo>
                    <a:pt x="411" y="880"/>
                  </a:lnTo>
                  <a:lnTo>
                    <a:pt x="421" y="870"/>
                  </a:lnTo>
                  <a:lnTo>
                    <a:pt x="421" y="870"/>
                  </a:lnTo>
                  <a:lnTo>
                    <a:pt x="430" y="858"/>
                  </a:lnTo>
                  <a:lnTo>
                    <a:pt x="439" y="846"/>
                  </a:lnTo>
                  <a:lnTo>
                    <a:pt x="449" y="832"/>
                  </a:lnTo>
                  <a:lnTo>
                    <a:pt x="458" y="818"/>
                  </a:lnTo>
                  <a:lnTo>
                    <a:pt x="458" y="818"/>
                  </a:lnTo>
                  <a:lnTo>
                    <a:pt x="467" y="802"/>
                  </a:lnTo>
                  <a:lnTo>
                    <a:pt x="474" y="785"/>
                  </a:lnTo>
                  <a:lnTo>
                    <a:pt x="489" y="749"/>
                  </a:lnTo>
                  <a:lnTo>
                    <a:pt x="502" y="710"/>
                  </a:lnTo>
                  <a:lnTo>
                    <a:pt x="512" y="668"/>
                  </a:lnTo>
                  <a:lnTo>
                    <a:pt x="512" y="668"/>
                  </a:lnTo>
                  <a:lnTo>
                    <a:pt x="520" y="624"/>
                  </a:lnTo>
                  <a:lnTo>
                    <a:pt x="526" y="578"/>
                  </a:lnTo>
                  <a:lnTo>
                    <a:pt x="530" y="532"/>
                  </a:lnTo>
                  <a:lnTo>
                    <a:pt x="533" y="484"/>
                  </a:lnTo>
                  <a:lnTo>
                    <a:pt x="533" y="484"/>
                  </a:lnTo>
                  <a:lnTo>
                    <a:pt x="532" y="435"/>
                  </a:lnTo>
                  <a:lnTo>
                    <a:pt x="529" y="386"/>
                  </a:lnTo>
                  <a:lnTo>
                    <a:pt x="524" y="338"/>
                  </a:lnTo>
                  <a:lnTo>
                    <a:pt x="516" y="290"/>
                  </a:lnTo>
                  <a:lnTo>
                    <a:pt x="516" y="290"/>
                  </a:lnTo>
                  <a:lnTo>
                    <a:pt x="507" y="243"/>
                  </a:lnTo>
                  <a:lnTo>
                    <a:pt x="500" y="221"/>
                  </a:lnTo>
                  <a:lnTo>
                    <a:pt x="494" y="199"/>
                  </a:lnTo>
                  <a:lnTo>
                    <a:pt x="494" y="199"/>
                  </a:lnTo>
                  <a:lnTo>
                    <a:pt x="486" y="177"/>
                  </a:lnTo>
                  <a:lnTo>
                    <a:pt x="477" y="155"/>
                  </a:lnTo>
                  <a:lnTo>
                    <a:pt x="477" y="155"/>
                  </a:lnTo>
                  <a:lnTo>
                    <a:pt x="468" y="135"/>
                  </a:lnTo>
                  <a:lnTo>
                    <a:pt x="464" y="125"/>
                  </a:lnTo>
                  <a:lnTo>
                    <a:pt x="459" y="116"/>
                  </a:lnTo>
                  <a:lnTo>
                    <a:pt x="459" y="116"/>
                  </a:lnTo>
                  <a:lnTo>
                    <a:pt x="443" y="90"/>
                  </a:lnTo>
                  <a:lnTo>
                    <a:pt x="428" y="66"/>
                  </a:lnTo>
                  <a:lnTo>
                    <a:pt x="428" y="66"/>
                  </a:lnTo>
                  <a:lnTo>
                    <a:pt x="412" y="49"/>
                  </a:lnTo>
                  <a:lnTo>
                    <a:pt x="400" y="38"/>
                  </a:lnTo>
                  <a:lnTo>
                    <a:pt x="400" y="38"/>
                  </a:lnTo>
                  <a:lnTo>
                    <a:pt x="390" y="28"/>
                  </a:lnTo>
                  <a:lnTo>
                    <a:pt x="381" y="22"/>
                  </a:lnTo>
                  <a:lnTo>
                    <a:pt x="371" y="15"/>
                  </a:lnTo>
                  <a:lnTo>
                    <a:pt x="360" y="11"/>
                  </a:lnTo>
                  <a:lnTo>
                    <a:pt x="351" y="8"/>
                  </a:lnTo>
                  <a:lnTo>
                    <a:pt x="341" y="4"/>
                  </a:lnTo>
                  <a:lnTo>
                    <a:pt x="330" y="2"/>
                  </a:lnTo>
                  <a:lnTo>
                    <a:pt x="321" y="1"/>
                  </a:lnTo>
                  <a:lnTo>
                    <a:pt x="321" y="1"/>
                  </a:lnTo>
                  <a:lnTo>
                    <a:pt x="302" y="0"/>
                  </a:lnTo>
                  <a:lnTo>
                    <a:pt x="284" y="4"/>
                  </a:lnTo>
                  <a:lnTo>
                    <a:pt x="265" y="9"/>
                  </a:lnTo>
                  <a:lnTo>
                    <a:pt x="247" y="17"/>
                  </a:lnTo>
                  <a:lnTo>
                    <a:pt x="247" y="17"/>
                  </a:lnTo>
                  <a:lnTo>
                    <a:pt x="267" y="18"/>
                  </a:lnTo>
                  <a:lnTo>
                    <a:pt x="284" y="21"/>
                  </a:lnTo>
                  <a:lnTo>
                    <a:pt x="299" y="25"/>
                  </a:lnTo>
                  <a:lnTo>
                    <a:pt x="315" y="30"/>
                  </a:lnTo>
                  <a:lnTo>
                    <a:pt x="315" y="30"/>
                  </a:lnTo>
                  <a:lnTo>
                    <a:pt x="329" y="36"/>
                  </a:lnTo>
                  <a:lnTo>
                    <a:pt x="343" y="44"/>
                  </a:lnTo>
                  <a:lnTo>
                    <a:pt x="358" y="54"/>
                  </a:lnTo>
                  <a:lnTo>
                    <a:pt x="373" y="67"/>
                  </a:lnTo>
                  <a:lnTo>
                    <a:pt x="373" y="67"/>
                  </a:lnTo>
                  <a:lnTo>
                    <a:pt x="382" y="77"/>
                  </a:lnTo>
                  <a:lnTo>
                    <a:pt x="395" y="92"/>
                  </a:lnTo>
                  <a:lnTo>
                    <a:pt x="395" y="92"/>
                  </a:lnTo>
                  <a:lnTo>
                    <a:pt x="410" y="112"/>
                  </a:lnTo>
                  <a:lnTo>
                    <a:pt x="423" y="135"/>
                  </a:lnTo>
                  <a:lnTo>
                    <a:pt x="428" y="143"/>
                  </a:lnTo>
                  <a:lnTo>
                    <a:pt x="432" y="152"/>
                  </a:lnTo>
                  <a:lnTo>
                    <a:pt x="432" y="152"/>
                  </a:lnTo>
                  <a:lnTo>
                    <a:pt x="439" y="170"/>
                  </a:lnTo>
                  <a:lnTo>
                    <a:pt x="439" y="170"/>
                  </a:lnTo>
                  <a:lnTo>
                    <a:pt x="447" y="191"/>
                  </a:lnTo>
                  <a:lnTo>
                    <a:pt x="455" y="210"/>
                  </a:lnTo>
                  <a:lnTo>
                    <a:pt x="455" y="210"/>
                  </a:lnTo>
                  <a:lnTo>
                    <a:pt x="467" y="253"/>
                  </a:lnTo>
                  <a:lnTo>
                    <a:pt x="476" y="298"/>
                  </a:lnTo>
                  <a:lnTo>
                    <a:pt x="476" y="298"/>
                  </a:lnTo>
                  <a:lnTo>
                    <a:pt x="484" y="343"/>
                  </a:lnTo>
                  <a:lnTo>
                    <a:pt x="489" y="390"/>
                  </a:lnTo>
                  <a:lnTo>
                    <a:pt x="491" y="437"/>
                  </a:lnTo>
                  <a:lnTo>
                    <a:pt x="491" y="482"/>
                  </a:lnTo>
                  <a:lnTo>
                    <a:pt x="491" y="482"/>
                  </a:lnTo>
                  <a:lnTo>
                    <a:pt x="490" y="529"/>
                  </a:lnTo>
                  <a:lnTo>
                    <a:pt x="486" y="573"/>
                  </a:lnTo>
                  <a:lnTo>
                    <a:pt x="480" y="617"/>
                  </a:lnTo>
                  <a:lnTo>
                    <a:pt x="472" y="659"/>
                  </a:lnTo>
                  <a:lnTo>
                    <a:pt x="472" y="659"/>
                  </a:lnTo>
                  <a:lnTo>
                    <a:pt x="463" y="698"/>
                  </a:lnTo>
                  <a:lnTo>
                    <a:pt x="451" y="735"/>
                  </a:lnTo>
                  <a:lnTo>
                    <a:pt x="437" y="768"/>
                  </a:lnTo>
                  <a:lnTo>
                    <a:pt x="423" y="797"/>
                  </a:lnTo>
                  <a:lnTo>
                    <a:pt x="423" y="797"/>
                  </a:lnTo>
                  <a:lnTo>
                    <a:pt x="407" y="823"/>
                  </a:lnTo>
                  <a:lnTo>
                    <a:pt x="390" y="842"/>
                  </a:lnTo>
                  <a:lnTo>
                    <a:pt x="390" y="842"/>
                  </a:lnTo>
                  <a:lnTo>
                    <a:pt x="374" y="859"/>
                  </a:lnTo>
                  <a:lnTo>
                    <a:pt x="360" y="871"/>
                  </a:lnTo>
                  <a:lnTo>
                    <a:pt x="360" y="871"/>
                  </a:lnTo>
                  <a:lnTo>
                    <a:pt x="347" y="879"/>
                  </a:lnTo>
                  <a:lnTo>
                    <a:pt x="338" y="883"/>
                  </a:lnTo>
                  <a:lnTo>
                    <a:pt x="329" y="887"/>
                  </a:lnTo>
                  <a:lnTo>
                    <a:pt x="329" y="887"/>
                  </a:lnTo>
                  <a:lnTo>
                    <a:pt x="321" y="889"/>
                  </a:lnTo>
                  <a:lnTo>
                    <a:pt x="311" y="892"/>
                  </a:lnTo>
                  <a:lnTo>
                    <a:pt x="297" y="893"/>
                  </a:lnTo>
                  <a:lnTo>
                    <a:pt x="297" y="893"/>
                  </a:lnTo>
                  <a:lnTo>
                    <a:pt x="277" y="893"/>
                  </a:lnTo>
                  <a:lnTo>
                    <a:pt x="277" y="893"/>
                  </a:lnTo>
                  <a:lnTo>
                    <a:pt x="255" y="892"/>
                  </a:lnTo>
                  <a:lnTo>
                    <a:pt x="255" y="892"/>
                  </a:lnTo>
                  <a:lnTo>
                    <a:pt x="242" y="889"/>
                  </a:lnTo>
                  <a:lnTo>
                    <a:pt x="229" y="885"/>
                  </a:lnTo>
                  <a:lnTo>
                    <a:pt x="216" y="881"/>
                  </a:lnTo>
                  <a:lnTo>
                    <a:pt x="203" y="876"/>
                  </a:lnTo>
                  <a:lnTo>
                    <a:pt x="203" y="876"/>
                  </a:lnTo>
                  <a:lnTo>
                    <a:pt x="189" y="868"/>
                  </a:lnTo>
                  <a:lnTo>
                    <a:pt x="176" y="861"/>
                  </a:lnTo>
                  <a:lnTo>
                    <a:pt x="161" y="850"/>
                  </a:lnTo>
                  <a:lnTo>
                    <a:pt x="148" y="839"/>
                  </a:lnTo>
                  <a:lnTo>
                    <a:pt x="148" y="839"/>
                  </a:lnTo>
                  <a:lnTo>
                    <a:pt x="137" y="826"/>
                  </a:lnTo>
                  <a:lnTo>
                    <a:pt x="124" y="811"/>
                  </a:lnTo>
                  <a:lnTo>
                    <a:pt x="113" y="797"/>
                  </a:lnTo>
                  <a:lnTo>
                    <a:pt x="102" y="780"/>
                  </a:lnTo>
                  <a:lnTo>
                    <a:pt x="102" y="780"/>
                  </a:lnTo>
                  <a:lnTo>
                    <a:pt x="93" y="762"/>
                  </a:lnTo>
                  <a:lnTo>
                    <a:pt x="84" y="742"/>
                  </a:lnTo>
                  <a:lnTo>
                    <a:pt x="76" y="723"/>
                  </a:lnTo>
                  <a:lnTo>
                    <a:pt x="68" y="703"/>
                  </a:lnTo>
                  <a:lnTo>
                    <a:pt x="63" y="681"/>
                  </a:lnTo>
                  <a:lnTo>
                    <a:pt x="56" y="660"/>
                  </a:lnTo>
                  <a:lnTo>
                    <a:pt x="52" y="638"/>
                  </a:lnTo>
                  <a:lnTo>
                    <a:pt x="48" y="615"/>
                  </a:lnTo>
                  <a:lnTo>
                    <a:pt x="48" y="615"/>
                  </a:lnTo>
                  <a:lnTo>
                    <a:pt x="46" y="593"/>
                  </a:lnTo>
                  <a:lnTo>
                    <a:pt x="43" y="569"/>
                  </a:lnTo>
                  <a:lnTo>
                    <a:pt x="41" y="524"/>
                  </a:lnTo>
                  <a:lnTo>
                    <a:pt x="42" y="477"/>
                  </a:lnTo>
                  <a:lnTo>
                    <a:pt x="46" y="432"/>
                  </a:lnTo>
                  <a:lnTo>
                    <a:pt x="51" y="386"/>
                  </a:lnTo>
                  <a:lnTo>
                    <a:pt x="60" y="343"/>
                  </a:lnTo>
                  <a:lnTo>
                    <a:pt x="72" y="300"/>
                  </a:lnTo>
                  <a:lnTo>
                    <a:pt x="85" y="261"/>
                  </a:lnTo>
                  <a:lnTo>
                    <a:pt x="85" y="261"/>
                  </a:lnTo>
                  <a:lnTo>
                    <a:pt x="99" y="225"/>
                  </a:lnTo>
                  <a:lnTo>
                    <a:pt x="99" y="225"/>
                  </a:lnTo>
                  <a:lnTo>
                    <a:pt x="107" y="208"/>
                  </a:lnTo>
                  <a:lnTo>
                    <a:pt x="112" y="200"/>
                  </a:lnTo>
                  <a:lnTo>
                    <a:pt x="115" y="194"/>
                  </a:lnTo>
                  <a:lnTo>
                    <a:pt x="115" y="194"/>
                  </a:lnTo>
                  <a:lnTo>
                    <a:pt x="128" y="171"/>
                  </a:lnTo>
                  <a:lnTo>
                    <a:pt x="128" y="171"/>
                  </a:lnTo>
                  <a:lnTo>
                    <a:pt x="138" y="155"/>
                  </a:lnTo>
                  <a:lnTo>
                    <a:pt x="147" y="143"/>
                  </a:lnTo>
                  <a:lnTo>
                    <a:pt x="147" y="143"/>
                  </a:lnTo>
                  <a:lnTo>
                    <a:pt x="172" y="112"/>
                  </a:lnTo>
                  <a:lnTo>
                    <a:pt x="195" y="87"/>
                  </a:lnTo>
                  <a:lnTo>
                    <a:pt x="195" y="87"/>
                  </a:lnTo>
                  <a:lnTo>
                    <a:pt x="207" y="74"/>
                  </a:lnTo>
                  <a:lnTo>
                    <a:pt x="219" y="64"/>
                  </a:lnTo>
                  <a:lnTo>
                    <a:pt x="232" y="52"/>
                  </a:lnTo>
                  <a:lnTo>
                    <a:pt x="247" y="40"/>
                  </a:lnTo>
                  <a:lnTo>
                    <a:pt x="247" y="4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5" name="Freeform 102">
              <a:extLst>
                <a:ext uri="{FF2B5EF4-FFF2-40B4-BE49-F238E27FC236}">
                  <a16:creationId xmlns:a16="http://schemas.microsoft.com/office/drawing/2014/main" id="{CB7F303F-C596-944A-4C41-D24C2ED88A5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4" y="3946"/>
              <a:ext cx="51" cy="46"/>
            </a:xfrm>
            <a:custGeom>
              <a:avLst/>
              <a:gdLst>
                <a:gd name="T0" fmla="*/ 69 w 152"/>
                <a:gd name="T1" fmla="*/ 0 h 137"/>
                <a:gd name="T2" fmla="*/ 44 w 152"/>
                <a:gd name="T3" fmla="*/ 1 h 137"/>
                <a:gd name="T4" fmla="*/ 39 w 152"/>
                <a:gd name="T5" fmla="*/ 3 h 137"/>
                <a:gd name="T6" fmla="*/ 29 w 152"/>
                <a:gd name="T7" fmla="*/ 9 h 137"/>
                <a:gd name="T8" fmla="*/ 24 w 152"/>
                <a:gd name="T9" fmla="*/ 14 h 137"/>
                <a:gd name="T10" fmla="*/ 11 w 152"/>
                <a:gd name="T11" fmla="*/ 31 h 137"/>
                <a:gd name="T12" fmla="*/ 7 w 152"/>
                <a:gd name="T13" fmla="*/ 40 h 137"/>
                <a:gd name="T14" fmla="*/ 2 w 152"/>
                <a:gd name="T15" fmla="*/ 59 h 137"/>
                <a:gd name="T16" fmla="*/ 0 w 152"/>
                <a:gd name="T17" fmla="*/ 65 h 137"/>
                <a:gd name="T18" fmla="*/ 2 w 152"/>
                <a:gd name="T19" fmla="*/ 81 h 137"/>
                <a:gd name="T20" fmla="*/ 7 w 152"/>
                <a:gd name="T21" fmla="*/ 94 h 137"/>
                <a:gd name="T22" fmla="*/ 11 w 152"/>
                <a:gd name="T23" fmla="*/ 100 h 137"/>
                <a:gd name="T24" fmla="*/ 24 w 152"/>
                <a:gd name="T25" fmla="*/ 114 h 137"/>
                <a:gd name="T26" fmla="*/ 33 w 152"/>
                <a:gd name="T27" fmla="*/ 121 h 137"/>
                <a:gd name="T28" fmla="*/ 40 w 152"/>
                <a:gd name="T29" fmla="*/ 125 h 137"/>
                <a:gd name="T30" fmla="*/ 57 w 152"/>
                <a:gd name="T31" fmla="*/ 133 h 137"/>
                <a:gd name="T32" fmla="*/ 63 w 152"/>
                <a:gd name="T33" fmla="*/ 134 h 137"/>
                <a:gd name="T34" fmla="*/ 76 w 152"/>
                <a:gd name="T35" fmla="*/ 137 h 137"/>
                <a:gd name="T36" fmla="*/ 95 w 152"/>
                <a:gd name="T37" fmla="*/ 137 h 137"/>
                <a:gd name="T38" fmla="*/ 118 w 152"/>
                <a:gd name="T39" fmla="*/ 131 h 137"/>
                <a:gd name="T40" fmla="*/ 125 w 152"/>
                <a:gd name="T41" fmla="*/ 129 h 137"/>
                <a:gd name="T42" fmla="*/ 138 w 152"/>
                <a:gd name="T43" fmla="*/ 120 h 137"/>
                <a:gd name="T44" fmla="*/ 143 w 152"/>
                <a:gd name="T45" fmla="*/ 113 h 137"/>
                <a:gd name="T46" fmla="*/ 150 w 152"/>
                <a:gd name="T47" fmla="*/ 99 h 137"/>
                <a:gd name="T48" fmla="*/ 152 w 152"/>
                <a:gd name="T49" fmla="*/ 86 h 137"/>
                <a:gd name="T50" fmla="*/ 152 w 152"/>
                <a:gd name="T51" fmla="*/ 74 h 137"/>
                <a:gd name="T52" fmla="*/ 151 w 152"/>
                <a:gd name="T53" fmla="*/ 65 h 137"/>
                <a:gd name="T54" fmla="*/ 147 w 152"/>
                <a:gd name="T55" fmla="*/ 53 h 137"/>
                <a:gd name="T56" fmla="*/ 140 w 152"/>
                <a:gd name="T57" fmla="*/ 40 h 137"/>
                <a:gd name="T58" fmla="*/ 131 w 152"/>
                <a:gd name="T59" fmla="*/ 33 h 137"/>
                <a:gd name="T60" fmla="*/ 121 w 152"/>
                <a:gd name="T61" fmla="*/ 27 h 137"/>
                <a:gd name="T62" fmla="*/ 108 w 152"/>
                <a:gd name="T63" fmla="*/ 23 h 137"/>
                <a:gd name="T64" fmla="*/ 105 w 152"/>
                <a:gd name="T65" fmla="*/ 47 h 137"/>
                <a:gd name="T66" fmla="*/ 107 w 152"/>
                <a:gd name="T67" fmla="*/ 57 h 137"/>
                <a:gd name="T68" fmla="*/ 109 w 152"/>
                <a:gd name="T69" fmla="*/ 66 h 137"/>
                <a:gd name="T70" fmla="*/ 112 w 152"/>
                <a:gd name="T71" fmla="*/ 83 h 137"/>
                <a:gd name="T72" fmla="*/ 111 w 152"/>
                <a:gd name="T73" fmla="*/ 87 h 137"/>
                <a:gd name="T74" fmla="*/ 109 w 152"/>
                <a:gd name="T75" fmla="*/ 90 h 137"/>
                <a:gd name="T76" fmla="*/ 103 w 152"/>
                <a:gd name="T77" fmla="*/ 94 h 137"/>
                <a:gd name="T78" fmla="*/ 98 w 152"/>
                <a:gd name="T79" fmla="*/ 95 h 137"/>
                <a:gd name="T80" fmla="*/ 81 w 152"/>
                <a:gd name="T81" fmla="*/ 96 h 137"/>
                <a:gd name="T82" fmla="*/ 72 w 152"/>
                <a:gd name="T83" fmla="*/ 95 h 137"/>
                <a:gd name="T84" fmla="*/ 69 w 152"/>
                <a:gd name="T85" fmla="*/ 94 h 137"/>
                <a:gd name="T86" fmla="*/ 59 w 152"/>
                <a:gd name="T87" fmla="*/ 90 h 137"/>
                <a:gd name="T88" fmla="*/ 50 w 152"/>
                <a:gd name="T89" fmla="*/ 83 h 137"/>
                <a:gd name="T90" fmla="*/ 43 w 152"/>
                <a:gd name="T91" fmla="*/ 75 h 137"/>
                <a:gd name="T92" fmla="*/ 42 w 152"/>
                <a:gd name="T93" fmla="*/ 70 h 137"/>
                <a:gd name="T94" fmla="*/ 42 w 152"/>
                <a:gd name="T95" fmla="*/ 66 h 137"/>
                <a:gd name="T96" fmla="*/ 44 w 152"/>
                <a:gd name="T97" fmla="*/ 56 h 137"/>
                <a:gd name="T98" fmla="*/ 50 w 152"/>
                <a:gd name="T99" fmla="*/ 47 h 137"/>
                <a:gd name="T100" fmla="*/ 53 w 152"/>
                <a:gd name="T101" fmla="*/ 40 h 137"/>
                <a:gd name="T102" fmla="*/ 64 w 152"/>
                <a:gd name="T103" fmla="*/ 23 h 137"/>
                <a:gd name="T104" fmla="*/ 66 w 152"/>
                <a:gd name="T105" fmla="*/ 13 h 137"/>
                <a:gd name="T106" fmla="*/ 69 w 152"/>
                <a:gd name="T10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2" h="137">
                  <a:moveTo>
                    <a:pt x="69" y="0"/>
                  </a:moveTo>
                  <a:lnTo>
                    <a:pt x="69" y="0"/>
                  </a:lnTo>
                  <a:lnTo>
                    <a:pt x="56" y="0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39" y="3"/>
                  </a:lnTo>
                  <a:lnTo>
                    <a:pt x="34" y="5"/>
                  </a:lnTo>
                  <a:lnTo>
                    <a:pt x="29" y="9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16" y="23"/>
                  </a:lnTo>
                  <a:lnTo>
                    <a:pt x="11" y="31"/>
                  </a:lnTo>
                  <a:lnTo>
                    <a:pt x="7" y="40"/>
                  </a:lnTo>
                  <a:lnTo>
                    <a:pt x="7" y="40"/>
                  </a:lnTo>
                  <a:lnTo>
                    <a:pt x="3" y="52"/>
                  </a:lnTo>
                  <a:lnTo>
                    <a:pt x="2" y="59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0" y="73"/>
                  </a:lnTo>
                  <a:lnTo>
                    <a:pt x="2" y="81"/>
                  </a:lnTo>
                  <a:lnTo>
                    <a:pt x="4" y="87"/>
                  </a:lnTo>
                  <a:lnTo>
                    <a:pt x="7" y="94"/>
                  </a:lnTo>
                  <a:lnTo>
                    <a:pt x="7" y="94"/>
                  </a:lnTo>
                  <a:lnTo>
                    <a:pt x="11" y="100"/>
                  </a:lnTo>
                  <a:lnTo>
                    <a:pt x="15" y="105"/>
                  </a:lnTo>
                  <a:lnTo>
                    <a:pt x="24" y="114"/>
                  </a:lnTo>
                  <a:lnTo>
                    <a:pt x="24" y="114"/>
                  </a:lnTo>
                  <a:lnTo>
                    <a:pt x="33" y="121"/>
                  </a:lnTo>
                  <a:lnTo>
                    <a:pt x="40" y="125"/>
                  </a:lnTo>
                  <a:lnTo>
                    <a:pt x="40" y="125"/>
                  </a:lnTo>
                  <a:lnTo>
                    <a:pt x="52" y="130"/>
                  </a:lnTo>
                  <a:lnTo>
                    <a:pt x="57" y="133"/>
                  </a:lnTo>
                  <a:lnTo>
                    <a:pt x="57" y="133"/>
                  </a:lnTo>
                  <a:lnTo>
                    <a:pt x="63" y="134"/>
                  </a:lnTo>
                  <a:lnTo>
                    <a:pt x="76" y="137"/>
                  </a:lnTo>
                  <a:lnTo>
                    <a:pt x="76" y="137"/>
                  </a:lnTo>
                  <a:lnTo>
                    <a:pt x="85" y="137"/>
                  </a:lnTo>
                  <a:lnTo>
                    <a:pt x="95" y="137"/>
                  </a:lnTo>
                  <a:lnTo>
                    <a:pt x="107" y="135"/>
                  </a:lnTo>
                  <a:lnTo>
                    <a:pt x="118" y="131"/>
                  </a:lnTo>
                  <a:lnTo>
                    <a:pt x="118" y="131"/>
                  </a:lnTo>
                  <a:lnTo>
                    <a:pt x="125" y="129"/>
                  </a:lnTo>
                  <a:lnTo>
                    <a:pt x="131" y="125"/>
                  </a:lnTo>
                  <a:lnTo>
                    <a:pt x="138" y="120"/>
                  </a:lnTo>
                  <a:lnTo>
                    <a:pt x="143" y="113"/>
                  </a:lnTo>
                  <a:lnTo>
                    <a:pt x="143" y="113"/>
                  </a:lnTo>
                  <a:lnTo>
                    <a:pt x="147" y="107"/>
                  </a:lnTo>
                  <a:lnTo>
                    <a:pt x="150" y="99"/>
                  </a:lnTo>
                  <a:lnTo>
                    <a:pt x="152" y="92"/>
                  </a:lnTo>
                  <a:lnTo>
                    <a:pt x="152" y="86"/>
                  </a:lnTo>
                  <a:lnTo>
                    <a:pt x="152" y="86"/>
                  </a:lnTo>
                  <a:lnTo>
                    <a:pt x="152" y="74"/>
                  </a:lnTo>
                  <a:lnTo>
                    <a:pt x="151" y="65"/>
                  </a:lnTo>
                  <a:lnTo>
                    <a:pt x="151" y="65"/>
                  </a:lnTo>
                  <a:lnTo>
                    <a:pt x="147" y="53"/>
                  </a:lnTo>
                  <a:lnTo>
                    <a:pt x="147" y="53"/>
                  </a:lnTo>
                  <a:lnTo>
                    <a:pt x="144" y="47"/>
                  </a:lnTo>
                  <a:lnTo>
                    <a:pt x="140" y="40"/>
                  </a:lnTo>
                  <a:lnTo>
                    <a:pt x="137" y="36"/>
                  </a:lnTo>
                  <a:lnTo>
                    <a:pt x="131" y="33"/>
                  </a:lnTo>
                  <a:lnTo>
                    <a:pt x="131" y="33"/>
                  </a:lnTo>
                  <a:lnTo>
                    <a:pt x="121" y="27"/>
                  </a:lnTo>
                  <a:lnTo>
                    <a:pt x="108" y="23"/>
                  </a:lnTo>
                  <a:lnTo>
                    <a:pt x="108" y="23"/>
                  </a:lnTo>
                  <a:lnTo>
                    <a:pt x="107" y="36"/>
                  </a:lnTo>
                  <a:lnTo>
                    <a:pt x="105" y="47"/>
                  </a:lnTo>
                  <a:lnTo>
                    <a:pt x="105" y="47"/>
                  </a:lnTo>
                  <a:lnTo>
                    <a:pt x="107" y="57"/>
                  </a:lnTo>
                  <a:lnTo>
                    <a:pt x="109" y="66"/>
                  </a:lnTo>
                  <a:lnTo>
                    <a:pt x="109" y="66"/>
                  </a:lnTo>
                  <a:lnTo>
                    <a:pt x="111" y="74"/>
                  </a:lnTo>
                  <a:lnTo>
                    <a:pt x="112" y="83"/>
                  </a:lnTo>
                  <a:lnTo>
                    <a:pt x="112" y="83"/>
                  </a:lnTo>
                  <a:lnTo>
                    <a:pt x="111" y="87"/>
                  </a:lnTo>
                  <a:lnTo>
                    <a:pt x="109" y="90"/>
                  </a:lnTo>
                  <a:lnTo>
                    <a:pt x="109" y="90"/>
                  </a:lnTo>
                  <a:lnTo>
                    <a:pt x="107" y="91"/>
                  </a:lnTo>
                  <a:lnTo>
                    <a:pt x="103" y="94"/>
                  </a:lnTo>
                  <a:lnTo>
                    <a:pt x="103" y="94"/>
                  </a:lnTo>
                  <a:lnTo>
                    <a:pt x="98" y="95"/>
                  </a:lnTo>
                  <a:lnTo>
                    <a:pt x="92" y="96"/>
                  </a:lnTo>
                  <a:lnTo>
                    <a:pt x="81" y="96"/>
                  </a:lnTo>
                  <a:lnTo>
                    <a:pt x="81" y="96"/>
                  </a:lnTo>
                  <a:lnTo>
                    <a:pt x="72" y="95"/>
                  </a:lnTo>
                  <a:lnTo>
                    <a:pt x="69" y="94"/>
                  </a:lnTo>
                  <a:lnTo>
                    <a:pt x="69" y="94"/>
                  </a:lnTo>
                  <a:lnTo>
                    <a:pt x="66" y="92"/>
                  </a:lnTo>
                  <a:lnTo>
                    <a:pt x="59" y="90"/>
                  </a:lnTo>
                  <a:lnTo>
                    <a:pt x="59" y="90"/>
                  </a:lnTo>
                  <a:lnTo>
                    <a:pt x="50" y="83"/>
                  </a:lnTo>
                  <a:lnTo>
                    <a:pt x="46" y="79"/>
                  </a:lnTo>
                  <a:lnTo>
                    <a:pt x="43" y="75"/>
                  </a:lnTo>
                  <a:lnTo>
                    <a:pt x="43" y="75"/>
                  </a:lnTo>
                  <a:lnTo>
                    <a:pt x="42" y="70"/>
                  </a:lnTo>
                  <a:lnTo>
                    <a:pt x="42" y="66"/>
                  </a:lnTo>
                  <a:lnTo>
                    <a:pt x="42" y="66"/>
                  </a:lnTo>
                  <a:lnTo>
                    <a:pt x="42" y="61"/>
                  </a:lnTo>
                  <a:lnTo>
                    <a:pt x="44" y="56"/>
                  </a:lnTo>
                  <a:lnTo>
                    <a:pt x="44" y="56"/>
                  </a:lnTo>
                  <a:lnTo>
                    <a:pt x="50" y="47"/>
                  </a:lnTo>
                  <a:lnTo>
                    <a:pt x="53" y="40"/>
                  </a:lnTo>
                  <a:lnTo>
                    <a:pt x="53" y="40"/>
                  </a:lnTo>
                  <a:lnTo>
                    <a:pt x="60" y="33"/>
                  </a:lnTo>
                  <a:lnTo>
                    <a:pt x="64" y="23"/>
                  </a:lnTo>
                  <a:lnTo>
                    <a:pt x="64" y="23"/>
                  </a:lnTo>
                  <a:lnTo>
                    <a:pt x="66" y="13"/>
                  </a:lnTo>
                  <a:lnTo>
                    <a:pt x="69" y="0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6" name="Freeform 103">
              <a:extLst>
                <a:ext uri="{FF2B5EF4-FFF2-40B4-BE49-F238E27FC236}">
                  <a16:creationId xmlns:a16="http://schemas.microsoft.com/office/drawing/2014/main" id="{A65BD5AC-9E32-02AF-E3D5-9BF145D8B12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8" y="2279"/>
              <a:ext cx="213" cy="1532"/>
            </a:xfrm>
            <a:custGeom>
              <a:avLst/>
              <a:gdLst>
                <a:gd name="T0" fmla="*/ 0 w 637"/>
                <a:gd name="T1" fmla="*/ 0 h 4595"/>
                <a:gd name="T2" fmla="*/ 5 w 637"/>
                <a:gd name="T3" fmla="*/ 72 h 4595"/>
                <a:gd name="T4" fmla="*/ 21 w 637"/>
                <a:gd name="T5" fmla="*/ 149 h 4595"/>
                <a:gd name="T6" fmla="*/ 37 w 637"/>
                <a:gd name="T7" fmla="*/ 210 h 4595"/>
                <a:gd name="T8" fmla="*/ 81 w 637"/>
                <a:gd name="T9" fmla="*/ 387 h 4595"/>
                <a:gd name="T10" fmla="*/ 104 w 637"/>
                <a:gd name="T11" fmla="*/ 485 h 4595"/>
                <a:gd name="T12" fmla="*/ 150 w 637"/>
                <a:gd name="T13" fmla="*/ 691 h 4595"/>
                <a:gd name="T14" fmla="*/ 173 w 637"/>
                <a:gd name="T15" fmla="*/ 799 h 4595"/>
                <a:gd name="T16" fmla="*/ 215 w 637"/>
                <a:gd name="T17" fmla="*/ 1018 h 4595"/>
                <a:gd name="T18" fmla="*/ 254 w 637"/>
                <a:gd name="T19" fmla="*/ 1239 h 4595"/>
                <a:gd name="T20" fmla="*/ 272 w 637"/>
                <a:gd name="T21" fmla="*/ 1348 h 4595"/>
                <a:gd name="T22" fmla="*/ 304 w 637"/>
                <a:gd name="T23" fmla="*/ 1560 h 4595"/>
                <a:gd name="T24" fmla="*/ 343 w 637"/>
                <a:gd name="T25" fmla="*/ 1853 h 4595"/>
                <a:gd name="T26" fmla="*/ 363 w 637"/>
                <a:gd name="T27" fmla="*/ 2020 h 4595"/>
                <a:gd name="T28" fmla="*/ 389 w 637"/>
                <a:gd name="T29" fmla="*/ 2270 h 4595"/>
                <a:gd name="T30" fmla="*/ 398 w 637"/>
                <a:gd name="T31" fmla="*/ 2364 h 4595"/>
                <a:gd name="T32" fmla="*/ 415 w 637"/>
                <a:gd name="T33" fmla="*/ 2565 h 4595"/>
                <a:gd name="T34" fmla="*/ 425 w 637"/>
                <a:gd name="T35" fmla="*/ 2706 h 4595"/>
                <a:gd name="T36" fmla="*/ 447 w 637"/>
                <a:gd name="T37" fmla="*/ 3067 h 4595"/>
                <a:gd name="T38" fmla="*/ 454 w 637"/>
                <a:gd name="T39" fmla="*/ 3170 h 4595"/>
                <a:gd name="T40" fmla="*/ 472 w 637"/>
                <a:gd name="T41" fmla="*/ 3385 h 4595"/>
                <a:gd name="T42" fmla="*/ 483 w 637"/>
                <a:gd name="T43" fmla="*/ 3495 h 4595"/>
                <a:gd name="T44" fmla="*/ 511 w 637"/>
                <a:gd name="T45" fmla="*/ 3719 h 4595"/>
                <a:gd name="T46" fmla="*/ 539 w 637"/>
                <a:gd name="T47" fmla="*/ 3941 h 4595"/>
                <a:gd name="T48" fmla="*/ 567 w 637"/>
                <a:gd name="T49" fmla="*/ 4156 h 4595"/>
                <a:gd name="T50" fmla="*/ 578 w 637"/>
                <a:gd name="T51" fmla="*/ 4260 h 4595"/>
                <a:gd name="T52" fmla="*/ 587 w 637"/>
                <a:gd name="T53" fmla="*/ 4356 h 4595"/>
                <a:gd name="T54" fmla="*/ 595 w 637"/>
                <a:gd name="T55" fmla="*/ 4447 h 4595"/>
                <a:gd name="T56" fmla="*/ 599 w 637"/>
                <a:gd name="T57" fmla="*/ 4490 h 4595"/>
                <a:gd name="T58" fmla="*/ 613 w 637"/>
                <a:gd name="T59" fmla="*/ 4559 h 4595"/>
                <a:gd name="T60" fmla="*/ 624 w 637"/>
                <a:gd name="T61" fmla="*/ 4595 h 4595"/>
                <a:gd name="T62" fmla="*/ 635 w 637"/>
                <a:gd name="T63" fmla="*/ 4524 h 4595"/>
                <a:gd name="T64" fmla="*/ 637 w 637"/>
                <a:gd name="T65" fmla="*/ 4487 h 4595"/>
                <a:gd name="T66" fmla="*/ 635 w 637"/>
                <a:gd name="T67" fmla="*/ 4444 h 4595"/>
                <a:gd name="T68" fmla="*/ 624 w 637"/>
                <a:gd name="T69" fmla="*/ 4307 h 4595"/>
                <a:gd name="T70" fmla="*/ 618 w 637"/>
                <a:gd name="T71" fmla="*/ 4256 h 4595"/>
                <a:gd name="T72" fmla="*/ 607 w 637"/>
                <a:gd name="T73" fmla="*/ 4152 h 4595"/>
                <a:gd name="T74" fmla="*/ 580 w 637"/>
                <a:gd name="T75" fmla="*/ 3936 h 4595"/>
                <a:gd name="T76" fmla="*/ 551 w 637"/>
                <a:gd name="T77" fmla="*/ 3714 h 4595"/>
                <a:gd name="T78" fmla="*/ 524 w 637"/>
                <a:gd name="T79" fmla="*/ 3491 h 4595"/>
                <a:gd name="T80" fmla="*/ 512 w 637"/>
                <a:gd name="T81" fmla="*/ 3381 h 4595"/>
                <a:gd name="T82" fmla="*/ 494 w 637"/>
                <a:gd name="T83" fmla="*/ 3167 h 4595"/>
                <a:gd name="T84" fmla="*/ 489 w 637"/>
                <a:gd name="T85" fmla="*/ 3066 h 4595"/>
                <a:gd name="T86" fmla="*/ 465 w 637"/>
                <a:gd name="T87" fmla="*/ 2703 h 4595"/>
                <a:gd name="T88" fmla="*/ 455 w 637"/>
                <a:gd name="T89" fmla="*/ 2561 h 4595"/>
                <a:gd name="T90" fmla="*/ 438 w 637"/>
                <a:gd name="T91" fmla="*/ 2360 h 4595"/>
                <a:gd name="T92" fmla="*/ 429 w 637"/>
                <a:gd name="T93" fmla="*/ 2266 h 4595"/>
                <a:gd name="T94" fmla="*/ 403 w 637"/>
                <a:gd name="T95" fmla="*/ 2017 h 4595"/>
                <a:gd name="T96" fmla="*/ 383 w 637"/>
                <a:gd name="T97" fmla="*/ 1848 h 4595"/>
                <a:gd name="T98" fmla="*/ 344 w 637"/>
                <a:gd name="T99" fmla="*/ 1555 h 4595"/>
                <a:gd name="T100" fmla="*/ 312 w 637"/>
                <a:gd name="T101" fmla="*/ 1342 h 4595"/>
                <a:gd name="T102" fmla="*/ 294 w 637"/>
                <a:gd name="T103" fmla="*/ 1232 h 4595"/>
                <a:gd name="T104" fmla="*/ 255 w 637"/>
                <a:gd name="T105" fmla="*/ 1011 h 4595"/>
                <a:gd name="T106" fmla="*/ 212 w 637"/>
                <a:gd name="T107" fmla="*/ 792 h 4595"/>
                <a:gd name="T108" fmla="*/ 190 w 637"/>
                <a:gd name="T109" fmla="*/ 684 h 4595"/>
                <a:gd name="T110" fmla="*/ 143 w 637"/>
                <a:gd name="T111" fmla="*/ 476 h 4595"/>
                <a:gd name="T112" fmla="*/ 98 w 637"/>
                <a:gd name="T113" fmla="*/ 283 h 4595"/>
                <a:gd name="T114" fmla="*/ 69 w 637"/>
                <a:gd name="T115" fmla="*/ 175 h 4595"/>
                <a:gd name="T116" fmla="*/ 60 w 637"/>
                <a:gd name="T117" fmla="*/ 139 h 4595"/>
                <a:gd name="T118" fmla="*/ 34 w 637"/>
                <a:gd name="T119" fmla="*/ 65 h 4595"/>
                <a:gd name="T120" fmla="*/ 0 w 637"/>
                <a:gd name="T121" fmla="*/ 0 h 4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37" h="4595">
                  <a:moveTo>
                    <a:pt x="0" y="0"/>
                  </a:moveTo>
                  <a:lnTo>
                    <a:pt x="0" y="0"/>
                  </a:lnTo>
                  <a:lnTo>
                    <a:pt x="3" y="37"/>
                  </a:lnTo>
                  <a:lnTo>
                    <a:pt x="5" y="72"/>
                  </a:lnTo>
                  <a:lnTo>
                    <a:pt x="11" y="109"/>
                  </a:lnTo>
                  <a:lnTo>
                    <a:pt x="21" y="149"/>
                  </a:lnTo>
                  <a:lnTo>
                    <a:pt x="30" y="186"/>
                  </a:lnTo>
                  <a:lnTo>
                    <a:pt x="37" y="210"/>
                  </a:lnTo>
                  <a:lnTo>
                    <a:pt x="57" y="294"/>
                  </a:lnTo>
                  <a:lnTo>
                    <a:pt x="81" y="387"/>
                  </a:lnTo>
                  <a:lnTo>
                    <a:pt x="81" y="387"/>
                  </a:lnTo>
                  <a:lnTo>
                    <a:pt x="104" y="485"/>
                  </a:lnTo>
                  <a:lnTo>
                    <a:pt x="128" y="587"/>
                  </a:lnTo>
                  <a:lnTo>
                    <a:pt x="150" y="691"/>
                  </a:lnTo>
                  <a:lnTo>
                    <a:pt x="173" y="799"/>
                  </a:lnTo>
                  <a:lnTo>
                    <a:pt x="173" y="799"/>
                  </a:lnTo>
                  <a:lnTo>
                    <a:pt x="194" y="909"/>
                  </a:lnTo>
                  <a:lnTo>
                    <a:pt x="215" y="1018"/>
                  </a:lnTo>
                  <a:lnTo>
                    <a:pt x="235" y="1130"/>
                  </a:lnTo>
                  <a:lnTo>
                    <a:pt x="254" y="1239"/>
                  </a:lnTo>
                  <a:lnTo>
                    <a:pt x="254" y="1239"/>
                  </a:lnTo>
                  <a:lnTo>
                    <a:pt x="272" y="1348"/>
                  </a:lnTo>
                  <a:lnTo>
                    <a:pt x="289" y="1456"/>
                  </a:lnTo>
                  <a:lnTo>
                    <a:pt x="304" y="1560"/>
                  </a:lnTo>
                  <a:lnTo>
                    <a:pt x="318" y="1662"/>
                  </a:lnTo>
                  <a:lnTo>
                    <a:pt x="343" y="1853"/>
                  </a:lnTo>
                  <a:lnTo>
                    <a:pt x="363" y="2020"/>
                  </a:lnTo>
                  <a:lnTo>
                    <a:pt x="363" y="2020"/>
                  </a:lnTo>
                  <a:lnTo>
                    <a:pt x="378" y="2162"/>
                  </a:lnTo>
                  <a:lnTo>
                    <a:pt x="389" y="2270"/>
                  </a:lnTo>
                  <a:lnTo>
                    <a:pt x="398" y="2364"/>
                  </a:lnTo>
                  <a:lnTo>
                    <a:pt x="398" y="2364"/>
                  </a:lnTo>
                  <a:lnTo>
                    <a:pt x="405" y="2456"/>
                  </a:lnTo>
                  <a:lnTo>
                    <a:pt x="415" y="2565"/>
                  </a:lnTo>
                  <a:lnTo>
                    <a:pt x="425" y="2706"/>
                  </a:lnTo>
                  <a:lnTo>
                    <a:pt x="425" y="2706"/>
                  </a:lnTo>
                  <a:lnTo>
                    <a:pt x="437" y="2876"/>
                  </a:lnTo>
                  <a:lnTo>
                    <a:pt x="447" y="3067"/>
                  </a:lnTo>
                  <a:lnTo>
                    <a:pt x="447" y="3067"/>
                  </a:lnTo>
                  <a:lnTo>
                    <a:pt x="454" y="3170"/>
                  </a:lnTo>
                  <a:lnTo>
                    <a:pt x="461" y="3277"/>
                  </a:lnTo>
                  <a:lnTo>
                    <a:pt x="472" y="3385"/>
                  </a:lnTo>
                  <a:lnTo>
                    <a:pt x="483" y="3495"/>
                  </a:lnTo>
                  <a:lnTo>
                    <a:pt x="483" y="3495"/>
                  </a:lnTo>
                  <a:lnTo>
                    <a:pt x="496" y="3607"/>
                  </a:lnTo>
                  <a:lnTo>
                    <a:pt x="511" y="3719"/>
                  </a:lnTo>
                  <a:lnTo>
                    <a:pt x="539" y="3941"/>
                  </a:lnTo>
                  <a:lnTo>
                    <a:pt x="539" y="3941"/>
                  </a:lnTo>
                  <a:lnTo>
                    <a:pt x="554" y="4049"/>
                  </a:lnTo>
                  <a:lnTo>
                    <a:pt x="567" y="4156"/>
                  </a:lnTo>
                  <a:lnTo>
                    <a:pt x="567" y="4156"/>
                  </a:lnTo>
                  <a:lnTo>
                    <a:pt x="578" y="4260"/>
                  </a:lnTo>
                  <a:lnTo>
                    <a:pt x="582" y="4311"/>
                  </a:lnTo>
                  <a:lnTo>
                    <a:pt x="587" y="4356"/>
                  </a:lnTo>
                  <a:lnTo>
                    <a:pt x="587" y="4356"/>
                  </a:lnTo>
                  <a:lnTo>
                    <a:pt x="595" y="4447"/>
                  </a:lnTo>
                  <a:lnTo>
                    <a:pt x="595" y="4447"/>
                  </a:lnTo>
                  <a:lnTo>
                    <a:pt x="599" y="4490"/>
                  </a:lnTo>
                  <a:lnTo>
                    <a:pt x="605" y="4525"/>
                  </a:lnTo>
                  <a:lnTo>
                    <a:pt x="613" y="4559"/>
                  </a:lnTo>
                  <a:lnTo>
                    <a:pt x="624" y="4595"/>
                  </a:lnTo>
                  <a:lnTo>
                    <a:pt x="624" y="4595"/>
                  </a:lnTo>
                  <a:lnTo>
                    <a:pt x="630" y="4559"/>
                  </a:lnTo>
                  <a:lnTo>
                    <a:pt x="635" y="4524"/>
                  </a:lnTo>
                  <a:lnTo>
                    <a:pt x="637" y="4506"/>
                  </a:lnTo>
                  <a:lnTo>
                    <a:pt x="637" y="4487"/>
                  </a:lnTo>
                  <a:lnTo>
                    <a:pt x="635" y="4444"/>
                  </a:lnTo>
                  <a:lnTo>
                    <a:pt x="635" y="4444"/>
                  </a:lnTo>
                  <a:lnTo>
                    <a:pt x="628" y="4352"/>
                  </a:lnTo>
                  <a:lnTo>
                    <a:pt x="624" y="4307"/>
                  </a:lnTo>
                  <a:lnTo>
                    <a:pt x="618" y="4256"/>
                  </a:lnTo>
                  <a:lnTo>
                    <a:pt x="618" y="4256"/>
                  </a:lnTo>
                  <a:lnTo>
                    <a:pt x="607" y="4152"/>
                  </a:lnTo>
                  <a:lnTo>
                    <a:pt x="607" y="4152"/>
                  </a:lnTo>
                  <a:lnTo>
                    <a:pt x="594" y="4044"/>
                  </a:lnTo>
                  <a:lnTo>
                    <a:pt x="580" y="3936"/>
                  </a:lnTo>
                  <a:lnTo>
                    <a:pt x="580" y="3936"/>
                  </a:lnTo>
                  <a:lnTo>
                    <a:pt x="551" y="3714"/>
                  </a:lnTo>
                  <a:lnTo>
                    <a:pt x="537" y="3602"/>
                  </a:lnTo>
                  <a:lnTo>
                    <a:pt x="524" y="3491"/>
                  </a:lnTo>
                  <a:lnTo>
                    <a:pt x="524" y="3491"/>
                  </a:lnTo>
                  <a:lnTo>
                    <a:pt x="512" y="3381"/>
                  </a:lnTo>
                  <a:lnTo>
                    <a:pt x="502" y="3273"/>
                  </a:lnTo>
                  <a:lnTo>
                    <a:pt x="494" y="3167"/>
                  </a:lnTo>
                  <a:lnTo>
                    <a:pt x="489" y="3066"/>
                  </a:lnTo>
                  <a:lnTo>
                    <a:pt x="489" y="3066"/>
                  </a:lnTo>
                  <a:lnTo>
                    <a:pt x="477" y="2874"/>
                  </a:lnTo>
                  <a:lnTo>
                    <a:pt x="465" y="2703"/>
                  </a:lnTo>
                  <a:lnTo>
                    <a:pt x="465" y="2703"/>
                  </a:lnTo>
                  <a:lnTo>
                    <a:pt x="455" y="2561"/>
                  </a:lnTo>
                  <a:lnTo>
                    <a:pt x="446" y="2454"/>
                  </a:lnTo>
                  <a:lnTo>
                    <a:pt x="438" y="2360"/>
                  </a:lnTo>
                  <a:lnTo>
                    <a:pt x="438" y="2360"/>
                  </a:lnTo>
                  <a:lnTo>
                    <a:pt x="429" y="2266"/>
                  </a:lnTo>
                  <a:lnTo>
                    <a:pt x="418" y="2158"/>
                  </a:lnTo>
                  <a:lnTo>
                    <a:pt x="403" y="2017"/>
                  </a:lnTo>
                  <a:lnTo>
                    <a:pt x="403" y="2017"/>
                  </a:lnTo>
                  <a:lnTo>
                    <a:pt x="383" y="1848"/>
                  </a:lnTo>
                  <a:lnTo>
                    <a:pt x="359" y="1656"/>
                  </a:lnTo>
                  <a:lnTo>
                    <a:pt x="344" y="1555"/>
                  </a:lnTo>
                  <a:lnTo>
                    <a:pt x="329" y="1450"/>
                  </a:lnTo>
                  <a:lnTo>
                    <a:pt x="312" y="1342"/>
                  </a:lnTo>
                  <a:lnTo>
                    <a:pt x="294" y="1232"/>
                  </a:lnTo>
                  <a:lnTo>
                    <a:pt x="294" y="1232"/>
                  </a:lnTo>
                  <a:lnTo>
                    <a:pt x="276" y="1122"/>
                  </a:lnTo>
                  <a:lnTo>
                    <a:pt x="255" y="1011"/>
                  </a:lnTo>
                  <a:lnTo>
                    <a:pt x="234" y="901"/>
                  </a:lnTo>
                  <a:lnTo>
                    <a:pt x="212" y="792"/>
                  </a:lnTo>
                  <a:lnTo>
                    <a:pt x="212" y="792"/>
                  </a:lnTo>
                  <a:lnTo>
                    <a:pt x="190" y="684"/>
                  </a:lnTo>
                  <a:lnTo>
                    <a:pt x="166" y="578"/>
                  </a:lnTo>
                  <a:lnTo>
                    <a:pt x="143" y="476"/>
                  </a:lnTo>
                  <a:lnTo>
                    <a:pt x="120" y="377"/>
                  </a:lnTo>
                  <a:lnTo>
                    <a:pt x="98" y="283"/>
                  </a:lnTo>
                  <a:lnTo>
                    <a:pt x="76" y="200"/>
                  </a:lnTo>
                  <a:lnTo>
                    <a:pt x="69" y="175"/>
                  </a:lnTo>
                  <a:lnTo>
                    <a:pt x="60" y="139"/>
                  </a:lnTo>
                  <a:lnTo>
                    <a:pt x="60" y="139"/>
                  </a:lnTo>
                  <a:lnTo>
                    <a:pt x="47" y="98"/>
                  </a:lnTo>
                  <a:lnTo>
                    <a:pt x="34" y="65"/>
                  </a:lnTo>
                  <a:lnTo>
                    <a:pt x="18" y="3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7" name="Freeform 104">
              <a:extLst>
                <a:ext uri="{FF2B5EF4-FFF2-40B4-BE49-F238E27FC236}">
                  <a16:creationId xmlns:a16="http://schemas.microsoft.com/office/drawing/2014/main" id="{F816DE32-E7C0-25A2-0A07-C6BB66987D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" y="3740"/>
              <a:ext cx="255" cy="71"/>
            </a:xfrm>
            <a:custGeom>
              <a:avLst/>
              <a:gdLst>
                <a:gd name="T0" fmla="*/ 0 w 763"/>
                <a:gd name="T1" fmla="*/ 212 h 212"/>
                <a:gd name="T2" fmla="*/ 19 w 763"/>
                <a:gd name="T3" fmla="*/ 181 h 212"/>
                <a:gd name="T4" fmla="*/ 39 w 763"/>
                <a:gd name="T5" fmla="*/ 154 h 212"/>
                <a:gd name="T6" fmla="*/ 59 w 763"/>
                <a:gd name="T7" fmla="*/ 128 h 212"/>
                <a:gd name="T8" fmla="*/ 88 w 763"/>
                <a:gd name="T9" fmla="*/ 102 h 212"/>
                <a:gd name="T10" fmla="*/ 96 w 763"/>
                <a:gd name="T11" fmla="*/ 95 h 212"/>
                <a:gd name="T12" fmla="*/ 120 w 763"/>
                <a:gd name="T13" fmla="*/ 78 h 212"/>
                <a:gd name="T14" fmla="*/ 136 w 763"/>
                <a:gd name="T15" fmla="*/ 71 h 212"/>
                <a:gd name="T16" fmla="*/ 166 w 763"/>
                <a:gd name="T17" fmla="*/ 59 h 212"/>
                <a:gd name="T18" fmla="*/ 200 w 763"/>
                <a:gd name="T19" fmla="*/ 50 h 212"/>
                <a:gd name="T20" fmla="*/ 217 w 763"/>
                <a:gd name="T21" fmla="*/ 46 h 212"/>
                <a:gd name="T22" fmla="*/ 271 w 763"/>
                <a:gd name="T23" fmla="*/ 41 h 212"/>
                <a:gd name="T24" fmla="*/ 304 w 763"/>
                <a:gd name="T25" fmla="*/ 41 h 212"/>
                <a:gd name="T26" fmla="*/ 353 w 763"/>
                <a:gd name="T27" fmla="*/ 45 h 212"/>
                <a:gd name="T28" fmla="*/ 374 w 763"/>
                <a:gd name="T29" fmla="*/ 47 h 212"/>
                <a:gd name="T30" fmla="*/ 424 w 763"/>
                <a:gd name="T31" fmla="*/ 56 h 212"/>
                <a:gd name="T32" fmla="*/ 457 w 763"/>
                <a:gd name="T33" fmla="*/ 64 h 212"/>
                <a:gd name="T34" fmla="*/ 522 w 763"/>
                <a:gd name="T35" fmla="*/ 85 h 212"/>
                <a:gd name="T36" fmla="*/ 553 w 763"/>
                <a:gd name="T37" fmla="*/ 95 h 212"/>
                <a:gd name="T38" fmla="*/ 602 w 763"/>
                <a:gd name="T39" fmla="*/ 117 h 212"/>
                <a:gd name="T40" fmla="*/ 635 w 763"/>
                <a:gd name="T41" fmla="*/ 134 h 212"/>
                <a:gd name="T42" fmla="*/ 702 w 763"/>
                <a:gd name="T43" fmla="*/ 169 h 212"/>
                <a:gd name="T44" fmla="*/ 748 w 763"/>
                <a:gd name="T45" fmla="*/ 194 h 212"/>
                <a:gd name="T46" fmla="*/ 763 w 763"/>
                <a:gd name="T47" fmla="*/ 205 h 212"/>
                <a:gd name="T48" fmla="*/ 743 w 763"/>
                <a:gd name="T49" fmla="*/ 173 h 212"/>
                <a:gd name="T50" fmla="*/ 719 w 763"/>
                <a:gd name="T51" fmla="*/ 146 h 212"/>
                <a:gd name="T52" fmla="*/ 706 w 763"/>
                <a:gd name="T53" fmla="*/ 133 h 212"/>
                <a:gd name="T54" fmla="*/ 674 w 763"/>
                <a:gd name="T55" fmla="*/ 110 h 212"/>
                <a:gd name="T56" fmla="*/ 654 w 763"/>
                <a:gd name="T57" fmla="*/ 98 h 212"/>
                <a:gd name="T58" fmla="*/ 596 w 763"/>
                <a:gd name="T59" fmla="*/ 69 h 212"/>
                <a:gd name="T60" fmla="*/ 567 w 763"/>
                <a:gd name="T61" fmla="*/ 58 h 212"/>
                <a:gd name="T62" fmla="*/ 501 w 763"/>
                <a:gd name="T63" fmla="*/ 34 h 212"/>
                <a:gd name="T64" fmla="*/ 433 w 763"/>
                <a:gd name="T65" fmla="*/ 17 h 212"/>
                <a:gd name="T66" fmla="*/ 404 w 763"/>
                <a:gd name="T67" fmla="*/ 11 h 212"/>
                <a:gd name="T68" fmla="*/ 358 w 763"/>
                <a:gd name="T69" fmla="*/ 4 h 212"/>
                <a:gd name="T70" fmla="*/ 332 w 763"/>
                <a:gd name="T71" fmla="*/ 2 h 212"/>
                <a:gd name="T72" fmla="*/ 270 w 763"/>
                <a:gd name="T73" fmla="*/ 0 h 212"/>
                <a:gd name="T74" fmla="*/ 250 w 763"/>
                <a:gd name="T75" fmla="*/ 2 h 212"/>
                <a:gd name="T76" fmla="*/ 210 w 763"/>
                <a:gd name="T77" fmla="*/ 6 h 212"/>
                <a:gd name="T78" fmla="*/ 191 w 763"/>
                <a:gd name="T79" fmla="*/ 9 h 212"/>
                <a:gd name="T80" fmla="*/ 153 w 763"/>
                <a:gd name="T81" fmla="*/ 20 h 212"/>
                <a:gd name="T82" fmla="*/ 119 w 763"/>
                <a:gd name="T83" fmla="*/ 33 h 212"/>
                <a:gd name="T84" fmla="*/ 100 w 763"/>
                <a:gd name="T85" fmla="*/ 43 h 212"/>
                <a:gd name="T86" fmla="*/ 71 w 763"/>
                <a:gd name="T87" fmla="*/ 63 h 212"/>
                <a:gd name="T88" fmla="*/ 62 w 763"/>
                <a:gd name="T89" fmla="*/ 71 h 212"/>
                <a:gd name="T90" fmla="*/ 31 w 763"/>
                <a:gd name="T91" fmla="*/ 104 h 212"/>
                <a:gd name="T92" fmla="*/ 13 w 763"/>
                <a:gd name="T93" fmla="*/ 139 h 212"/>
                <a:gd name="T94" fmla="*/ 6 w 763"/>
                <a:gd name="T95" fmla="*/ 156 h 212"/>
                <a:gd name="T96" fmla="*/ 1 w 763"/>
                <a:gd name="T97" fmla="*/ 193 h 212"/>
                <a:gd name="T98" fmla="*/ 0 w 763"/>
                <a:gd name="T99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63" h="212">
                  <a:moveTo>
                    <a:pt x="0" y="212"/>
                  </a:moveTo>
                  <a:lnTo>
                    <a:pt x="0" y="212"/>
                  </a:lnTo>
                  <a:lnTo>
                    <a:pt x="9" y="195"/>
                  </a:lnTo>
                  <a:lnTo>
                    <a:pt x="19" y="181"/>
                  </a:lnTo>
                  <a:lnTo>
                    <a:pt x="39" y="154"/>
                  </a:lnTo>
                  <a:lnTo>
                    <a:pt x="39" y="154"/>
                  </a:lnTo>
                  <a:lnTo>
                    <a:pt x="49" y="141"/>
                  </a:lnTo>
                  <a:lnTo>
                    <a:pt x="59" y="128"/>
                  </a:lnTo>
                  <a:lnTo>
                    <a:pt x="72" y="115"/>
                  </a:lnTo>
                  <a:lnTo>
                    <a:pt x="88" y="102"/>
                  </a:lnTo>
                  <a:lnTo>
                    <a:pt x="88" y="102"/>
                  </a:lnTo>
                  <a:lnTo>
                    <a:pt x="96" y="95"/>
                  </a:lnTo>
                  <a:lnTo>
                    <a:pt x="106" y="87"/>
                  </a:lnTo>
                  <a:lnTo>
                    <a:pt x="120" y="78"/>
                  </a:lnTo>
                  <a:lnTo>
                    <a:pt x="136" y="71"/>
                  </a:lnTo>
                  <a:lnTo>
                    <a:pt x="136" y="71"/>
                  </a:lnTo>
                  <a:lnTo>
                    <a:pt x="150" y="64"/>
                  </a:lnTo>
                  <a:lnTo>
                    <a:pt x="166" y="59"/>
                  </a:lnTo>
                  <a:lnTo>
                    <a:pt x="181" y="54"/>
                  </a:lnTo>
                  <a:lnTo>
                    <a:pt x="200" y="50"/>
                  </a:lnTo>
                  <a:lnTo>
                    <a:pt x="200" y="50"/>
                  </a:lnTo>
                  <a:lnTo>
                    <a:pt x="217" y="46"/>
                  </a:lnTo>
                  <a:lnTo>
                    <a:pt x="235" y="43"/>
                  </a:lnTo>
                  <a:lnTo>
                    <a:pt x="271" y="41"/>
                  </a:lnTo>
                  <a:lnTo>
                    <a:pt x="271" y="41"/>
                  </a:lnTo>
                  <a:lnTo>
                    <a:pt x="304" y="41"/>
                  </a:lnTo>
                  <a:lnTo>
                    <a:pt x="330" y="42"/>
                  </a:lnTo>
                  <a:lnTo>
                    <a:pt x="353" y="45"/>
                  </a:lnTo>
                  <a:lnTo>
                    <a:pt x="353" y="45"/>
                  </a:lnTo>
                  <a:lnTo>
                    <a:pt x="374" y="47"/>
                  </a:lnTo>
                  <a:lnTo>
                    <a:pt x="396" y="51"/>
                  </a:lnTo>
                  <a:lnTo>
                    <a:pt x="424" y="56"/>
                  </a:lnTo>
                  <a:lnTo>
                    <a:pt x="424" y="56"/>
                  </a:lnTo>
                  <a:lnTo>
                    <a:pt x="457" y="64"/>
                  </a:lnTo>
                  <a:lnTo>
                    <a:pt x="489" y="73"/>
                  </a:lnTo>
                  <a:lnTo>
                    <a:pt x="522" y="85"/>
                  </a:lnTo>
                  <a:lnTo>
                    <a:pt x="553" y="95"/>
                  </a:lnTo>
                  <a:lnTo>
                    <a:pt x="553" y="95"/>
                  </a:lnTo>
                  <a:lnTo>
                    <a:pt x="579" y="107"/>
                  </a:lnTo>
                  <a:lnTo>
                    <a:pt x="602" y="117"/>
                  </a:lnTo>
                  <a:lnTo>
                    <a:pt x="635" y="134"/>
                  </a:lnTo>
                  <a:lnTo>
                    <a:pt x="635" y="134"/>
                  </a:lnTo>
                  <a:lnTo>
                    <a:pt x="702" y="169"/>
                  </a:lnTo>
                  <a:lnTo>
                    <a:pt x="702" y="169"/>
                  </a:lnTo>
                  <a:lnTo>
                    <a:pt x="732" y="186"/>
                  </a:lnTo>
                  <a:lnTo>
                    <a:pt x="748" y="194"/>
                  </a:lnTo>
                  <a:lnTo>
                    <a:pt x="763" y="205"/>
                  </a:lnTo>
                  <a:lnTo>
                    <a:pt x="763" y="205"/>
                  </a:lnTo>
                  <a:lnTo>
                    <a:pt x="754" y="188"/>
                  </a:lnTo>
                  <a:lnTo>
                    <a:pt x="743" y="173"/>
                  </a:lnTo>
                  <a:lnTo>
                    <a:pt x="732" y="159"/>
                  </a:lnTo>
                  <a:lnTo>
                    <a:pt x="719" y="146"/>
                  </a:lnTo>
                  <a:lnTo>
                    <a:pt x="719" y="146"/>
                  </a:lnTo>
                  <a:lnTo>
                    <a:pt x="706" y="133"/>
                  </a:lnTo>
                  <a:lnTo>
                    <a:pt x="691" y="121"/>
                  </a:lnTo>
                  <a:lnTo>
                    <a:pt x="674" y="110"/>
                  </a:lnTo>
                  <a:lnTo>
                    <a:pt x="654" y="98"/>
                  </a:lnTo>
                  <a:lnTo>
                    <a:pt x="654" y="98"/>
                  </a:lnTo>
                  <a:lnTo>
                    <a:pt x="619" y="81"/>
                  </a:lnTo>
                  <a:lnTo>
                    <a:pt x="596" y="69"/>
                  </a:lnTo>
                  <a:lnTo>
                    <a:pt x="567" y="58"/>
                  </a:lnTo>
                  <a:lnTo>
                    <a:pt x="567" y="58"/>
                  </a:lnTo>
                  <a:lnTo>
                    <a:pt x="536" y="46"/>
                  </a:lnTo>
                  <a:lnTo>
                    <a:pt x="501" y="34"/>
                  </a:lnTo>
                  <a:lnTo>
                    <a:pt x="467" y="25"/>
                  </a:lnTo>
                  <a:lnTo>
                    <a:pt x="433" y="17"/>
                  </a:lnTo>
                  <a:lnTo>
                    <a:pt x="433" y="17"/>
                  </a:lnTo>
                  <a:lnTo>
                    <a:pt x="404" y="11"/>
                  </a:lnTo>
                  <a:lnTo>
                    <a:pt x="379" y="7"/>
                  </a:lnTo>
                  <a:lnTo>
                    <a:pt x="358" y="4"/>
                  </a:lnTo>
                  <a:lnTo>
                    <a:pt x="358" y="4"/>
                  </a:lnTo>
                  <a:lnTo>
                    <a:pt x="332" y="2"/>
                  </a:lnTo>
                  <a:lnTo>
                    <a:pt x="304" y="0"/>
                  </a:lnTo>
                  <a:lnTo>
                    <a:pt x="270" y="0"/>
                  </a:lnTo>
                  <a:lnTo>
                    <a:pt x="270" y="0"/>
                  </a:lnTo>
                  <a:lnTo>
                    <a:pt x="250" y="2"/>
                  </a:lnTo>
                  <a:lnTo>
                    <a:pt x="231" y="3"/>
                  </a:lnTo>
                  <a:lnTo>
                    <a:pt x="210" y="6"/>
                  </a:lnTo>
                  <a:lnTo>
                    <a:pt x="191" y="9"/>
                  </a:lnTo>
                  <a:lnTo>
                    <a:pt x="191" y="9"/>
                  </a:lnTo>
                  <a:lnTo>
                    <a:pt x="171" y="15"/>
                  </a:lnTo>
                  <a:lnTo>
                    <a:pt x="153" y="20"/>
                  </a:lnTo>
                  <a:lnTo>
                    <a:pt x="135" y="26"/>
                  </a:lnTo>
                  <a:lnTo>
                    <a:pt x="119" y="33"/>
                  </a:lnTo>
                  <a:lnTo>
                    <a:pt x="119" y="33"/>
                  </a:lnTo>
                  <a:lnTo>
                    <a:pt x="100" y="43"/>
                  </a:lnTo>
                  <a:lnTo>
                    <a:pt x="84" y="54"/>
                  </a:lnTo>
                  <a:lnTo>
                    <a:pt x="71" y="63"/>
                  </a:lnTo>
                  <a:lnTo>
                    <a:pt x="62" y="71"/>
                  </a:lnTo>
                  <a:lnTo>
                    <a:pt x="62" y="71"/>
                  </a:lnTo>
                  <a:lnTo>
                    <a:pt x="44" y="87"/>
                  </a:lnTo>
                  <a:lnTo>
                    <a:pt x="31" y="104"/>
                  </a:lnTo>
                  <a:lnTo>
                    <a:pt x="20" y="121"/>
                  </a:lnTo>
                  <a:lnTo>
                    <a:pt x="13" y="139"/>
                  </a:lnTo>
                  <a:lnTo>
                    <a:pt x="13" y="139"/>
                  </a:lnTo>
                  <a:lnTo>
                    <a:pt x="6" y="156"/>
                  </a:lnTo>
                  <a:lnTo>
                    <a:pt x="2" y="175"/>
                  </a:lnTo>
                  <a:lnTo>
                    <a:pt x="1" y="193"/>
                  </a:lnTo>
                  <a:lnTo>
                    <a:pt x="0" y="212"/>
                  </a:lnTo>
                  <a:lnTo>
                    <a:pt x="0" y="21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8" name="Freeform 105">
              <a:extLst>
                <a:ext uri="{FF2B5EF4-FFF2-40B4-BE49-F238E27FC236}">
                  <a16:creationId xmlns:a16="http://schemas.microsoft.com/office/drawing/2014/main" id="{ACDEEC59-EFA5-DCF7-3E63-8097E3355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4" y="1972"/>
              <a:ext cx="128" cy="1826"/>
            </a:xfrm>
            <a:custGeom>
              <a:avLst/>
              <a:gdLst>
                <a:gd name="T0" fmla="*/ 277 w 384"/>
                <a:gd name="T1" fmla="*/ 5441 h 5477"/>
                <a:gd name="T2" fmla="*/ 259 w 384"/>
                <a:gd name="T3" fmla="*/ 5297 h 5477"/>
                <a:gd name="T4" fmla="*/ 256 w 384"/>
                <a:gd name="T5" fmla="*/ 5251 h 5477"/>
                <a:gd name="T6" fmla="*/ 255 w 384"/>
                <a:gd name="T7" fmla="*/ 5169 h 5477"/>
                <a:gd name="T8" fmla="*/ 264 w 384"/>
                <a:gd name="T9" fmla="*/ 4994 h 5477"/>
                <a:gd name="T10" fmla="*/ 276 w 384"/>
                <a:gd name="T11" fmla="*/ 4871 h 5477"/>
                <a:gd name="T12" fmla="*/ 306 w 384"/>
                <a:gd name="T13" fmla="*/ 4681 h 5477"/>
                <a:gd name="T14" fmla="*/ 354 w 384"/>
                <a:gd name="T15" fmla="*/ 4417 h 5477"/>
                <a:gd name="T16" fmla="*/ 380 w 384"/>
                <a:gd name="T17" fmla="*/ 4213 h 5477"/>
                <a:gd name="T18" fmla="*/ 384 w 384"/>
                <a:gd name="T19" fmla="*/ 4077 h 5477"/>
                <a:gd name="T20" fmla="*/ 373 w 384"/>
                <a:gd name="T21" fmla="*/ 3874 h 5477"/>
                <a:gd name="T22" fmla="*/ 327 w 384"/>
                <a:gd name="T23" fmla="*/ 3493 h 5477"/>
                <a:gd name="T24" fmla="*/ 290 w 384"/>
                <a:gd name="T25" fmla="*/ 3209 h 5477"/>
                <a:gd name="T26" fmla="*/ 264 w 384"/>
                <a:gd name="T27" fmla="*/ 2888 h 5477"/>
                <a:gd name="T28" fmla="*/ 250 w 384"/>
                <a:gd name="T29" fmla="*/ 2645 h 5477"/>
                <a:gd name="T30" fmla="*/ 237 w 384"/>
                <a:gd name="T31" fmla="*/ 2229 h 5477"/>
                <a:gd name="T32" fmla="*/ 234 w 384"/>
                <a:gd name="T33" fmla="*/ 1910 h 5477"/>
                <a:gd name="T34" fmla="*/ 221 w 384"/>
                <a:gd name="T35" fmla="*/ 1729 h 5477"/>
                <a:gd name="T36" fmla="*/ 181 w 384"/>
                <a:gd name="T37" fmla="*/ 1408 h 5477"/>
                <a:gd name="T38" fmla="*/ 91 w 384"/>
                <a:gd name="T39" fmla="*/ 876 h 5477"/>
                <a:gd name="T40" fmla="*/ 64 w 384"/>
                <a:gd name="T41" fmla="*/ 677 h 5477"/>
                <a:gd name="T42" fmla="*/ 47 w 384"/>
                <a:gd name="T43" fmla="*/ 482 h 5477"/>
                <a:gd name="T44" fmla="*/ 42 w 384"/>
                <a:gd name="T45" fmla="*/ 296 h 5477"/>
                <a:gd name="T46" fmla="*/ 45 w 384"/>
                <a:gd name="T47" fmla="*/ 187 h 5477"/>
                <a:gd name="T48" fmla="*/ 50 w 384"/>
                <a:gd name="T49" fmla="*/ 73 h 5477"/>
                <a:gd name="T50" fmla="*/ 43 w 384"/>
                <a:gd name="T51" fmla="*/ 0 h 5477"/>
                <a:gd name="T52" fmla="*/ 16 w 384"/>
                <a:gd name="T53" fmla="*/ 87 h 5477"/>
                <a:gd name="T54" fmla="*/ 7 w 384"/>
                <a:gd name="T55" fmla="*/ 148 h 5477"/>
                <a:gd name="T56" fmla="*/ 0 w 384"/>
                <a:gd name="T57" fmla="*/ 296 h 5477"/>
                <a:gd name="T58" fmla="*/ 3 w 384"/>
                <a:gd name="T59" fmla="*/ 421 h 5477"/>
                <a:gd name="T60" fmla="*/ 17 w 384"/>
                <a:gd name="T61" fmla="*/ 616 h 5477"/>
                <a:gd name="T62" fmla="*/ 41 w 384"/>
                <a:gd name="T63" fmla="*/ 815 h 5477"/>
                <a:gd name="T64" fmla="*/ 119 w 384"/>
                <a:gd name="T65" fmla="*/ 1283 h 5477"/>
                <a:gd name="T66" fmla="*/ 175 w 384"/>
                <a:gd name="T67" fmla="*/ 1671 h 5477"/>
                <a:gd name="T68" fmla="*/ 190 w 384"/>
                <a:gd name="T69" fmla="*/ 1854 h 5477"/>
                <a:gd name="T70" fmla="*/ 195 w 384"/>
                <a:gd name="T71" fmla="*/ 2025 h 5477"/>
                <a:gd name="T72" fmla="*/ 204 w 384"/>
                <a:gd name="T73" fmla="*/ 2533 h 5477"/>
                <a:gd name="T74" fmla="*/ 215 w 384"/>
                <a:gd name="T75" fmla="*/ 2759 h 5477"/>
                <a:gd name="T76" fmla="*/ 250 w 384"/>
                <a:gd name="T77" fmla="*/ 3213 h 5477"/>
                <a:gd name="T78" fmla="*/ 286 w 384"/>
                <a:gd name="T79" fmla="*/ 3498 h 5477"/>
                <a:gd name="T80" fmla="*/ 325 w 384"/>
                <a:gd name="T81" fmla="*/ 3813 h 5477"/>
                <a:gd name="T82" fmla="*/ 341 w 384"/>
                <a:gd name="T83" fmla="*/ 4010 h 5477"/>
                <a:gd name="T84" fmla="*/ 342 w 384"/>
                <a:gd name="T85" fmla="*/ 4144 h 5477"/>
                <a:gd name="T86" fmla="*/ 324 w 384"/>
                <a:gd name="T87" fmla="*/ 4345 h 5477"/>
                <a:gd name="T88" fmla="*/ 290 w 384"/>
                <a:gd name="T89" fmla="*/ 4544 h 5477"/>
                <a:gd name="T90" fmla="*/ 245 w 384"/>
                <a:gd name="T91" fmla="*/ 4802 h 5477"/>
                <a:gd name="T92" fmla="*/ 229 w 384"/>
                <a:gd name="T93" fmla="*/ 4929 h 5477"/>
                <a:gd name="T94" fmla="*/ 216 w 384"/>
                <a:gd name="T95" fmla="*/ 5111 h 5477"/>
                <a:gd name="T96" fmla="*/ 215 w 384"/>
                <a:gd name="T97" fmla="*/ 5225 h 5477"/>
                <a:gd name="T98" fmla="*/ 219 w 384"/>
                <a:gd name="T99" fmla="*/ 5300 h 5477"/>
                <a:gd name="T100" fmla="*/ 226 w 384"/>
                <a:gd name="T101" fmla="*/ 5360 h 5477"/>
                <a:gd name="T102" fmla="*/ 245 w 384"/>
                <a:gd name="T103" fmla="*/ 5416 h 5477"/>
                <a:gd name="T104" fmla="*/ 285 w 384"/>
                <a:gd name="T105" fmla="*/ 5477 h 5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84" h="5477">
                  <a:moveTo>
                    <a:pt x="285" y="5477"/>
                  </a:moveTo>
                  <a:lnTo>
                    <a:pt x="285" y="5477"/>
                  </a:lnTo>
                  <a:lnTo>
                    <a:pt x="281" y="5459"/>
                  </a:lnTo>
                  <a:lnTo>
                    <a:pt x="277" y="5441"/>
                  </a:lnTo>
                  <a:lnTo>
                    <a:pt x="273" y="5408"/>
                  </a:lnTo>
                  <a:lnTo>
                    <a:pt x="263" y="5332"/>
                  </a:lnTo>
                  <a:lnTo>
                    <a:pt x="263" y="5332"/>
                  </a:lnTo>
                  <a:lnTo>
                    <a:pt x="259" y="5297"/>
                  </a:lnTo>
                  <a:lnTo>
                    <a:pt x="259" y="5297"/>
                  </a:lnTo>
                  <a:lnTo>
                    <a:pt x="258" y="5272"/>
                  </a:lnTo>
                  <a:lnTo>
                    <a:pt x="256" y="5251"/>
                  </a:lnTo>
                  <a:lnTo>
                    <a:pt x="256" y="5251"/>
                  </a:lnTo>
                  <a:lnTo>
                    <a:pt x="255" y="5224"/>
                  </a:lnTo>
                  <a:lnTo>
                    <a:pt x="255" y="5224"/>
                  </a:lnTo>
                  <a:lnTo>
                    <a:pt x="255" y="5169"/>
                  </a:lnTo>
                  <a:lnTo>
                    <a:pt x="255" y="5169"/>
                  </a:lnTo>
                  <a:lnTo>
                    <a:pt x="256" y="5112"/>
                  </a:lnTo>
                  <a:lnTo>
                    <a:pt x="260" y="5053"/>
                  </a:lnTo>
                  <a:lnTo>
                    <a:pt x="260" y="5053"/>
                  </a:lnTo>
                  <a:lnTo>
                    <a:pt x="264" y="4994"/>
                  </a:lnTo>
                  <a:lnTo>
                    <a:pt x="269" y="4932"/>
                  </a:lnTo>
                  <a:lnTo>
                    <a:pt x="269" y="4932"/>
                  </a:lnTo>
                  <a:lnTo>
                    <a:pt x="276" y="4871"/>
                  </a:lnTo>
                  <a:lnTo>
                    <a:pt x="276" y="4871"/>
                  </a:lnTo>
                  <a:lnTo>
                    <a:pt x="285" y="4809"/>
                  </a:lnTo>
                  <a:lnTo>
                    <a:pt x="285" y="4809"/>
                  </a:lnTo>
                  <a:lnTo>
                    <a:pt x="294" y="4745"/>
                  </a:lnTo>
                  <a:lnTo>
                    <a:pt x="306" y="4681"/>
                  </a:lnTo>
                  <a:lnTo>
                    <a:pt x="330" y="4550"/>
                  </a:lnTo>
                  <a:lnTo>
                    <a:pt x="330" y="4550"/>
                  </a:lnTo>
                  <a:lnTo>
                    <a:pt x="342" y="4485"/>
                  </a:lnTo>
                  <a:lnTo>
                    <a:pt x="354" y="4417"/>
                  </a:lnTo>
                  <a:lnTo>
                    <a:pt x="364" y="4350"/>
                  </a:lnTo>
                  <a:lnTo>
                    <a:pt x="373" y="4282"/>
                  </a:lnTo>
                  <a:lnTo>
                    <a:pt x="373" y="4282"/>
                  </a:lnTo>
                  <a:lnTo>
                    <a:pt x="380" y="4213"/>
                  </a:lnTo>
                  <a:lnTo>
                    <a:pt x="384" y="4146"/>
                  </a:lnTo>
                  <a:lnTo>
                    <a:pt x="384" y="4146"/>
                  </a:lnTo>
                  <a:lnTo>
                    <a:pt x="384" y="4111"/>
                  </a:lnTo>
                  <a:lnTo>
                    <a:pt x="384" y="4077"/>
                  </a:lnTo>
                  <a:lnTo>
                    <a:pt x="382" y="4008"/>
                  </a:lnTo>
                  <a:lnTo>
                    <a:pt x="382" y="4008"/>
                  </a:lnTo>
                  <a:lnTo>
                    <a:pt x="378" y="3941"/>
                  </a:lnTo>
                  <a:lnTo>
                    <a:pt x="373" y="3874"/>
                  </a:lnTo>
                  <a:lnTo>
                    <a:pt x="367" y="3808"/>
                  </a:lnTo>
                  <a:lnTo>
                    <a:pt x="359" y="3743"/>
                  </a:lnTo>
                  <a:lnTo>
                    <a:pt x="343" y="3615"/>
                  </a:lnTo>
                  <a:lnTo>
                    <a:pt x="327" y="3493"/>
                  </a:lnTo>
                  <a:lnTo>
                    <a:pt x="327" y="3493"/>
                  </a:lnTo>
                  <a:lnTo>
                    <a:pt x="311" y="3375"/>
                  </a:lnTo>
                  <a:lnTo>
                    <a:pt x="297" y="3263"/>
                  </a:lnTo>
                  <a:lnTo>
                    <a:pt x="290" y="3209"/>
                  </a:lnTo>
                  <a:lnTo>
                    <a:pt x="285" y="3157"/>
                  </a:lnTo>
                  <a:lnTo>
                    <a:pt x="277" y="3060"/>
                  </a:lnTo>
                  <a:lnTo>
                    <a:pt x="277" y="3060"/>
                  </a:lnTo>
                  <a:lnTo>
                    <a:pt x="264" y="2888"/>
                  </a:lnTo>
                  <a:lnTo>
                    <a:pt x="255" y="2758"/>
                  </a:lnTo>
                  <a:lnTo>
                    <a:pt x="255" y="2758"/>
                  </a:lnTo>
                  <a:lnTo>
                    <a:pt x="250" y="2645"/>
                  </a:lnTo>
                  <a:lnTo>
                    <a:pt x="250" y="2645"/>
                  </a:lnTo>
                  <a:lnTo>
                    <a:pt x="245" y="2532"/>
                  </a:lnTo>
                  <a:lnTo>
                    <a:pt x="241" y="2400"/>
                  </a:lnTo>
                  <a:lnTo>
                    <a:pt x="237" y="2229"/>
                  </a:lnTo>
                  <a:lnTo>
                    <a:pt x="237" y="2229"/>
                  </a:lnTo>
                  <a:lnTo>
                    <a:pt x="236" y="2025"/>
                  </a:lnTo>
                  <a:lnTo>
                    <a:pt x="236" y="2025"/>
                  </a:lnTo>
                  <a:lnTo>
                    <a:pt x="236" y="1969"/>
                  </a:lnTo>
                  <a:lnTo>
                    <a:pt x="234" y="1910"/>
                  </a:lnTo>
                  <a:lnTo>
                    <a:pt x="230" y="1852"/>
                  </a:lnTo>
                  <a:lnTo>
                    <a:pt x="226" y="1791"/>
                  </a:lnTo>
                  <a:lnTo>
                    <a:pt x="226" y="1791"/>
                  </a:lnTo>
                  <a:lnTo>
                    <a:pt x="221" y="1729"/>
                  </a:lnTo>
                  <a:lnTo>
                    <a:pt x="216" y="1667"/>
                  </a:lnTo>
                  <a:lnTo>
                    <a:pt x="208" y="1603"/>
                  </a:lnTo>
                  <a:lnTo>
                    <a:pt x="199" y="1540"/>
                  </a:lnTo>
                  <a:lnTo>
                    <a:pt x="181" y="1408"/>
                  </a:lnTo>
                  <a:lnTo>
                    <a:pt x="159" y="1277"/>
                  </a:lnTo>
                  <a:lnTo>
                    <a:pt x="159" y="1277"/>
                  </a:lnTo>
                  <a:lnTo>
                    <a:pt x="113" y="1009"/>
                  </a:lnTo>
                  <a:lnTo>
                    <a:pt x="91" y="876"/>
                  </a:lnTo>
                  <a:lnTo>
                    <a:pt x="82" y="809"/>
                  </a:lnTo>
                  <a:lnTo>
                    <a:pt x="73" y="742"/>
                  </a:lnTo>
                  <a:lnTo>
                    <a:pt x="73" y="742"/>
                  </a:lnTo>
                  <a:lnTo>
                    <a:pt x="64" y="677"/>
                  </a:lnTo>
                  <a:lnTo>
                    <a:pt x="58" y="611"/>
                  </a:lnTo>
                  <a:lnTo>
                    <a:pt x="51" y="547"/>
                  </a:lnTo>
                  <a:lnTo>
                    <a:pt x="47" y="482"/>
                  </a:lnTo>
                  <a:lnTo>
                    <a:pt x="47" y="482"/>
                  </a:lnTo>
                  <a:lnTo>
                    <a:pt x="43" y="420"/>
                  </a:lnTo>
                  <a:lnTo>
                    <a:pt x="42" y="358"/>
                  </a:lnTo>
                  <a:lnTo>
                    <a:pt x="42" y="358"/>
                  </a:lnTo>
                  <a:lnTo>
                    <a:pt x="42" y="296"/>
                  </a:lnTo>
                  <a:lnTo>
                    <a:pt x="42" y="267"/>
                  </a:lnTo>
                  <a:lnTo>
                    <a:pt x="42" y="242"/>
                  </a:lnTo>
                  <a:lnTo>
                    <a:pt x="42" y="242"/>
                  </a:lnTo>
                  <a:lnTo>
                    <a:pt x="45" y="187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50" y="109"/>
                  </a:lnTo>
                  <a:lnTo>
                    <a:pt x="50" y="73"/>
                  </a:lnTo>
                  <a:lnTo>
                    <a:pt x="50" y="73"/>
                  </a:lnTo>
                  <a:lnTo>
                    <a:pt x="47" y="38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30" y="35"/>
                  </a:lnTo>
                  <a:lnTo>
                    <a:pt x="24" y="52"/>
                  </a:lnTo>
                  <a:lnTo>
                    <a:pt x="20" y="69"/>
                  </a:lnTo>
                  <a:lnTo>
                    <a:pt x="16" y="87"/>
                  </a:lnTo>
                  <a:lnTo>
                    <a:pt x="12" y="105"/>
                  </a:lnTo>
                  <a:lnTo>
                    <a:pt x="10" y="126"/>
                  </a:lnTo>
                  <a:lnTo>
                    <a:pt x="7" y="148"/>
                  </a:lnTo>
                  <a:lnTo>
                    <a:pt x="7" y="148"/>
                  </a:lnTo>
                  <a:lnTo>
                    <a:pt x="4" y="185"/>
                  </a:lnTo>
                  <a:lnTo>
                    <a:pt x="2" y="240"/>
                  </a:lnTo>
                  <a:lnTo>
                    <a:pt x="2" y="265"/>
                  </a:lnTo>
                  <a:lnTo>
                    <a:pt x="0" y="296"/>
                  </a:lnTo>
                  <a:lnTo>
                    <a:pt x="0" y="296"/>
                  </a:lnTo>
                  <a:lnTo>
                    <a:pt x="0" y="359"/>
                  </a:lnTo>
                  <a:lnTo>
                    <a:pt x="0" y="359"/>
                  </a:lnTo>
                  <a:lnTo>
                    <a:pt x="3" y="421"/>
                  </a:lnTo>
                  <a:lnTo>
                    <a:pt x="6" y="485"/>
                  </a:lnTo>
                  <a:lnTo>
                    <a:pt x="6" y="485"/>
                  </a:lnTo>
                  <a:lnTo>
                    <a:pt x="11" y="550"/>
                  </a:lnTo>
                  <a:lnTo>
                    <a:pt x="17" y="616"/>
                  </a:lnTo>
                  <a:lnTo>
                    <a:pt x="24" y="681"/>
                  </a:lnTo>
                  <a:lnTo>
                    <a:pt x="32" y="748"/>
                  </a:lnTo>
                  <a:lnTo>
                    <a:pt x="32" y="748"/>
                  </a:lnTo>
                  <a:lnTo>
                    <a:pt x="41" y="815"/>
                  </a:lnTo>
                  <a:lnTo>
                    <a:pt x="51" y="882"/>
                  </a:lnTo>
                  <a:lnTo>
                    <a:pt x="73" y="1017"/>
                  </a:lnTo>
                  <a:lnTo>
                    <a:pt x="119" y="1283"/>
                  </a:lnTo>
                  <a:lnTo>
                    <a:pt x="119" y="1283"/>
                  </a:lnTo>
                  <a:lnTo>
                    <a:pt x="141" y="1415"/>
                  </a:lnTo>
                  <a:lnTo>
                    <a:pt x="159" y="1545"/>
                  </a:lnTo>
                  <a:lnTo>
                    <a:pt x="168" y="1609"/>
                  </a:lnTo>
                  <a:lnTo>
                    <a:pt x="175" y="1671"/>
                  </a:lnTo>
                  <a:lnTo>
                    <a:pt x="181" y="1733"/>
                  </a:lnTo>
                  <a:lnTo>
                    <a:pt x="186" y="1794"/>
                  </a:lnTo>
                  <a:lnTo>
                    <a:pt x="186" y="1794"/>
                  </a:lnTo>
                  <a:lnTo>
                    <a:pt x="190" y="1854"/>
                  </a:lnTo>
                  <a:lnTo>
                    <a:pt x="193" y="1912"/>
                  </a:lnTo>
                  <a:lnTo>
                    <a:pt x="194" y="1969"/>
                  </a:lnTo>
                  <a:lnTo>
                    <a:pt x="195" y="2025"/>
                  </a:lnTo>
                  <a:lnTo>
                    <a:pt x="195" y="2025"/>
                  </a:lnTo>
                  <a:lnTo>
                    <a:pt x="197" y="2230"/>
                  </a:lnTo>
                  <a:lnTo>
                    <a:pt x="197" y="2230"/>
                  </a:lnTo>
                  <a:lnTo>
                    <a:pt x="201" y="2402"/>
                  </a:lnTo>
                  <a:lnTo>
                    <a:pt x="204" y="2533"/>
                  </a:lnTo>
                  <a:lnTo>
                    <a:pt x="210" y="2646"/>
                  </a:lnTo>
                  <a:lnTo>
                    <a:pt x="210" y="2646"/>
                  </a:lnTo>
                  <a:lnTo>
                    <a:pt x="215" y="2759"/>
                  </a:lnTo>
                  <a:lnTo>
                    <a:pt x="215" y="2759"/>
                  </a:lnTo>
                  <a:lnTo>
                    <a:pt x="223" y="2891"/>
                  </a:lnTo>
                  <a:lnTo>
                    <a:pt x="236" y="3062"/>
                  </a:lnTo>
                  <a:lnTo>
                    <a:pt x="245" y="3161"/>
                  </a:lnTo>
                  <a:lnTo>
                    <a:pt x="250" y="3213"/>
                  </a:lnTo>
                  <a:lnTo>
                    <a:pt x="256" y="3268"/>
                  </a:lnTo>
                  <a:lnTo>
                    <a:pt x="256" y="3268"/>
                  </a:lnTo>
                  <a:lnTo>
                    <a:pt x="271" y="3380"/>
                  </a:lnTo>
                  <a:lnTo>
                    <a:pt x="286" y="3498"/>
                  </a:lnTo>
                  <a:lnTo>
                    <a:pt x="286" y="3498"/>
                  </a:lnTo>
                  <a:lnTo>
                    <a:pt x="303" y="3622"/>
                  </a:lnTo>
                  <a:lnTo>
                    <a:pt x="319" y="3748"/>
                  </a:lnTo>
                  <a:lnTo>
                    <a:pt x="325" y="3813"/>
                  </a:lnTo>
                  <a:lnTo>
                    <a:pt x="332" y="3878"/>
                  </a:lnTo>
                  <a:lnTo>
                    <a:pt x="337" y="3944"/>
                  </a:lnTo>
                  <a:lnTo>
                    <a:pt x="341" y="4010"/>
                  </a:lnTo>
                  <a:lnTo>
                    <a:pt x="341" y="4010"/>
                  </a:lnTo>
                  <a:lnTo>
                    <a:pt x="343" y="4077"/>
                  </a:lnTo>
                  <a:lnTo>
                    <a:pt x="343" y="4111"/>
                  </a:lnTo>
                  <a:lnTo>
                    <a:pt x="342" y="4144"/>
                  </a:lnTo>
                  <a:lnTo>
                    <a:pt x="342" y="4144"/>
                  </a:lnTo>
                  <a:lnTo>
                    <a:pt x="338" y="4211"/>
                  </a:lnTo>
                  <a:lnTo>
                    <a:pt x="332" y="4278"/>
                  </a:lnTo>
                  <a:lnTo>
                    <a:pt x="332" y="4278"/>
                  </a:lnTo>
                  <a:lnTo>
                    <a:pt x="324" y="4345"/>
                  </a:lnTo>
                  <a:lnTo>
                    <a:pt x="314" y="4411"/>
                  </a:lnTo>
                  <a:lnTo>
                    <a:pt x="302" y="4477"/>
                  </a:lnTo>
                  <a:lnTo>
                    <a:pt x="290" y="4544"/>
                  </a:lnTo>
                  <a:lnTo>
                    <a:pt x="290" y="4544"/>
                  </a:lnTo>
                  <a:lnTo>
                    <a:pt x="265" y="4674"/>
                  </a:lnTo>
                  <a:lnTo>
                    <a:pt x="254" y="4739"/>
                  </a:lnTo>
                  <a:lnTo>
                    <a:pt x="245" y="4802"/>
                  </a:lnTo>
                  <a:lnTo>
                    <a:pt x="245" y="4802"/>
                  </a:lnTo>
                  <a:lnTo>
                    <a:pt x="236" y="4866"/>
                  </a:lnTo>
                  <a:lnTo>
                    <a:pt x="236" y="4866"/>
                  </a:lnTo>
                  <a:lnTo>
                    <a:pt x="229" y="4929"/>
                  </a:lnTo>
                  <a:lnTo>
                    <a:pt x="229" y="4929"/>
                  </a:lnTo>
                  <a:lnTo>
                    <a:pt x="224" y="4991"/>
                  </a:lnTo>
                  <a:lnTo>
                    <a:pt x="219" y="5051"/>
                  </a:lnTo>
                  <a:lnTo>
                    <a:pt x="219" y="5051"/>
                  </a:lnTo>
                  <a:lnTo>
                    <a:pt x="216" y="5111"/>
                  </a:lnTo>
                  <a:lnTo>
                    <a:pt x="215" y="5169"/>
                  </a:lnTo>
                  <a:lnTo>
                    <a:pt x="215" y="5169"/>
                  </a:lnTo>
                  <a:lnTo>
                    <a:pt x="215" y="5225"/>
                  </a:lnTo>
                  <a:lnTo>
                    <a:pt x="215" y="5225"/>
                  </a:lnTo>
                  <a:lnTo>
                    <a:pt x="216" y="5252"/>
                  </a:lnTo>
                  <a:lnTo>
                    <a:pt x="216" y="5274"/>
                  </a:lnTo>
                  <a:lnTo>
                    <a:pt x="216" y="5274"/>
                  </a:lnTo>
                  <a:lnTo>
                    <a:pt x="219" y="5300"/>
                  </a:lnTo>
                  <a:lnTo>
                    <a:pt x="219" y="5300"/>
                  </a:lnTo>
                  <a:lnTo>
                    <a:pt x="223" y="5337"/>
                  </a:lnTo>
                  <a:lnTo>
                    <a:pt x="223" y="5337"/>
                  </a:lnTo>
                  <a:lnTo>
                    <a:pt x="226" y="5360"/>
                  </a:lnTo>
                  <a:lnTo>
                    <a:pt x="232" y="5380"/>
                  </a:lnTo>
                  <a:lnTo>
                    <a:pt x="237" y="5399"/>
                  </a:lnTo>
                  <a:lnTo>
                    <a:pt x="245" y="5416"/>
                  </a:lnTo>
                  <a:lnTo>
                    <a:pt x="245" y="5416"/>
                  </a:lnTo>
                  <a:lnTo>
                    <a:pt x="252" y="5432"/>
                  </a:lnTo>
                  <a:lnTo>
                    <a:pt x="262" y="5447"/>
                  </a:lnTo>
                  <a:lnTo>
                    <a:pt x="272" y="5463"/>
                  </a:lnTo>
                  <a:lnTo>
                    <a:pt x="285" y="5477"/>
                  </a:lnTo>
                  <a:lnTo>
                    <a:pt x="285" y="5477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106">
              <a:extLst>
                <a:ext uri="{FF2B5EF4-FFF2-40B4-BE49-F238E27FC236}">
                  <a16:creationId xmlns:a16="http://schemas.microsoft.com/office/drawing/2014/main" id="{636DB576-00A1-3D2C-5C3E-9917C4168A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" y="3798"/>
              <a:ext cx="319" cy="251"/>
            </a:xfrm>
            <a:custGeom>
              <a:avLst/>
              <a:gdLst>
                <a:gd name="T0" fmla="*/ 15 w 956"/>
                <a:gd name="T1" fmla="*/ 97 h 752"/>
                <a:gd name="T2" fmla="*/ 31 w 956"/>
                <a:gd name="T3" fmla="*/ 145 h 752"/>
                <a:gd name="T4" fmla="*/ 39 w 956"/>
                <a:gd name="T5" fmla="*/ 199 h 752"/>
                <a:gd name="T6" fmla="*/ 39 w 956"/>
                <a:gd name="T7" fmla="*/ 258 h 752"/>
                <a:gd name="T8" fmla="*/ 30 w 956"/>
                <a:gd name="T9" fmla="*/ 332 h 752"/>
                <a:gd name="T10" fmla="*/ 27 w 956"/>
                <a:gd name="T11" fmla="*/ 397 h 752"/>
                <a:gd name="T12" fmla="*/ 37 w 956"/>
                <a:gd name="T13" fmla="*/ 467 h 752"/>
                <a:gd name="T14" fmla="*/ 44 w 956"/>
                <a:gd name="T15" fmla="*/ 484 h 752"/>
                <a:gd name="T16" fmla="*/ 59 w 956"/>
                <a:gd name="T17" fmla="*/ 513 h 752"/>
                <a:gd name="T18" fmla="*/ 118 w 956"/>
                <a:gd name="T19" fmla="*/ 585 h 752"/>
                <a:gd name="T20" fmla="*/ 179 w 956"/>
                <a:gd name="T21" fmla="*/ 654 h 752"/>
                <a:gd name="T22" fmla="*/ 232 w 956"/>
                <a:gd name="T23" fmla="*/ 706 h 752"/>
                <a:gd name="T24" fmla="*/ 241 w 956"/>
                <a:gd name="T25" fmla="*/ 713 h 752"/>
                <a:gd name="T26" fmla="*/ 249 w 956"/>
                <a:gd name="T27" fmla="*/ 718 h 752"/>
                <a:gd name="T28" fmla="*/ 314 w 956"/>
                <a:gd name="T29" fmla="*/ 742 h 752"/>
                <a:gd name="T30" fmla="*/ 378 w 956"/>
                <a:gd name="T31" fmla="*/ 751 h 752"/>
                <a:gd name="T32" fmla="*/ 487 w 956"/>
                <a:gd name="T33" fmla="*/ 751 h 752"/>
                <a:gd name="T34" fmla="*/ 626 w 956"/>
                <a:gd name="T35" fmla="*/ 745 h 752"/>
                <a:gd name="T36" fmla="*/ 735 w 956"/>
                <a:gd name="T37" fmla="*/ 744 h 752"/>
                <a:gd name="T38" fmla="*/ 887 w 956"/>
                <a:gd name="T39" fmla="*/ 731 h 752"/>
                <a:gd name="T40" fmla="*/ 924 w 956"/>
                <a:gd name="T41" fmla="*/ 723 h 752"/>
                <a:gd name="T42" fmla="*/ 937 w 956"/>
                <a:gd name="T43" fmla="*/ 718 h 752"/>
                <a:gd name="T44" fmla="*/ 953 w 956"/>
                <a:gd name="T45" fmla="*/ 705 h 752"/>
                <a:gd name="T46" fmla="*/ 956 w 956"/>
                <a:gd name="T47" fmla="*/ 692 h 752"/>
                <a:gd name="T48" fmla="*/ 953 w 956"/>
                <a:gd name="T49" fmla="*/ 657 h 752"/>
                <a:gd name="T50" fmla="*/ 924 w 956"/>
                <a:gd name="T51" fmla="*/ 539 h 752"/>
                <a:gd name="T52" fmla="*/ 901 w 956"/>
                <a:gd name="T53" fmla="*/ 452 h 752"/>
                <a:gd name="T54" fmla="*/ 885 w 956"/>
                <a:gd name="T55" fmla="*/ 388 h 752"/>
                <a:gd name="T56" fmla="*/ 827 w 956"/>
                <a:gd name="T57" fmla="*/ 247 h 752"/>
                <a:gd name="T58" fmla="*/ 784 w 956"/>
                <a:gd name="T59" fmla="*/ 165 h 752"/>
                <a:gd name="T60" fmla="*/ 726 w 956"/>
                <a:gd name="T61" fmla="*/ 60 h 752"/>
                <a:gd name="T62" fmla="*/ 688 w 956"/>
                <a:gd name="T63" fmla="*/ 20 h 752"/>
                <a:gd name="T64" fmla="*/ 698 w 956"/>
                <a:gd name="T65" fmla="*/ 73 h 752"/>
                <a:gd name="T66" fmla="*/ 728 w 956"/>
                <a:gd name="T67" fmla="*/ 146 h 752"/>
                <a:gd name="T68" fmla="*/ 780 w 956"/>
                <a:gd name="T69" fmla="*/ 245 h 752"/>
                <a:gd name="T70" fmla="*/ 830 w 956"/>
                <a:gd name="T71" fmla="*/ 353 h 752"/>
                <a:gd name="T72" fmla="*/ 858 w 956"/>
                <a:gd name="T73" fmla="*/ 448 h 752"/>
                <a:gd name="T74" fmla="*/ 871 w 956"/>
                <a:gd name="T75" fmla="*/ 500 h 752"/>
                <a:gd name="T76" fmla="*/ 909 w 956"/>
                <a:gd name="T77" fmla="*/ 647 h 752"/>
                <a:gd name="T78" fmla="*/ 915 w 956"/>
                <a:gd name="T79" fmla="*/ 683 h 752"/>
                <a:gd name="T80" fmla="*/ 915 w 956"/>
                <a:gd name="T81" fmla="*/ 683 h 752"/>
                <a:gd name="T82" fmla="*/ 880 w 956"/>
                <a:gd name="T83" fmla="*/ 692 h 752"/>
                <a:gd name="T84" fmla="*/ 787 w 956"/>
                <a:gd name="T85" fmla="*/ 700 h 752"/>
                <a:gd name="T86" fmla="*/ 626 w 956"/>
                <a:gd name="T87" fmla="*/ 705 h 752"/>
                <a:gd name="T88" fmla="*/ 550 w 956"/>
                <a:gd name="T89" fmla="*/ 708 h 752"/>
                <a:gd name="T90" fmla="*/ 541 w 956"/>
                <a:gd name="T91" fmla="*/ 706 h 752"/>
                <a:gd name="T92" fmla="*/ 418 w 956"/>
                <a:gd name="T93" fmla="*/ 712 h 752"/>
                <a:gd name="T94" fmla="*/ 343 w 956"/>
                <a:gd name="T95" fmla="*/ 705 h 752"/>
                <a:gd name="T96" fmla="*/ 285 w 956"/>
                <a:gd name="T97" fmla="*/ 691 h 752"/>
                <a:gd name="T98" fmla="*/ 265 w 956"/>
                <a:gd name="T99" fmla="*/ 680 h 752"/>
                <a:gd name="T100" fmla="*/ 254 w 956"/>
                <a:gd name="T101" fmla="*/ 673 h 752"/>
                <a:gd name="T102" fmla="*/ 209 w 956"/>
                <a:gd name="T103" fmla="*/ 626 h 752"/>
                <a:gd name="T104" fmla="*/ 148 w 956"/>
                <a:gd name="T105" fmla="*/ 558 h 752"/>
                <a:gd name="T106" fmla="*/ 83 w 956"/>
                <a:gd name="T107" fmla="*/ 472 h 752"/>
                <a:gd name="T108" fmla="*/ 80 w 956"/>
                <a:gd name="T109" fmla="*/ 465 h 752"/>
                <a:gd name="T110" fmla="*/ 68 w 956"/>
                <a:gd name="T111" fmla="*/ 415 h 752"/>
                <a:gd name="T112" fmla="*/ 68 w 956"/>
                <a:gd name="T113" fmla="*/ 357 h 752"/>
                <a:gd name="T114" fmla="*/ 78 w 956"/>
                <a:gd name="T115" fmla="*/ 279 h 752"/>
                <a:gd name="T116" fmla="*/ 80 w 956"/>
                <a:gd name="T117" fmla="*/ 234 h 752"/>
                <a:gd name="T118" fmla="*/ 76 w 956"/>
                <a:gd name="T119" fmla="*/ 172 h 752"/>
                <a:gd name="T120" fmla="*/ 53 w 956"/>
                <a:gd name="T121" fmla="*/ 116 h 752"/>
                <a:gd name="T122" fmla="*/ 0 w 956"/>
                <a:gd name="T123" fmla="*/ 63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56" h="752">
                  <a:moveTo>
                    <a:pt x="0" y="63"/>
                  </a:moveTo>
                  <a:lnTo>
                    <a:pt x="0" y="63"/>
                  </a:lnTo>
                  <a:lnTo>
                    <a:pt x="9" y="80"/>
                  </a:lnTo>
                  <a:lnTo>
                    <a:pt x="15" y="97"/>
                  </a:lnTo>
                  <a:lnTo>
                    <a:pt x="20" y="112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31" y="145"/>
                  </a:lnTo>
                  <a:lnTo>
                    <a:pt x="33" y="160"/>
                  </a:lnTo>
                  <a:lnTo>
                    <a:pt x="37" y="178"/>
                  </a:lnTo>
                  <a:lnTo>
                    <a:pt x="39" y="199"/>
                  </a:lnTo>
                  <a:lnTo>
                    <a:pt x="39" y="199"/>
                  </a:lnTo>
                  <a:lnTo>
                    <a:pt x="40" y="214"/>
                  </a:lnTo>
                  <a:lnTo>
                    <a:pt x="40" y="233"/>
                  </a:lnTo>
                  <a:lnTo>
                    <a:pt x="40" y="233"/>
                  </a:lnTo>
                  <a:lnTo>
                    <a:pt x="39" y="258"/>
                  </a:lnTo>
                  <a:lnTo>
                    <a:pt x="36" y="275"/>
                  </a:lnTo>
                  <a:lnTo>
                    <a:pt x="35" y="293"/>
                  </a:lnTo>
                  <a:lnTo>
                    <a:pt x="35" y="293"/>
                  </a:lnTo>
                  <a:lnTo>
                    <a:pt x="30" y="332"/>
                  </a:lnTo>
                  <a:lnTo>
                    <a:pt x="30" y="332"/>
                  </a:lnTo>
                  <a:lnTo>
                    <a:pt x="28" y="353"/>
                  </a:lnTo>
                  <a:lnTo>
                    <a:pt x="27" y="375"/>
                  </a:lnTo>
                  <a:lnTo>
                    <a:pt x="27" y="397"/>
                  </a:lnTo>
                  <a:lnTo>
                    <a:pt x="28" y="420"/>
                  </a:lnTo>
                  <a:lnTo>
                    <a:pt x="28" y="420"/>
                  </a:lnTo>
                  <a:lnTo>
                    <a:pt x="32" y="444"/>
                  </a:lnTo>
                  <a:lnTo>
                    <a:pt x="37" y="467"/>
                  </a:lnTo>
                  <a:lnTo>
                    <a:pt x="37" y="467"/>
                  </a:lnTo>
                  <a:lnTo>
                    <a:pt x="41" y="478"/>
                  </a:lnTo>
                  <a:lnTo>
                    <a:pt x="44" y="484"/>
                  </a:lnTo>
                  <a:lnTo>
                    <a:pt x="44" y="484"/>
                  </a:lnTo>
                  <a:lnTo>
                    <a:pt x="46" y="491"/>
                  </a:lnTo>
                  <a:lnTo>
                    <a:pt x="46" y="491"/>
                  </a:lnTo>
                  <a:lnTo>
                    <a:pt x="53" y="502"/>
                  </a:lnTo>
                  <a:lnTo>
                    <a:pt x="59" y="513"/>
                  </a:lnTo>
                  <a:lnTo>
                    <a:pt x="59" y="513"/>
                  </a:lnTo>
                  <a:lnTo>
                    <a:pt x="74" y="531"/>
                  </a:lnTo>
                  <a:lnTo>
                    <a:pt x="88" y="549"/>
                  </a:lnTo>
                  <a:lnTo>
                    <a:pt x="118" y="585"/>
                  </a:lnTo>
                  <a:lnTo>
                    <a:pt x="118" y="585"/>
                  </a:lnTo>
                  <a:lnTo>
                    <a:pt x="148" y="621"/>
                  </a:lnTo>
                  <a:lnTo>
                    <a:pt x="179" y="654"/>
                  </a:lnTo>
                  <a:lnTo>
                    <a:pt x="179" y="654"/>
                  </a:lnTo>
                  <a:lnTo>
                    <a:pt x="210" y="687"/>
                  </a:lnTo>
                  <a:lnTo>
                    <a:pt x="210" y="687"/>
                  </a:lnTo>
                  <a:lnTo>
                    <a:pt x="227" y="703"/>
                  </a:lnTo>
                  <a:lnTo>
                    <a:pt x="232" y="706"/>
                  </a:lnTo>
                  <a:lnTo>
                    <a:pt x="237" y="712"/>
                  </a:lnTo>
                  <a:lnTo>
                    <a:pt x="237" y="712"/>
                  </a:lnTo>
                  <a:lnTo>
                    <a:pt x="240" y="713"/>
                  </a:lnTo>
                  <a:lnTo>
                    <a:pt x="241" y="713"/>
                  </a:lnTo>
                  <a:lnTo>
                    <a:pt x="241" y="713"/>
                  </a:lnTo>
                  <a:lnTo>
                    <a:pt x="244" y="716"/>
                  </a:lnTo>
                  <a:lnTo>
                    <a:pt x="244" y="716"/>
                  </a:lnTo>
                  <a:lnTo>
                    <a:pt x="249" y="718"/>
                  </a:lnTo>
                  <a:lnTo>
                    <a:pt x="249" y="718"/>
                  </a:lnTo>
                  <a:lnTo>
                    <a:pt x="271" y="729"/>
                  </a:lnTo>
                  <a:lnTo>
                    <a:pt x="293" y="736"/>
                  </a:lnTo>
                  <a:lnTo>
                    <a:pt x="314" y="742"/>
                  </a:lnTo>
                  <a:lnTo>
                    <a:pt x="336" y="745"/>
                  </a:lnTo>
                  <a:lnTo>
                    <a:pt x="336" y="745"/>
                  </a:lnTo>
                  <a:lnTo>
                    <a:pt x="357" y="748"/>
                  </a:lnTo>
                  <a:lnTo>
                    <a:pt x="378" y="751"/>
                  </a:lnTo>
                  <a:lnTo>
                    <a:pt x="417" y="752"/>
                  </a:lnTo>
                  <a:lnTo>
                    <a:pt x="417" y="752"/>
                  </a:lnTo>
                  <a:lnTo>
                    <a:pt x="453" y="752"/>
                  </a:lnTo>
                  <a:lnTo>
                    <a:pt x="487" y="751"/>
                  </a:lnTo>
                  <a:lnTo>
                    <a:pt x="487" y="751"/>
                  </a:lnTo>
                  <a:lnTo>
                    <a:pt x="545" y="747"/>
                  </a:lnTo>
                  <a:lnTo>
                    <a:pt x="588" y="747"/>
                  </a:lnTo>
                  <a:lnTo>
                    <a:pt x="626" y="745"/>
                  </a:lnTo>
                  <a:lnTo>
                    <a:pt x="626" y="745"/>
                  </a:lnTo>
                  <a:lnTo>
                    <a:pt x="656" y="745"/>
                  </a:lnTo>
                  <a:lnTo>
                    <a:pt x="735" y="744"/>
                  </a:lnTo>
                  <a:lnTo>
                    <a:pt x="735" y="744"/>
                  </a:lnTo>
                  <a:lnTo>
                    <a:pt x="789" y="742"/>
                  </a:lnTo>
                  <a:lnTo>
                    <a:pt x="852" y="736"/>
                  </a:lnTo>
                  <a:lnTo>
                    <a:pt x="852" y="736"/>
                  </a:lnTo>
                  <a:lnTo>
                    <a:pt x="887" y="731"/>
                  </a:lnTo>
                  <a:lnTo>
                    <a:pt x="887" y="731"/>
                  </a:lnTo>
                  <a:lnTo>
                    <a:pt x="905" y="729"/>
                  </a:lnTo>
                  <a:lnTo>
                    <a:pt x="924" y="723"/>
                  </a:lnTo>
                  <a:lnTo>
                    <a:pt x="924" y="723"/>
                  </a:lnTo>
                  <a:lnTo>
                    <a:pt x="930" y="722"/>
                  </a:lnTo>
                  <a:lnTo>
                    <a:pt x="930" y="722"/>
                  </a:lnTo>
                  <a:lnTo>
                    <a:pt x="937" y="718"/>
                  </a:lnTo>
                  <a:lnTo>
                    <a:pt x="937" y="718"/>
                  </a:lnTo>
                  <a:lnTo>
                    <a:pt x="945" y="714"/>
                  </a:lnTo>
                  <a:lnTo>
                    <a:pt x="950" y="708"/>
                  </a:lnTo>
                  <a:lnTo>
                    <a:pt x="950" y="708"/>
                  </a:lnTo>
                  <a:lnTo>
                    <a:pt x="953" y="705"/>
                  </a:lnTo>
                  <a:lnTo>
                    <a:pt x="954" y="700"/>
                  </a:lnTo>
                  <a:lnTo>
                    <a:pt x="954" y="700"/>
                  </a:lnTo>
                  <a:lnTo>
                    <a:pt x="956" y="692"/>
                  </a:lnTo>
                  <a:lnTo>
                    <a:pt x="956" y="692"/>
                  </a:lnTo>
                  <a:lnTo>
                    <a:pt x="956" y="683"/>
                  </a:lnTo>
                  <a:lnTo>
                    <a:pt x="956" y="677"/>
                  </a:lnTo>
                  <a:lnTo>
                    <a:pt x="956" y="677"/>
                  </a:lnTo>
                  <a:lnTo>
                    <a:pt x="953" y="657"/>
                  </a:lnTo>
                  <a:lnTo>
                    <a:pt x="949" y="637"/>
                  </a:lnTo>
                  <a:lnTo>
                    <a:pt x="949" y="637"/>
                  </a:lnTo>
                  <a:lnTo>
                    <a:pt x="937" y="588"/>
                  </a:lnTo>
                  <a:lnTo>
                    <a:pt x="924" y="539"/>
                  </a:lnTo>
                  <a:lnTo>
                    <a:pt x="910" y="489"/>
                  </a:lnTo>
                  <a:lnTo>
                    <a:pt x="904" y="463"/>
                  </a:lnTo>
                  <a:lnTo>
                    <a:pt x="904" y="463"/>
                  </a:lnTo>
                  <a:lnTo>
                    <a:pt x="901" y="452"/>
                  </a:lnTo>
                  <a:lnTo>
                    <a:pt x="898" y="440"/>
                  </a:lnTo>
                  <a:lnTo>
                    <a:pt x="898" y="440"/>
                  </a:lnTo>
                  <a:lnTo>
                    <a:pt x="892" y="414"/>
                  </a:lnTo>
                  <a:lnTo>
                    <a:pt x="885" y="388"/>
                  </a:lnTo>
                  <a:lnTo>
                    <a:pt x="876" y="363"/>
                  </a:lnTo>
                  <a:lnTo>
                    <a:pt x="867" y="338"/>
                  </a:lnTo>
                  <a:lnTo>
                    <a:pt x="848" y="292"/>
                  </a:lnTo>
                  <a:lnTo>
                    <a:pt x="827" y="247"/>
                  </a:lnTo>
                  <a:lnTo>
                    <a:pt x="817" y="227"/>
                  </a:lnTo>
                  <a:lnTo>
                    <a:pt x="806" y="208"/>
                  </a:lnTo>
                  <a:lnTo>
                    <a:pt x="798" y="193"/>
                  </a:lnTo>
                  <a:lnTo>
                    <a:pt x="784" y="165"/>
                  </a:lnTo>
                  <a:lnTo>
                    <a:pt x="765" y="128"/>
                  </a:lnTo>
                  <a:lnTo>
                    <a:pt x="765" y="128"/>
                  </a:lnTo>
                  <a:lnTo>
                    <a:pt x="745" y="91"/>
                  </a:lnTo>
                  <a:lnTo>
                    <a:pt x="726" y="60"/>
                  </a:lnTo>
                  <a:lnTo>
                    <a:pt x="726" y="60"/>
                  </a:lnTo>
                  <a:lnTo>
                    <a:pt x="685" y="0"/>
                  </a:lnTo>
                  <a:lnTo>
                    <a:pt x="685" y="0"/>
                  </a:lnTo>
                  <a:lnTo>
                    <a:pt x="688" y="20"/>
                  </a:lnTo>
                  <a:lnTo>
                    <a:pt x="691" y="38"/>
                  </a:lnTo>
                  <a:lnTo>
                    <a:pt x="695" y="55"/>
                  </a:lnTo>
                  <a:lnTo>
                    <a:pt x="698" y="73"/>
                  </a:lnTo>
                  <a:lnTo>
                    <a:pt x="698" y="73"/>
                  </a:lnTo>
                  <a:lnTo>
                    <a:pt x="704" y="90"/>
                  </a:lnTo>
                  <a:lnTo>
                    <a:pt x="710" y="108"/>
                  </a:lnTo>
                  <a:lnTo>
                    <a:pt x="719" y="126"/>
                  </a:lnTo>
                  <a:lnTo>
                    <a:pt x="728" y="146"/>
                  </a:lnTo>
                  <a:lnTo>
                    <a:pt x="749" y="185"/>
                  </a:lnTo>
                  <a:lnTo>
                    <a:pt x="763" y="212"/>
                  </a:lnTo>
                  <a:lnTo>
                    <a:pt x="771" y="227"/>
                  </a:lnTo>
                  <a:lnTo>
                    <a:pt x="780" y="245"/>
                  </a:lnTo>
                  <a:lnTo>
                    <a:pt x="791" y="266"/>
                  </a:lnTo>
                  <a:lnTo>
                    <a:pt x="791" y="266"/>
                  </a:lnTo>
                  <a:lnTo>
                    <a:pt x="810" y="308"/>
                  </a:lnTo>
                  <a:lnTo>
                    <a:pt x="830" y="353"/>
                  </a:lnTo>
                  <a:lnTo>
                    <a:pt x="839" y="376"/>
                  </a:lnTo>
                  <a:lnTo>
                    <a:pt x="846" y="400"/>
                  </a:lnTo>
                  <a:lnTo>
                    <a:pt x="853" y="423"/>
                  </a:lnTo>
                  <a:lnTo>
                    <a:pt x="858" y="448"/>
                  </a:lnTo>
                  <a:lnTo>
                    <a:pt x="861" y="461"/>
                  </a:lnTo>
                  <a:lnTo>
                    <a:pt x="861" y="461"/>
                  </a:lnTo>
                  <a:lnTo>
                    <a:pt x="865" y="474"/>
                  </a:lnTo>
                  <a:lnTo>
                    <a:pt x="871" y="500"/>
                  </a:lnTo>
                  <a:lnTo>
                    <a:pt x="884" y="549"/>
                  </a:lnTo>
                  <a:lnTo>
                    <a:pt x="884" y="549"/>
                  </a:lnTo>
                  <a:lnTo>
                    <a:pt x="897" y="598"/>
                  </a:lnTo>
                  <a:lnTo>
                    <a:pt x="909" y="647"/>
                  </a:lnTo>
                  <a:lnTo>
                    <a:pt x="909" y="647"/>
                  </a:lnTo>
                  <a:lnTo>
                    <a:pt x="913" y="664"/>
                  </a:lnTo>
                  <a:lnTo>
                    <a:pt x="915" y="680"/>
                  </a:lnTo>
                  <a:lnTo>
                    <a:pt x="915" y="683"/>
                  </a:lnTo>
                  <a:lnTo>
                    <a:pt x="915" y="683"/>
                  </a:lnTo>
                  <a:lnTo>
                    <a:pt x="915" y="683"/>
                  </a:lnTo>
                  <a:lnTo>
                    <a:pt x="915" y="683"/>
                  </a:lnTo>
                  <a:lnTo>
                    <a:pt x="915" y="683"/>
                  </a:lnTo>
                  <a:lnTo>
                    <a:pt x="911" y="684"/>
                  </a:lnTo>
                  <a:lnTo>
                    <a:pt x="911" y="684"/>
                  </a:lnTo>
                  <a:lnTo>
                    <a:pt x="897" y="688"/>
                  </a:lnTo>
                  <a:lnTo>
                    <a:pt x="880" y="692"/>
                  </a:lnTo>
                  <a:lnTo>
                    <a:pt x="880" y="692"/>
                  </a:lnTo>
                  <a:lnTo>
                    <a:pt x="848" y="696"/>
                  </a:lnTo>
                  <a:lnTo>
                    <a:pt x="848" y="696"/>
                  </a:lnTo>
                  <a:lnTo>
                    <a:pt x="787" y="700"/>
                  </a:lnTo>
                  <a:lnTo>
                    <a:pt x="733" y="703"/>
                  </a:lnTo>
                  <a:lnTo>
                    <a:pt x="733" y="703"/>
                  </a:lnTo>
                  <a:lnTo>
                    <a:pt x="654" y="705"/>
                  </a:lnTo>
                  <a:lnTo>
                    <a:pt x="626" y="705"/>
                  </a:lnTo>
                  <a:lnTo>
                    <a:pt x="588" y="705"/>
                  </a:lnTo>
                  <a:lnTo>
                    <a:pt x="567" y="706"/>
                  </a:lnTo>
                  <a:lnTo>
                    <a:pt x="556" y="708"/>
                  </a:lnTo>
                  <a:lnTo>
                    <a:pt x="550" y="708"/>
                  </a:lnTo>
                  <a:lnTo>
                    <a:pt x="546" y="708"/>
                  </a:lnTo>
                  <a:lnTo>
                    <a:pt x="546" y="708"/>
                  </a:lnTo>
                  <a:lnTo>
                    <a:pt x="541" y="706"/>
                  </a:lnTo>
                  <a:lnTo>
                    <a:pt x="541" y="706"/>
                  </a:lnTo>
                  <a:lnTo>
                    <a:pt x="485" y="710"/>
                  </a:lnTo>
                  <a:lnTo>
                    <a:pt x="485" y="710"/>
                  </a:lnTo>
                  <a:lnTo>
                    <a:pt x="453" y="712"/>
                  </a:lnTo>
                  <a:lnTo>
                    <a:pt x="418" y="712"/>
                  </a:lnTo>
                  <a:lnTo>
                    <a:pt x="418" y="712"/>
                  </a:lnTo>
                  <a:lnTo>
                    <a:pt x="380" y="710"/>
                  </a:lnTo>
                  <a:lnTo>
                    <a:pt x="362" y="708"/>
                  </a:lnTo>
                  <a:lnTo>
                    <a:pt x="343" y="705"/>
                  </a:lnTo>
                  <a:lnTo>
                    <a:pt x="343" y="705"/>
                  </a:lnTo>
                  <a:lnTo>
                    <a:pt x="323" y="703"/>
                  </a:lnTo>
                  <a:lnTo>
                    <a:pt x="304" y="697"/>
                  </a:lnTo>
                  <a:lnTo>
                    <a:pt x="285" y="691"/>
                  </a:lnTo>
                  <a:lnTo>
                    <a:pt x="268" y="683"/>
                  </a:lnTo>
                  <a:lnTo>
                    <a:pt x="268" y="683"/>
                  </a:lnTo>
                  <a:lnTo>
                    <a:pt x="265" y="680"/>
                  </a:lnTo>
                  <a:lnTo>
                    <a:pt x="265" y="680"/>
                  </a:lnTo>
                  <a:lnTo>
                    <a:pt x="262" y="679"/>
                  </a:lnTo>
                  <a:lnTo>
                    <a:pt x="262" y="678"/>
                  </a:lnTo>
                  <a:lnTo>
                    <a:pt x="258" y="677"/>
                  </a:lnTo>
                  <a:lnTo>
                    <a:pt x="254" y="673"/>
                  </a:lnTo>
                  <a:lnTo>
                    <a:pt x="254" y="673"/>
                  </a:lnTo>
                  <a:lnTo>
                    <a:pt x="239" y="658"/>
                  </a:lnTo>
                  <a:lnTo>
                    <a:pt x="239" y="658"/>
                  </a:lnTo>
                  <a:lnTo>
                    <a:pt x="209" y="626"/>
                  </a:lnTo>
                  <a:lnTo>
                    <a:pt x="209" y="626"/>
                  </a:lnTo>
                  <a:lnTo>
                    <a:pt x="178" y="593"/>
                  </a:lnTo>
                  <a:lnTo>
                    <a:pt x="148" y="558"/>
                  </a:lnTo>
                  <a:lnTo>
                    <a:pt x="148" y="558"/>
                  </a:lnTo>
                  <a:lnTo>
                    <a:pt x="119" y="524"/>
                  </a:lnTo>
                  <a:lnTo>
                    <a:pt x="93" y="489"/>
                  </a:lnTo>
                  <a:lnTo>
                    <a:pt x="93" y="489"/>
                  </a:lnTo>
                  <a:lnTo>
                    <a:pt x="83" y="472"/>
                  </a:lnTo>
                  <a:lnTo>
                    <a:pt x="83" y="472"/>
                  </a:lnTo>
                  <a:lnTo>
                    <a:pt x="81" y="468"/>
                  </a:lnTo>
                  <a:lnTo>
                    <a:pt x="80" y="465"/>
                  </a:lnTo>
                  <a:lnTo>
                    <a:pt x="80" y="465"/>
                  </a:lnTo>
                  <a:lnTo>
                    <a:pt x="76" y="454"/>
                  </a:lnTo>
                  <a:lnTo>
                    <a:pt x="76" y="454"/>
                  </a:lnTo>
                  <a:lnTo>
                    <a:pt x="71" y="436"/>
                  </a:lnTo>
                  <a:lnTo>
                    <a:pt x="68" y="415"/>
                  </a:lnTo>
                  <a:lnTo>
                    <a:pt x="68" y="415"/>
                  </a:lnTo>
                  <a:lnTo>
                    <a:pt x="67" y="396"/>
                  </a:lnTo>
                  <a:lnTo>
                    <a:pt x="67" y="376"/>
                  </a:lnTo>
                  <a:lnTo>
                    <a:pt x="68" y="357"/>
                  </a:lnTo>
                  <a:lnTo>
                    <a:pt x="70" y="337"/>
                  </a:lnTo>
                  <a:lnTo>
                    <a:pt x="70" y="337"/>
                  </a:lnTo>
                  <a:lnTo>
                    <a:pt x="75" y="298"/>
                  </a:lnTo>
                  <a:lnTo>
                    <a:pt x="78" y="279"/>
                  </a:lnTo>
                  <a:lnTo>
                    <a:pt x="79" y="262"/>
                  </a:lnTo>
                  <a:lnTo>
                    <a:pt x="79" y="262"/>
                  </a:lnTo>
                  <a:lnTo>
                    <a:pt x="80" y="234"/>
                  </a:lnTo>
                  <a:lnTo>
                    <a:pt x="80" y="234"/>
                  </a:lnTo>
                  <a:lnTo>
                    <a:pt x="80" y="212"/>
                  </a:lnTo>
                  <a:lnTo>
                    <a:pt x="79" y="195"/>
                  </a:lnTo>
                  <a:lnTo>
                    <a:pt x="79" y="195"/>
                  </a:lnTo>
                  <a:lnTo>
                    <a:pt x="76" y="172"/>
                  </a:lnTo>
                  <a:lnTo>
                    <a:pt x="70" y="151"/>
                  </a:lnTo>
                  <a:lnTo>
                    <a:pt x="62" y="132"/>
                  </a:lnTo>
                  <a:lnTo>
                    <a:pt x="53" y="116"/>
                  </a:lnTo>
                  <a:lnTo>
                    <a:pt x="53" y="116"/>
                  </a:lnTo>
                  <a:lnTo>
                    <a:pt x="42" y="100"/>
                  </a:lnTo>
                  <a:lnTo>
                    <a:pt x="30" y="87"/>
                  </a:lnTo>
                  <a:lnTo>
                    <a:pt x="15" y="74"/>
                  </a:lnTo>
                  <a:lnTo>
                    <a:pt x="0" y="63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107">
              <a:extLst>
                <a:ext uri="{FF2B5EF4-FFF2-40B4-BE49-F238E27FC236}">
                  <a16:creationId xmlns:a16="http://schemas.microsoft.com/office/drawing/2014/main" id="{B2E83803-3470-1422-35E6-AA69129B0F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8" y="3889"/>
              <a:ext cx="224" cy="94"/>
            </a:xfrm>
            <a:custGeom>
              <a:avLst/>
              <a:gdLst>
                <a:gd name="T0" fmla="*/ 0 w 670"/>
                <a:gd name="T1" fmla="*/ 0 h 281"/>
                <a:gd name="T2" fmla="*/ 16 w 670"/>
                <a:gd name="T3" fmla="*/ 54 h 281"/>
                <a:gd name="T4" fmla="*/ 23 w 670"/>
                <a:gd name="T5" fmla="*/ 71 h 281"/>
                <a:gd name="T6" fmla="*/ 40 w 670"/>
                <a:gd name="T7" fmla="*/ 103 h 281"/>
                <a:gd name="T8" fmla="*/ 66 w 670"/>
                <a:gd name="T9" fmla="*/ 140 h 281"/>
                <a:gd name="T10" fmla="*/ 84 w 670"/>
                <a:gd name="T11" fmla="*/ 159 h 281"/>
                <a:gd name="T12" fmla="*/ 114 w 670"/>
                <a:gd name="T13" fmla="*/ 186 h 281"/>
                <a:gd name="T14" fmla="*/ 136 w 670"/>
                <a:gd name="T15" fmla="*/ 203 h 281"/>
                <a:gd name="T16" fmla="*/ 164 w 670"/>
                <a:gd name="T17" fmla="*/ 219 h 281"/>
                <a:gd name="T18" fmla="*/ 179 w 670"/>
                <a:gd name="T19" fmla="*/ 227 h 281"/>
                <a:gd name="T20" fmla="*/ 211 w 670"/>
                <a:gd name="T21" fmla="*/ 237 h 281"/>
                <a:gd name="T22" fmla="*/ 227 w 670"/>
                <a:gd name="T23" fmla="*/ 241 h 281"/>
                <a:gd name="T24" fmla="*/ 255 w 670"/>
                <a:gd name="T25" fmla="*/ 244 h 281"/>
                <a:gd name="T26" fmla="*/ 279 w 670"/>
                <a:gd name="T27" fmla="*/ 245 h 281"/>
                <a:gd name="T28" fmla="*/ 300 w 670"/>
                <a:gd name="T29" fmla="*/ 242 h 281"/>
                <a:gd name="T30" fmla="*/ 318 w 670"/>
                <a:gd name="T31" fmla="*/ 240 h 281"/>
                <a:gd name="T32" fmla="*/ 337 w 670"/>
                <a:gd name="T33" fmla="*/ 236 h 281"/>
                <a:gd name="T34" fmla="*/ 361 w 670"/>
                <a:gd name="T35" fmla="*/ 231 h 281"/>
                <a:gd name="T36" fmla="*/ 440 w 670"/>
                <a:gd name="T37" fmla="*/ 208 h 281"/>
                <a:gd name="T38" fmla="*/ 465 w 670"/>
                <a:gd name="T39" fmla="*/ 203 h 281"/>
                <a:gd name="T40" fmla="*/ 492 w 670"/>
                <a:gd name="T41" fmla="*/ 201 h 281"/>
                <a:gd name="T42" fmla="*/ 514 w 670"/>
                <a:gd name="T43" fmla="*/ 202 h 281"/>
                <a:gd name="T44" fmla="*/ 523 w 670"/>
                <a:gd name="T45" fmla="*/ 203 h 281"/>
                <a:gd name="T46" fmla="*/ 544 w 670"/>
                <a:gd name="T47" fmla="*/ 210 h 281"/>
                <a:gd name="T48" fmla="*/ 562 w 670"/>
                <a:gd name="T49" fmla="*/ 218 h 281"/>
                <a:gd name="T50" fmla="*/ 579 w 670"/>
                <a:gd name="T51" fmla="*/ 227 h 281"/>
                <a:gd name="T52" fmla="*/ 670 w 670"/>
                <a:gd name="T53" fmla="*/ 281 h 281"/>
                <a:gd name="T54" fmla="*/ 649 w 670"/>
                <a:gd name="T55" fmla="*/ 250 h 281"/>
                <a:gd name="T56" fmla="*/ 627 w 670"/>
                <a:gd name="T57" fmla="*/ 221 h 281"/>
                <a:gd name="T58" fmla="*/ 614 w 670"/>
                <a:gd name="T59" fmla="*/ 208 h 281"/>
                <a:gd name="T60" fmla="*/ 600 w 670"/>
                <a:gd name="T61" fmla="*/ 195 h 281"/>
                <a:gd name="T62" fmla="*/ 571 w 670"/>
                <a:gd name="T63" fmla="*/ 177 h 281"/>
                <a:gd name="T64" fmla="*/ 559 w 670"/>
                <a:gd name="T65" fmla="*/ 172 h 281"/>
                <a:gd name="T66" fmla="*/ 532 w 670"/>
                <a:gd name="T67" fmla="*/ 163 h 281"/>
                <a:gd name="T68" fmla="*/ 519 w 670"/>
                <a:gd name="T69" fmla="*/ 160 h 281"/>
                <a:gd name="T70" fmla="*/ 489 w 670"/>
                <a:gd name="T71" fmla="*/ 160 h 281"/>
                <a:gd name="T72" fmla="*/ 458 w 670"/>
                <a:gd name="T73" fmla="*/ 163 h 281"/>
                <a:gd name="T74" fmla="*/ 431 w 670"/>
                <a:gd name="T75" fmla="*/ 169 h 281"/>
                <a:gd name="T76" fmla="*/ 403 w 670"/>
                <a:gd name="T77" fmla="*/ 176 h 281"/>
                <a:gd name="T78" fmla="*/ 328 w 670"/>
                <a:gd name="T79" fmla="*/ 197 h 281"/>
                <a:gd name="T80" fmla="*/ 318 w 670"/>
                <a:gd name="T81" fmla="*/ 198 h 281"/>
                <a:gd name="T82" fmla="*/ 311 w 670"/>
                <a:gd name="T83" fmla="*/ 201 h 281"/>
                <a:gd name="T84" fmla="*/ 296 w 670"/>
                <a:gd name="T85" fmla="*/ 202 h 281"/>
                <a:gd name="T86" fmla="*/ 258 w 670"/>
                <a:gd name="T87" fmla="*/ 203 h 281"/>
                <a:gd name="T88" fmla="*/ 233 w 670"/>
                <a:gd name="T89" fmla="*/ 201 h 281"/>
                <a:gd name="T90" fmla="*/ 220 w 670"/>
                <a:gd name="T91" fmla="*/ 198 h 281"/>
                <a:gd name="T92" fmla="*/ 194 w 670"/>
                <a:gd name="T93" fmla="*/ 189 h 281"/>
                <a:gd name="T94" fmla="*/ 183 w 670"/>
                <a:gd name="T95" fmla="*/ 182 h 281"/>
                <a:gd name="T96" fmla="*/ 159 w 670"/>
                <a:gd name="T97" fmla="*/ 169 h 281"/>
                <a:gd name="T98" fmla="*/ 140 w 670"/>
                <a:gd name="T99" fmla="*/ 155 h 281"/>
                <a:gd name="T100" fmla="*/ 114 w 670"/>
                <a:gd name="T101" fmla="*/ 130 h 281"/>
                <a:gd name="T102" fmla="*/ 97 w 670"/>
                <a:gd name="T103" fmla="*/ 112 h 281"/>
                <a:gd name="T104" fmla="*/ 48 w 670"/>
                <a:gd name="T105" fmla="*/ 54 h 281"/>
                <a:gd name="T106" fmla="*/ 0 w 670"/>
                <a:gd name="T107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70" h="281">
                  <a:moveTo>
                    <a:pt x="0" y="0"/>
                  </a:moveTo>
                  <a:lnTo>
                    <a:pt x="0" y="0"/>
                  </a:lnTo>
                  <a:lnTo>
                    <a:pt x="10" y="37"/>
                  </a:lnTo>
                  <a:lnTo>
                    <a:pt x="16" y="54"/>
                  </a:lnTo>
                  <a:lnTo>
                    <a:pt x="23" y="71"/>
                  </a:lnTo>
                  <a:lnTo>
                    <a:pt x="23" y="71"/>
                  </a:lnTo>
                  <a:lnTo>
                    <a:pt x="31" y="86"/>
                  </a:lnTo>
                  <a:lnTo>
                    <a:pt x="40" y="103"/>
                  </a:lnTo>
                  <a:lnTo>
                    <a:pt x="51" y="121"/>
                  </a:lnTo>
                  <a:lnTo>
                    <a:pt x="66" y="140"/>
                  </a:lnTo>
                  <a:lnTo>
                    <a:pt x="66" y="140"/>
                  </a:lnTo>
                  <a:lnTo>
                    <a:pt x="84" y="159"/>
                  </a:lnTo>
                  <a:lnTo>
                    <a:pt x="97" y="172"/>
                  </a:lnTo>
                  <a:lnTo>
                    <a:pt x="114" y="186"/>
                  </a:lnTo>
                  <a:lnTo>
                    <a:pt x="114" y="186"/>
                  </a:lnTo>
                  <a:lnTo>
                    <a:pt x="136" y="203"/>
                  </a:lnTo>
                  <a:lnTo>
                    <a:pt x="150" y="211"/>
                  </a:lnTo>
                  <a:lnTo>
                    <a:pt x="164" y="219"/>
                  </a:lnTo>
                  <a:lnTo>
                    <a:pt x="164" y="219"/>
                  </a:lnTo>
                  <a:lnTo>
                    <a:pt x="179" y="227"/>
                  </a:lnTo>
                  <a:lnTo>
                    <a:pt x="194" y="232"/>
                  </a:lnTo>
                  <a:lnTo>
                    <a:pt x="211" y="237"/>
                  </a:lnTo>
                  <a:lnTo>
                    <a:pt x="227" y="241"/>
                  </a:lnTo>
                  <a:lnTo>
                    <a:pt x="227" y="241"/>
                  </a:lnTo>
                  <a:lnTo>
                    <a:pt x="241" y="242"/>
                  </a:lnTo>
                  <a:lnTo>
                    <a:pt x="255" y="244"/>
                  </a:lnTo>
                  <a:lnTo>
                    <a:pt x="279" y="245"/>
                  </a:lnTo>
                  <a:lnTo>
                    <a:pt x="279" y="245"/>
                  </a:lnTo>
                  <a:lnTo>
                    <a:pt x="300" y="242"/>
                  </a:lnTo>
                  <a:lnTo>
                    <a:pt x="300" y="242"/>
                  </a:lnTo>
                  <a:lnTo>
                    <a:pt x="318" y="240"/>
                  </a:lnTo>
                  <a:lnTo>
                    <a:pt x="318" y="240"/>
                  </a:lnTo>
                  <a:lnTo>
                    <a:pt x="327" y="238"/>
                  </a:lnTo>
                  <a:lnTo>
                    <a:pt x="337" y="236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414" y="216"/>
                  </a:lnTo>
                  <a:lnTo>
                    <a:pt x="440" y="208"/>
                  </a:lnTo>
                  <a:lnTo>
                    <a:pt x="465" y="203"/>
                  </a:lnTo>
                  <a:lnTo>
                    <a:pt x="465" y="203"/>
                  </a:lnTo>
                  <a:lnTo>
                    <a:pt x="479" y="202"/>
                  </a:lnTo>
                  <a:lnTo>
                    <a:pt x="492" y="201"/>
                  </a:lnTo>
                  <a:lnTo>
                    <a:pt x="503" y="201"/>
                  </a:lnTo>
                  <a:lnTo>
                    <a:pt x="514" y="202"/>
                  </a:lnTo>
                  <a:lnTo>
                    <a:pt x="514" y="202"/>
                  </a:lnTo>
                  <a:lnTo>
                    <a:pt x="523" y="203"/>
                  </a:lnTo>
                  <a:lnTo>
                    <a:pt x="531" y="205"/>
                  </a:lnTo>
                  <a:lnTo>
                    <a:pt x="544" y="210"/>
                  </a:lnTo>
                  <a:lnTo>
                    <a:pt x="544" y="210"/>
                  </a:lnTo>
                  <a:lnTo>
                    <a:pt x="562" y="218"/>
                  </a:lnTo>
                  <a:lnTo>
                    <a:pt x="579" y="227"/>
                  </a:lnTo>
                  <a:lnTo>
                    <a:pt x="579" y="227"/>
                  </a:lnTo>
                  <a:lnTo>
                    <a:pt x="609" y="245"/>
                  </a:lnTo>
                  <a:lnTo>
                    <a:pt x="670" y="281"/>
                  </a:lnTo>
                  <a:lnTo>
                    <a:pt x="670" y="281"/>
                  </a:lnTo>
                  <a:lnTo>
                    <a:pt x="649" y="250"/>
                  </a:lnTo>
                  <a:lnTo>
                    <a:pt x="639" y="236"/>
                  </a:lnTo>
                  <a:lnTo>
                    <a:pt x="627" y="221"/>
                  </a:lnTo>
                  <a:lnTo>
                    <a:pt x="627" y="221"/>
                  </a:lnTo>
                  <a:lnTo>
                    <a:pt x="614" y="208"/>
                  </a:lnTo>
                  <a:lnTo>
                    <a:pt x="600" y="195"/>
                  </a:lnTo>
                  <a:lnTo>
                    <a:pt x="600" y="195"/>
                  </a:lnTo>
                  <a:lnTo>
                    <a:pt x="581" y="184"/>
                  </a:lnTo>
                  <a:lnTo>
                    <a:pt x="571" y="177"/>
                  </a:lnTo>
                  <a:lnTo>
                    <a:pt x="559" y="172"/>
                  </a:lnTo>
                  <a:lnTo>
                    <a:pt x="559" y="172"/>
                  </a:lnTo>
                  <a:lnTo>
                    <a:pt x="542" y="166"/>
                  </a:lnTo>
                  <a:lnTo>
                    <a:pt x="532" y="163"/>
                  </a:lnTo>
                  <a:lnTo>
                    <a:pt x="519" y="160"/>
                  </a:lnTo>
                  <a:lnTo>
                    <a:pt x="519" y="160"/>
                  </a:lnTo>
                  <a:lnTo>
                    <a:pt x="505" y="159"/>
                  </a:lnTo>
                  <a:lnTo>
                    <a:pt x="489" y="160"/>
                  </a:lnTo>
                  <a:lnTo>
                    <a:pt x="474" y="160"/>
                  </a:lnTo>
                  <a:lnTo>
                    <a:pt x="458" y="163"/>
                  </a:lnTo>
                  <a:lnTo>
                    <a:pt x="458" y="163"/>
                  </a:lnTo>
                  <a:lnTo>
                    <a:pt x="431" y="169"/>
                  </a:lnTo>
                  <a:lnTo>
                    <a:pt x="403" y="176"/>
                  </a:lnTo>
                  <a:lnTo>
                    <a:pt x="403" y="176"/>
                  </a:lnTo>
                  <a:lnTo>
                    <a:pt x="350" y="190"/>
                  </a:lnTo>
                  <a:lnTo>
                    <a:pt x="328" y="197"/>
                  </a:lnTo>
                  <a:lnTo>
                    <a:pt x="318" y="198"/>
                  </a:lnTo>
                  <a:lnTo>
                    <a:pt x="318" y="198"/>
                  </a:lnTo>
                  <a:lnTo>
                    <a:pt x="311" y="201"/>
                  </a:lnTo>
                  <a:lnTo>
                    <a:pt x="311" y="201"/>
                  </a:lnTo>
                  <a:lnTo>
                    <a:pt x="296" y="202"/>
                  </a:lnTo>
                  <a:lnTo>
                    <a:pt x="296" y="202"/>
                  </a:lnTo>
                  <a:lnTo>
                    <a:pt x="277" y="203"/>
                  </a:lnTo>
                  <a:lnTo>
                    <a:pt x="258" y="203"/>
                  </a:lnTo>
                  <a:lnTo>
                    <a:pt x="246" y="202"/>
                  </a:lnTo>
                  <a:lnTo>
                    <a:pt x="233" y="201"/>
                  </a:lnTo>
                  <a:lnTo>
                    <a:pt x="233" y="201"/>
                  </a:lnTo>
                  <a:lnTo>
                    <a:pt x="220" y="198"/>
                  </a:lnTo>
                  <a:lnTo>
                    <a:pt x="207" y="194"/>
                  </a:lnTo>
                  <a:lnTo>
                    <a:pt x="194" y="189"/>
                  </a:lnTo>
                  <a:lnTo>
                    <a:pt x="183" y="182"/>
                  </a:lnTo>
                  <a:lnTo>
                    <a:pt x="183" y="182"/>
                  </a:lnTo>
                  <a:lnTo>
                    <a:pt x="171" y="176"/>
                  </a:lnTo>
                  <a:lnTo>
                    <a:pt x="159" y="169"/>
                  </a:lnTo>
                  <a:lnTo>
                    <a:pt x="140" y="155"/>
                  </a:lnTo>
                  <a:lnTo>
                    <a:pt x="140" y="155"/>
                  </a:lnTo>
                  <a:lnTo>
                    <a:pt x="126" y="142"/>
                  </a:lnTo>
                  <a:lnTo>
                    <a:pt x="114" y="130"/>
                  </a:lnTo>
                  <a:lnTo>
                    <a:pt x="97" y="112"/>
                  </a:lnTo>
                  <a:lnTo>
                    <a:pt x="97" y="112"/>
                  </a:lnTo>
                  <a:lnTo>
                    <a:pt x="48" y="54"/>
                  </a:lnTo>
                  <a:lnTo>
                    <a:pt x="48" y="5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108">
              <a:extLst>
                <a:ext uri="{FF2B5EF4-FFF2-40B4-BE49-F238E27FC236}">
                  <a16:creationId xmlns:a16="http://schemas.microsoft.com/office/drawing/2014/main" id="{EEA1DDB4-CA39-0955-FFF1-2D4CFB9DC16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8" y="3829"/>
              <a:ext cx="94" cy="22"/>
            </a:xfrm>
            <a:custGeom>
              <a:avLst/>
              <a:gdLst>
                <a:gd name="T0" fmla="*/ 0 w 280"/>
                <a:gd name="T1" fmla="*/ 62 h 65"/>
                <a:gd name="T2" fmla="*/ 23 w 280"/>
                <a:gd name="T3" fmla="*/ 65 h 65"/>
                <a:gd name="T4" fmla="*/ 43 w 280"/>
                <a:gd name="T5" fmla="*/ 61 h 65"/>
                <a:gd name="T6" fmla="*/ 64 w 280"/>
                <a:gd name="T7" fmla="*/ 53 h 65"/>
                <a:gd name="T8" fmla="*/ 79 w 280"/>
                <a:gd name="T9" fmla="*/ 49 h 65"/>
                <a:gd name="T10" fmla="*/ 96 w 280"/>
                <a:gd name="T11" fmla="*/ 45 h 65"/>
                <a:gd name="T12" fmla="*/ 126 w 280"/>
                <a:gd name="T13" fmla="*/ 42 h 65"/>
                <a:gd name="T14" fmla="*/ 140 w 280"/>
                <a:gd name="T15" fmla="*/ 42 h 65"/>
                <a:gd name="T16" fmla="*/ 167 w 280"/>
                <a:gd name="T17" fmla="*/ 42 h 65"/>
                <a:gd name="T18" fmla="*/ 183 w 280"/>
                <a:gd name="T19" fmla="*/ 43 h 65"/>
                <a:gd name="T20" fmla="*/ 217 w 280"/>
                <a:gd name="T21" fmla="*/ 51 h 65"/>
                <a:gd name="T22" fmla="*/ 238 w 280"/>
                <a:gd name="T23" fmla="*/ 57 h 65"/>
                <a:gd name="T24" fmla="*/ 248 w 280"/>
                <a:gd name="T25" fmla="*/ 60 h 65"/>
                <a:gd name="T26" fmla="*/ 269 w 280"/>
                <a:gd name="T27" fmla="*/ 57 h 65"/>
                <a:gd name="T28" fmla="*/ 280 w 280"/>
                <a:gd name="T29" fmla="*/ 55 h 65"/>
                <a:gd name="T30" fmla="*/ 270 w 280"/>
                <a:gd name="T31" fmla="*/ 32 h 65"/>
                <a:gd name="T32" fmla="*/ 262 w 280"/>
                <a:gd name="T33" fmla="*/ 25 h 65"/>
                <a:gd name="T34" fmla="*/ 252 w 280"/>
                <a:gd name="T35" fmla="*/ 18 h 65"/>
                <a:gd name="T36" fmla="*/ 242 w 280"/>
                <a:gd name="T37" fmla="*/ 16 h 65"/>
                <a:gd name="T38" fmla="*/ 227 w 280"/>
                <a:gd name="T39" fmla="*/ 10 h 65"/>
                <a:gd name="T40" fmla="*/ 190 w 280"/>
                <a:gd name="T41" fmla="*/ 3 h 65"/>
                <a:gd name="T42" fmla="*/ 170 w 280"/>
                <a:gd name="T43" fmla="*/ 1 h 65"/>
                <a:gd name="T44" fmla="*/ 139 w 280"/>
                <a:gd name="T45" fmla="*/ 0 h 65"/>
                <a:gd name="T46" fmla="*/ 123 w 280"/>
                <a:gd name="T47" fmla="*/ 1 h 65"/>
                <a:gd name="T48" fmla="*/ 90 w 280"/>
                <a:gd name="T49" fmla="*/ 5 h 65"/>
                <a:gd name="T50" fmla="*/ 69 w 280"/>
                <a:gd name="T51" fmla="*/ 9 h 65"/>
                <a:gd name="T52" fmla="*/ 51 w 280"/>
                <a:gd name="T53" fmla="*/ 16 h 65"/>
                <a:gd name="T54" fmla="*/ 27 w 280"/>
                <a:gd name="T55" fmla="*/ 25 h 65"/>
                <a:gd name="T56" fmla="*/ 21 w 280"/>
                <a:gd name="T57" fmla="*/ 27 h 65"/>
                <a:gd name="T58" fmla="*/ 12 w 280"/>
                <a:gd name="T59" fmla="*/ 35 h 65"/>
                <a:gd name="T60" fmla="*/ 4 w 280"/>
                <a:gd name="T61" fmla="*/ 49 h 65"/>
                <a:gd name="T62" fmla="*/ 0 w 280"/>
                <a:gd name="T63" fmla="*/ 6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0" h="65">
                  <a:moveTo>
                    <a:pt x="0" y="62"/>
                  </a:moveTo>
                  <a:lnTo>
                    <a:pt x="0" y="62"/>
                  </a:lnTo>
                  <a:lnTo>
                    <a:pt x="13" y="65"/>
                  </a:lnTo>
                  <a:lnTo>
                    <a:pt x="23" y="65"/>
                  </a:lnTo>
                  <a:lnTo>
                    <a:pt x="34" y="65"/>
                  </a:lnTo>
                  <a:lnTo>
                    <a:pt x="43" y="61"/>
                  </a:lnTo>
                  <a:lnTo>
                    <a:pt x="43" y="61"/>
                  </a:lnTo>
                  <a:lnTo>
                    <a:pt x="64" y="53"/>
                  </a:lnTo>
                  <a:lnTo>
                    <a:pt x="64" y="53"/>
                  </a:lnTo>
                  <a:lnTo>
                    <a:pt x="79" y="49"/>
                  </a:lnTo>
                  <a:lnTo>
                    <a:pt x="96" y="45"/>
                  </a:lnTo>
                  <a:lnTo>
                    <a:pt x="96" y="45"/>
                  </a:lnTo>
                  <a:lnTo>
                    <a:pt x="113" y="43"/>
                  </a:lnTo>
                  <a:lnTo>
                    <a:pt x="126" y="42"/>
                  </a:lnTo>
                  <a:lnTo>
                    <a:pt x="140" y="42"/>
                  </a:lnTo>
                  <a:lnTo>
                    <a:pt x="140" y="42"/>
                  </a:lnTo>
                  <a:lnTo>
                    <a:pt x="153" y="42"/>
                  </a:lnTo>
                  <a:lnTo>
                    <a:pt x="167" y="42"/>
                  </a:lnTo>
                  <a:lnTo>
                    <a:pt x="183" y="43"/>
                  </a:lnTo>
                  <a:lnTo>
                    <a:pt x="183" y="43"/>
                  </a:lnTo>
                  <a:lnTo>
                    <a:pt x="201" y="47"/>
                  </a:lnTo>
                  <a:lnTo>
                    <a:pt x="217" y="51"/>
                  </a:lnTo>
                  <a:lnTo>
                    <a:pt x="217" y="51"/>
                  </a:lnTo>
                  <a:lnTo>
                    <a:pt x="238" y="57"/>
                  </a:lnTo>
                  <a:lnTo>
                    <a:pt x="238" y="57"/>
                  </a:lnTo>
                  <a:lnTo>
                    <a:pt x="248" y="60"/>
                  </a:lnTo>
                  <a:lnTo>
                    <a:pt x="258" y="60"/>
                  </a:lnTo>
                  <a:lnTo>
                    <a:pt x="269" y="57"/>
                  </a:lnTo>
                  <a:lnTo>
                    <a:pt x="280" y="55"/>
                  </a:lnTo>
                  <a:lnTo>
                    <a:pt x="280" y="55"/>
                  </a:lnTo>
                  <a:lnTo>
                    <a:pt x="277" y="43"/>
                  </a:lnTo>
                  <a:lnTo>
                    <a:pt x="270" y="32"/>
                  </a:lnTo>
                  <a:lnTo>
                    <a:pt x="268" y="29"/>
                  </a:lnTo>
                  <a:lnTo>
                    <a:pt x="262" y="25"/>
                  </a:lnTo>
                  <a:lnTo>
                    <a:pt x="258" y="22"/>
                  </a:lnTo>
                  <a:lnTo>
                    <a:pt x="252" y="18"/>
                  </a:lnTo>
                  <a:lnTo>
                    <a:pt x="252" y="18"/>
                  </a:lnTo>
                  <a:lnTo>
                    <a:pt x="242" y="16"/>
                  </a:lnTo>
                  <a:lnTo>
                    <a:pt x="227" y="10"/>
                  </a:lnTo>
                  <a:lnTo>
                    <a:pt x="227" y="10"/>
                  </a:lnTo>
                  <a:lnTo>
                    <a:pt x="209" y="6"/>
                  </a:lnTo>
                  <a:lnTo>
                    <a:pt x="190" y="3"/>
                  </a:lnTo>
                  <a:lnTo>
                    <a:pt x="190" y="3"/>
                  </a:lnTo>
                  <a:lnTo>
                    <a:pt x="170" y="1"/>
                  </a:lnTo>
                  <a:lnTo>
                    <a:pt x="155" y="0"/>
                  </a:lnTo>
                  <a:lnTo>
                    <a:pt x="139" y="0"/>
                  </a:lnTo>
                  <a:lnTo>
                    <a:pt x="139" y="0"/>
                  </a:lnTo>
                  <a:lnTo>
                    <a:pt x="123" y="1"/>
                  </a:lnTo>
                  <a:lnTo>
                    <a:pt x="108" y="3"/>
                  </a:lnTo>
                  <a:lnTo>
                    <a:pt x="90" y="5"/>
                  </a:lnTo>
                  <a:lnTo>
                    <a:pt x="90" y="5"/>
                  </a:lnTo>
                  <a:lnTo>
                    <a:pt x="69" y="9"/>
                  </a:lnTo>
                  <a:lnTo>
                    <a:pt x="51" y="16"/>
                  </a:lnTo>
                  <a:lnTo>
                    <a:pt x="51" y="16"/>
                  </a:lnTo>
                  <a:lnTo>
                    <a:pt x="36" y="21"/>
                  </a:lnTo>
                  <a:lnTo>
                    <a:pt x="27" y="25"/>
                  </a:lnTo>
                  <a:lnTo>
                    <a:pt x="27" y="25"/>
                  </a:lnTo>
                  <a:lnTo>
                    <a:pt x="21" y="27"/>
                  </a:lnTo>
                  <a:lnTo>
                    <a:pt x="17" y="31"/>
                  </a:lnTo>
                  <a:lnTo>
                    <a:pt x="12" y="35"/>
                  </a:lnTo>
                  <a:lnTo>
                    <a:pt x="9" y="39"/>
                  </a:lnTo>
                  <a:lnTo>
                    <a:pt x="4" y="49"/>
                  </a:lnTo>
                  <a:lnTo>
                    <a:pt x="0" y="62"/>
                  </a:lnTo>
                  <a:lnTo>
                    <a:pt x="0" y="6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109">
              <a:extLst>
                <a:ext uri="{FF2B5EF4-FFF2-40B4-BE49-F238E27FC236}">
                  <a16:creationId xmlns:a16="http://schemas.microsoft.com/office/drawing/2014/main" id="{13976966-3542-AA74-B695-0A0DD056FB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1" y="3858"/>
              <a:ext cx="93" cy="22"/>
            </a:xfrm>
            <a:custGeom>
              <a:avLst/>
              <a:gdLst>
                <a:gd name="T0" fmla="*/ 0 w 280"/>
                <a:gd name="T1" fmla="*/ 54 h 67"/>
                <a:gd name="T2" fmla="*/ 0 w 280"/>
                <a:gd name="T3" fmla="*/ 54 h 67"/>
                <a:gd name="T4" fmla="*/ 11 w 280"/>
                <a:gd name="T5" fmla="*/ 61 h 67"/>
                <a:gd name="T6" fmla="*/ 22 w 280"/>
                <a:gd name="T7" fmla="*/ 66 h 67"/>
                <a:gd name="T8" fmla="*/ 32 w 280"/>
                <a:gd name="T9" fmla="*/ 67 h 67"/>
                <a:gd name="T10" fmla="*/ 44 w 280"/>
                <a:gd name="T11" fmla="*/ 66 h 67"/>
                <a:gd name="T12" fmla="*/ 44 w 280"/>
                <a:gd name="T13" fmla="*/ 66 h 67"/>
                <a:gd name="T14" fmla="*/ 102 w 280"/>
                <a:gd name="T15" fmla="*/ 52 h 67"/>
                <a:gd name="T16" fmla="*/ 102 w 280"/>
                <a:gd name="T17" fmla="*/ 52 h 67"/>
                <a:gd name="T18" fmla="*/ 132 w 280"/>
                <a:gd name="T19" fmla="*/ 45 h 67"/>
                <a:gd name="T20" fmla="*/ 146 w 280"/>
                <a:gd name="T21" fmla="*/ 43 h 67"/>
                <a:gd name="T22" fmla="*/ 146 w 280"/>
                <a:gd name="T23" fmla="*/ 43 h 67"/>
                <a:gd name="T24" fmla="*/ 159 w 280"/>
                <a:gd name="T25" fmla="*/ 41 h 67"/>
                <a:gd name="T26" fmla="*/ 172 w 280"/>
                <a:gd name="T27" fmla="*/ 40 h 67"/>
                <a:gd name="T28" fmla="*/ 189 w 280"/>
                <a:gd name="T29" fmla="*/ 40 h 67"/>
                <a:gd name="T30" fmla="*/ 189 w 280"/>
                <a:gd name="T31" fmla="*/ 40 h 67"/>
                <a:gd name="T32" fmla="*/ 205 w 280"/>
                <a:gd name="T33" fmla="*/ 41 h 67"/>
                <a:gd name="T34" fmla="*/ 220 w 280"/>
                <a:gd name="T35" fmla="*/ 44 h 67"/>
                <a:gd name="T36" fmla="*/ 220 w 280"/>
                <a:gd name="T37" fmla="*/ 44 h 67"/>
                <a:gd name="T38" fmla="*/ 232 w 280"/>
                <a:gd name="T39" fmla="*/ 48 h 67"/>
                <a:gd name="T40" fmla="*/ 239 w 280"/>
                <a:gd name="T41" fmla="*/ 52 h 67"/>
                <a:gd name="T42" fmla="*/ 239 w 280"/>
                <a:gd name="T43" fmla="*/ 52 h 67"/>
                <a:gd name="T44" fmla="*/ 248 w 280"/>
                <a:gd name="T45" fmla="*/ 54 h 67"/>
                <a:gd name="T46" fmla="*/ 257 w 280"/>
                <a:gd name="T47" fmla="*/ 56 h 67"/>
                <a:gd name="T48" fmla="*/ 257 w 280"/>
                <a:gd name="T49" fmla="*/ 56 h 67"/>
                <a:gd name="T50" fmla="*/ 280 w 280"/>
                <a:gd name="T51" fmla="*/ 54 h 67"/>
                <a:gd name="T52" fmla="*/ 280 w 280"/>
                <a:gd name="T53" fmla="*/ 54 h 67"/>
                <a:gd name="T54" fmla="*/ 279 w 280"/>
                <a:gd name="T55" fmla="*/ 41 h 67"/>
                <a:gd name="T56" fmla="*/ 274 w 280"/>
                <a:gd name="T57" fmla="*/ 31 h 67"/>
                <a:gd name="T58" fmla="*/ 274 w 280"/>
                <a:gd name="T59" fmla="*/ 31 h 67"/>
                <a:gd name="T60" fmla="*/ 271 w 280"/>
                <a:gd name="T61" fmla="*/ 26 h 67"/>
                <a:gd name="T62" fmla="*/ 267 w 280"/>
                <a:gd name="T63" fmla="*/ 22 h 67"/>
                <a:gd name="T64" fmla="*/ 262 w 280"/>
                <a:gd name="T65" fmla="*/ 18 h 67"/>
                <a:gd name="T66" fmla="*/ 257 w 280"/>
                <a:gd name="T67" fmla="*/ 14 h 67"/>
                <a:gd name="T68" fmla="*/ 257 w 280"/>
                <a:gd name="T69" fmla="*/ 14 h 67"/>
                <a:gd name="T70" fmla="*/ 246 w 280"/>
                <a:gd name="T71" fmla="*/ 10 h 67"/>
                <a:gd name="T72" fmla="*/ 229 w 280"/>
                <a:gd name="T73" fmla="*/ 5 h 67"/>
                <a:gd name="T74" fmla="*/ 229 w 280"/>
                <a:gd name="T75" fmla="*/ 5 h 67"/>
                <a:gd name="T76" fmla="*/ 211 w 280"/>
                <a:gd name="T77" fmla="*/ 1 h 67"/>
                <a:gd name="T78" fmla="*/ 190 w 280"/>
                <a:gd name="T79" fmla="*/ 0 h 67"/>
                <a:gd name="T80" fmla="*/ 190 w 280"/>
                <a:gd name="T81" fmla="*/ 0 h 67"/>
                <a:gd name="T82" fmla="*/ 171 w 280"/>
                <a:gd name="T83" fmla="*/ 0 h 67"/>
                <a:gd name="T84" fmla="*/ 154 w 280"/>
                <a:gd name="T85" fmla="*/ 1 h 67"/>
                <a:gd name="T86" fmla="*/ 140 w 280"/>
                <a:gd name="T87" fmla="*/ 2 h 67"/>
                <a:gd name="T88" fmla="*/ 140 w 280"/>
                <a:gd name="T89" fmla="*/ 2 h 67"/>
                <a:gd name="T90" fmla="*/ 126 w 280"/>
                <a:gd name="T91" fmla="*/ 5 h 67"/>
                <a:gd name="T92" fmla="*/ 92 w 280"/>
                <a:gd name="T93" fmla="*/ 13 h 67"/>
                <a:gd name="T94" fmla="*/ 92 w 280"/>
                <a:gd name="T95" fmla="*/ 13 h 67"/>
                <a:gd name="T96" fmla="*/ 33 w 280"/>
                <a:gd name="T97" fmla="*/ 27 h 67"/>
                <a:gd name="T98" fmla="*/ 33 w 280"/>
                <a:gd name="T99" fmla="*/ 27 h 67"/>
                <a:gd name="T100" fmla="*/ 23 w 280"/>
                <a:gd name="T101" fmla="*/ 31 h 67"/>
                <a:gd name="T102" fmla="*/ 15 w 280"/>
                <a:gd name="T103" fmla="*/ 36 h 67"/>
                <a:gd name="T104" fmla="*/ 7 w 280"/>
                <a:gd name="T105" fmla="*/ 44 h 67"/>
                <a:gd name="T106" fmla="*/ 0 w 280"/>
                <a:gd name="T107" fmla="*/ 54 h 67"/>
                <a:gd name="T108" fmla="*/ 0 w 280"/>
                <a:gd name="T109" fmla="*/ 5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80" h="67">
                  <a:moveTo>
                    <a:pt x="0" y="54"/>
                  </a:moveTo>
                  <a:lnTo>
                    <a:pt x="0" y="54"/>
                  </a:lnTo>
                  <a:lnTo>
                    <a:pt x="11" y="61"/>
                  </a:lnTo>
                  <a:lnTo>
                    <a:pt x="22" y="66"/>
                  </a:lnTo>
                  <a:lnTo>
                    <a:pt x="32" y="67"/>
                  </a:lnTo>
                  <a:lnTo>
                    <a:pt x="44" y="66"/>
                  </a:lnTo>
                  <a:lnTo>
                    <a:pt x="44" y="66"/>
                  </a:lnTo>
                  <a:lnTo>
                    <a:pt x="102" y="52"/>
                  </a:lnTo>
                  <a:lnTo>
                    <a:pt x="102" y="52"/>
                  </a:lnTo>
                  <a:lnTo>
                    <a:pt x="132" y="45"/>
                  </a:lnTo>
                  <a:lnTo>
                    <a:pt x="146" y="43"/>
                  </a:lnTo>
                  <a:lnTo>
                    <a:pt x="146" y="43"/>
                  </a:lnTo>
                  <a:lnTo>
                    <a:pt x="159" y="41"/>
                  </a:lnTo>
                  <a:lnTo>
                    <a:pt x="172" y="40"/>
                  </a:lnTo>
                  <a:lnTo>
                    <a:pt x="189" y="40"/>
                  </a:lnTo>
                  <a:lnTo>
                    <a:pt x="189" y="40"/>
                  </a:lnTo>
                  <a:lnTo>
                    <a:pt x="205" y="41"/>
                  </a:lnTo>
                  <a:lnTo>
                    <a:pt x="220" y="44"/>
                  </a:lnTo>
                  <a:lnTo>
                    <a:pt x="220" y="44"/>
                  </a:lnTo>
                  <a:lnTo>
                    <a:pt x="232" y="48"/>
                  </a:lnTo>
                  <a:lnTo>
                    <a:pt x="239" y="52"/>
                  </a:lnTo>
                  <a:lnTo>
                    <a:pt x="239" y="52"/>
                  </a:lnTo>
                  <a:lnTo>
                    <a:pt x="248" y="54"/>
                  </a:lnTo>
                  <a:lnTo>
                    <a:pt x="257" y="56"/>
                  </a:lnTo>
                  <a:lnTo>
                    <a:pt x="257" y="56"/>
                  </a:lnTo>
                  <a:lnTo>
                    <a:pt x="280" y="54"/>
                  </a:lnTo>
                  <a:lnTo>
                    <a:pt x="280" y="54"/>
                  </a:lnTo>
                  <a:lnTo>
                    <a:pt x="279" y="41"/>
                  </a:lnTo>
                  <a:lnTo>
                    <a:pt x="274" y="31"/>
                  </a:lnTo>
                  <a:lnTo>
                    <a:pt x="274" y="31"/>
                  </a:lnTo>
                  <a:lnTo>
                    <a:pt x="271" y="26"/>
                  </a:lnTo>
                  <a:lnTo>
                    <a:pt x="267" y="22"/>
                  </a:lnTo>
                  <a:lnTo>
                    <a:pt x="262" y="18"/>
                  </a:lnTo>
                  <a:lnTo>
                    <a:pt x="257" y="14"/>
                  </a:lnTo>
                  <a:lnTo>
                    <a:pt x="257" y="14"/>
                  </a:lnTo>
                  <a:lnTo>
                    <a:pt x="246" y="10"/>
                  </a:lnTo>
                  <a:lnTo>
                    <a:pt x="229" y="5"/>
                  </a:lnTo>
                  <a:lnTo>
                    <a:pt x="229" y="5"/>
                  </a:lnTo>
                  <a:lnTo>
                    <a:pt x="211" y="1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71" y="0"/>
                  </a:lnTo>
                  <a:lnTo>
                    <a:pt x="154" y="1"/>
                  </a:lnTo>
                  <a:lnTo>
                    <a:pt x="140" y="2"/>
                  </a:lnTo>
                  <a:lnTo>
                    <a:pt x="140" y="2"/>
                  </a:lnTo>
                  <a:lnTo>
                    <a:pt x="126" y="5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23" y="31"/>
                  </a:lnTo>
                  <a:lnTo>
                    <a:pt x="15" y="36"/>
                  </a:lnTo>
                  <a:lnTo>
                    <a:pt x="7" y="44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Freeform 110">
              <a:extLst>
                <a:ext uri="{FF2B5EF4-FFF2-40B4-BE49-F238E27FC236}">
                  <a16:creationId xmlns:a16="http://schemas.microsoft.com/office/drawing/2014/main" id="{158C0E89-8C0D-39BB-DD8B-ADEC63A8E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6" y="3890"/>
              <a:ext cx="68" cy="20"/>
            </a:xfrm>
            <a:custGeom>
              <a:avLst/>
              <a:gdLst>
                <a:gd name="T0" fmla="*/ 0 w 203"/>
                <a:gd name="T1" fmla="*/ 52 h 59"/>
                <a:gd name="T2" fmla="*/ 0 w 203"/>
                <a:gd name="T3" fmla="*/ 52 h 59"/>
                <a:gd name="T4" fmla="*/ 11 w 203"/>
                <a:gd name="T5" fmla="*/ 56 h 59"/>
                <a:gd name="T6" fmla="*/ 20 w 203"/>
                <a:gd name="T7" fmla="*/ 59 h 59"/>
                <a:gd name="T8" fmla="*/ 28 w 203"/>
                <a:gd name="T9" fmla="*/ 59 h 59"/>
                <a:gd name="T10" fmla="*/ 34 w 203"/>
                <a:gd name="T11" fmla="*/ 57 h 59"/>
                <a:gd name="T12" fmla="*/ 34 w 203"/>
                <a:gd name="T13" fmla="*/ 57 h 59"/>
                <a:gd name="T14" fmla="*/ 50 w 203"/>
                <a:gd name="T15" fmla="*/ 51 h 59"/>
                <a:gd name="T16" fmla="*/ 62 w 203"/>
                <a:gd name="T17" fmla="*/ 47 h 59"/>
                <a:gd name="T18" fmla="*/ 73 w 203"/>
                <a:gd name="T19" fmla="*/ 44 h 59"/>
                <a:gd name="T20" fmla="*/ 73 w 203"/>
                <a:gd name="T21" fmla="*/ 44 h 59"/>
                <a:gd name="T22" fmla="*/ 84 w 203"/>
                <a:gd name="T23" fmla="*/ 42 h 59"/>
                <a:gd name="T24" fmla="*/ 94 w 203"/>
                <a:gd name="T25" fmla="*/ 40 h 59"/>
                <a:gd name="T26" fmla="*/ 103 w 203"/>
                <a:gd name="T27" fmla="*/ 40 h 59"/>
                <a:gd name="T28" fmla="*/ 103 w 203"/>
                <a:gd name="T29" fmla="*/ 40 h 59"/>
                <a:gd name="T30" fmla="*/ 112 w 203"/>
                <a:gd name="T31" fmla="*/ 40 h 59"/>
                <a:gd name="T32" fmla="*/ 121 w 203"/>
                <a:gd name="T33" fmla="*/ 42 h 59"/>
                <a:gd name="T34" fmla="*/ 133 w 203"/>
                <a:gd name="T35" fmla="*/ 43 h 59"/>
                <a:gd name="T36" fmla="*/ 133 w 203"/>
                <a:gd name="T37" fmla="*/ 43 h 59"/>
                <a:gd name="T38" fmla="*/ 145 w 203"/>
                <a:gd name="T39" fmla="*/ 45 h 59"/>
                <a:gd name="T40" fmla="*/ 155 w 203"/>
                <a:gd name="T41" fmla="*/ 49 h 59"/>
                <a:gd name="T42" fmla="*/ 169 w 203"/>
                <a:gd name="T43" fmla="*/ 55 h 59"/>
                <a:gd name="T44" fmla="*/ 169 w 203"/>
                <a:gd name="T45" fmla="*/ 55 h 59"/>
                <a:gd name="T46" fmla="*/ 177 w 203"/>
                <a:gd name="T47" fmla="*/ 57 h 59"/>
                <a:gd name="T48" fmla="*/ 184 w 203"/>
                <a:gd name="T49" fmla="*/ 57 h 59"/>
                <a:gd name="T50" fmla="*/ 193 w 203"/>
                <a:gd name="T51" fmla="*/ 55 h 59"/>
                <a:gd name="T52" fmla="*/ 203 w 203"/>
                <a:gd name="T53" fmla="*/ 52 h 59"/>
                <a:gd name="T54" fmla="*/ 203 w 203"/>
                <a:gd name="T55" fmla="*/ 52 h 59"/>
                <a:gd name="T56" fmla="*/ 203 w 203"/>
                <a:gd name="T57" fmla="*/ 42 h 59"/>
                <a:gd name="T58" fmla="*/ 201 w 203"/>
                <a:gd name="T59" fmla="*/ 31 h 59"/>
                <a:gd name="T60" fmla="*/ 195 w 203"/>
                <a:gd name="T61" fmla="*/ 25 h 59"/>
                <a:gd name="T62" fmla="*/ 191 w 203"/>
                <a:gd name="T63" fmla="*/ 21 h 59"/>
                <a:gd name="T64" fmla="*/ 188 w 203"/>
                <a:gd name="T65" fmla="*/ 18 h 59"/>
                <a:gd name="T66" fmla="*/ 188 w 203"/>
                <a:gd name="T67" fmla="*/ 18 h 59"/>
                <a:gd name="T68" fmla="*/ 181 w 203"/>
                <a:gd name="T69" fmla="*/ 16 h 59"/>
                <a:gd name="T70" fmla="*/ 169 w 203"/>
                <a:gd name="T71" fmla="*/ 10 h 59"/>
                <a:gd name="T72" fmla="*/ 169 w 203"/>
                <a:gd name="T73" fmla="*/ 10 h 59"/>
                <a:gd name="T74" fmla="*/ 155 w 203"/>
                <a:gd name="T75" fmla="*/ 6 h 59"/>
                <a:gd name="T76" fmla="*/ 141 w 203"/>
                <a:gd name="T77" fmla="*/ 3 h 59"/>
                <a:gd name="T78" fmla="*/ 141 w 203"/>
                <a:gd name="T79" fmla="*/ 3 h 59"/>
                <a:gd name="T80" fmla="*/ 126 w 203"/>
                <a:gd name="T81" fmla="*/ 0 h 59"/>
                <a:gd name="T82" fmla="*/ 113 w 203"/>
                <a:gd name="T83" fmla="*/ 0 h 59"/>
                <a:gd name="T84" fmla="*/ 102 w 203"/>
                <a:gd name="T85" fmla="*/ 0 h 59"/>
                <a:gd name="T86" fmla="*/ 102 w 203"/>
                <a:gd name="T87" fmla="*/ 0 h 59"/>
                <a:gd name="T88" fmla="*/ 90 w 203"/>
                <a:gd name="T89" fmla="*/ 0 h 59"/>
                <a:gd name="T90" fmla="*/ 78 w 203"/>
                <a:gd name="T91" fmla="*/ 1 h 59"/>
                <a:gd name="T92" fmla="*/ 64 w 203"/>
                <a:gd name="T93" fmla="*/ 4 h 59"/>
                <a:gd name="T94" fmla="*/ 64 w 203"/>
                <a:gd name="T95" fmla="*/ 4 h 59"/>
                <a:gd name="T96" fmla="*/ 50 w 203"/>
                <a:gd name="T97" fmla="*/ 8 h 59"/>
                <a:gd name="T98" fmla="*/ 36 w 203"/>
                <a:gd name="T99" fmla="*/ 13 h 59"/>
                <a:gd name="T100" fmla="*/ 17 w 203"/>
                <a:gd name="T101" fmla="*/ 19 h 59"/>
                <a:gd name="T102" fmla="*/ 17 w 203"/>
                <a:gd name="T103" fmla="*/ 19 h 59"/>
                <a:gd name="T104" fmla="*/ 11 w 203"/>
                <a:gd name="T105" fmla="*/ 25 h 59"/>
                <a:gd name="T106" fmla="*/ 6 w 203"/>
                <a:gd name="T107" fmla="*/ 32 h 59"/>
                <a:gd name="T108" fmla="*/ 3 w 203"/>
                <a:gd name="T109" fmla="*/ 42 h 59"/>
                <a:gd name="T110" fmla="*/ 0 w 203"/>
                <a:gd name="T111" fmla="*/ 52 h 59"/>
                <a:gd name="T112" fmla="*/ 0 w 203"/>
                <a:gd name="T113" fmla="*/ 5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3" h="59">
                  <a:moveTo>
                    <a:pt x="0" y="52"/>
                  </a:moveTo>
                  <a:lnTo>
                    <a:pt x="0" y="52"/>
                  </a:lnTo>
                  <a:lnTo>
                    <a:pt x="11" y="56"/>
                  </a:lnTo>
                  <a:lnTo>
                    <a:pt x="20" y="59"/>
                  </a:lnTo>
                  <a:lnTo>
                    <a:pt x="28" y="59"/>
                  </a:lnTo>
                  <a:lnTo>
                    <a:pt x="34" y="57"/>
                  </a:lnTo>
                  <a:lnTo>
                    <a:pt x="34" y="57"/>
                  </a:lnTo>
                  <a:lnTo>
                    <a:pt x="50" y="51"/>
                  </a:lnTo>
                  <a:lnTo>
                    <a:pt x="62" y="47"/>
                  </a:lnTo>
                  <a:lnTo>
                    <a:pt x="73" y="44"/>
                  </a:lnTo>
                  <a:lnTo>
                    <a:pt x="73" y="44"/>
                  </a:lnTo>
                  <a:lnTo>
                    <a:pt x="84" y="42"/>
                  </a:lnTo>
                  <a:lnTo>
                    <a:pt x="94" y="40"/>
                  </a:lnTo>
                  <a:lnTo>
                    <a:pt x="103" y="40"/>
                  </a:lnTo>
                  <a:lnTo>
                    <a:pt x="103" y="40"/>
                  </a:lnTo>
                  <a:lnTo>
                    <a:pt x="112" y="40"/>
                  </a:lnTo>
                  <a:lnTo>
                    <a:pt x="121" y="42"/>
                  </a:lnTo>
                  <a:lnTo>
                    <a:pt x="133" y="43"/>
                  </a:lnTo>
                  <a:lnTo>
                    <a:pt x="133" y="43"/>
                  </a:lnTo>
                  <a:lnTo>
                    <a:pt x="145" y="45"/>
                  </a:lnTo>
                  <a:lnTo>
                    <a:pt x="155" y="49"/>
                  </a:lnTo>
                  <a:lnTo>
                    <a:pt x="169" y="55"/>
                  </a:lnTo>
                  <a:lnTo>
                    <a:pt x="169" y="55"/>
                  </a:lnTo>
                  <a:lnTo>
                    <a:pt x="177" y="57"/>
                  </a:lnTo>
                  <a:lnTo>
                    <a:pt x="184" y="57"/>
                  </a:lnTo>
                  <a:lnTo>
                    <a:pt x="193" y="55"/>
                  </a:lnTo>
                  <a:lnTo>
                    <a:pt x="203" y="52"/>
                  </a:lnTo>
                  <a:lnTo>
                    <a:pt x="203" y="52"/>
                  </a:lnTo>
                  <a:lnTo>
                    <a:pt x="203" y="42"/>
                  </a:lnTo>
                  <a:lnTo>
                    <a:pt x="201" y="31"/>
                  </a:lnTo>
                  <a:lnTo>
                    <a:pt x="195" y="25"/>
                  </a:lnTo>
                  <a:lnTo>
                    <a:pt x="191" y="21"/>
                  </a:lnTo>
                  <a:lnTo>
                    <a:pt x="188" y="18"/>
                  </a:lnTo>
                  <a:lnTo>
                    <a:pt x="188" y="18"/>
                  </a:lnTo>
                  <a:lnTo>
                    <a:pt x="181" y="16"/>
                  </a:lnTo>
                  <a:lnTo>
                    <a:pt x="169" y="10"/>
                  </a:lnTo>
                  <a:lnTo>
                    <a:pt x="169" y="10"/>
                  </a:lnTo>
                  <a:lnTo>
                    <a:pt x="155" y="6"/>
                  </a:lnTo>
                  <a:lnTo>
                    <a:pt x="141" y="3"/>
                  </a:lnTo>
                  <a:lnTo>
                    <a:pt x="141" y="3"/>
                  </a:lnTo>
                  <a:lnTo>
                    <a:pt x="126" y="0"/>
                  </a:lnTo>
                  <a:lnTo>
                    <a:pt x="113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90" y="0"/>
                  </a:lnTo>
                  <a:lnTo>
                    <a:pt x="78" y="1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50" y="8"/>
                  </a:lnTo>
                  <a:lnTo>
                    <a:pt x="36" y="13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1" y="25"/>
                  </a:lnTo>
                  <a:lnTo>
                    <a:pt x="6" y="32"/>
                  </a:lnTo>
                  <a:lnTo>
                    <a:pt x="3" y="42"/>
                  </a:lnTo>
                  <a:lnTo>
                    <a:pt x="0" y="52"/>
                  </a:lnTo>
                  <a:lnTo>
                    <a:pt x="0" y="5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111">
              <a:extLst>
                <a:ext uri="{FF2B5EF4-FFF2-40B4-BE49-F238E27FC236}">
                  <a16:creationId xmlns:a16="http://schemas.microsoft.com/office/drawing/2014/main" id="{58D15E8B-06AF-0AD4-F950-F6521DB579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6" y="150"/>
              <a:ext cx="456" cy="468"/>
            </a:xfrm>
            <a:custGeom>
              <a:avLst/>
              <a:gdLst>
                <a:gd name="T0" fmla="*/ 354 w 1367"/>
                <a:gd name="T1" fmla="*/ 147 h 1404"/>
                <a:gd name="T2" fmla="*/ 465 w 1367"/>
                <a:gd name="T3" fmla="*/ 149 h 1404"/>
                <a:gd name="T4" fmla="*/ 575 w 1367"/>
                <a:gd name="T5" fmla="*/ 139 h 1404"/>
                <a:gd name="T6" fmla="*/ 684 w 1367"/>
                <a:gd name="T7" fmla="*/ 114 h 1404"/>
                <a:gd name="T8" fmla="*/ 761 w 1367"/>
                <a:gd name="T9" fmla="*/ 88 h 1404"/>
                <a:gd name="T10" fmla="*/ 802 w 1367"/>
                <a:gd name="T11" fmla="*/ 62 h 1404"/>
                <a:gd name="T12" fmla="*/ 843 w 1367"/>
                <a:gd name="T13" fmla="*/ 0 h 1404"/>
                <a:gd name="T14" fmla="*/ 958 w 1367"/>
                <a:gd name="T15" fmla="*/ 64 h 1404"/>
                <a:gd name="T16" fmla="*/ 1088 w 1367"/>
                <a:gd name="T17" fmla="*/ 95 h 1404"/>
                <a:gd name="T18" fmla="*/ 1112 w 1367"/>
                <a:gd name="T19" fmla="*/ 215 h 1404"/>
                <a:gd name="T20" fmla="*/ 1186 w 1367"/>
                <a:gd name="T21" fmla="*/ 391 h 1404"/>
                <a:gd name="T22" fmla="*/ 1244 w 1367"/>
                <a:gd name="T23" fmla="*/ 469 h 1404"/>
                <a:gd name="T24" fmla="*/ 1296 w 1367"/>
                <a:gd name="T25" fmla="*/ 445 h 1404"/>
                <a:gd name="T26" fmla="*/ 1353 w 1367"/>
                <a:gd name="T27" fmla="*/ 452 h 1404"/>
                <a:gd name="T28" fmla="*/ 1366 w 1367"/>
                <a:gd name="T29" fmla="*/ 515 h 1404"/>
                <a:gd name="T30" fmla="*/ 1362 w 1367"/>
                <a:gd name="T31" fmla="*/ 601 h 1404"/>
                <a:gd name="T32" fmla="*/ 1338 w 1367"/>
                <a:gd name="T33" fmla="*/ 684 h 1404"/>
                <a:gd name="T34" fmla="*/ 1293 w 1367"/>
                <a:gd name="T35" fmla="*/ 761 h 1404"/>
                <a:gd name="T36" fmla="*/ 1258 w 1367"/>
                <a:gd name="T37" fmla="*/ 805 h 1404"/>
                <a:gd name="T38" fmla="*/ 1221 w 1367"/>
                <a:gd name="T39" fmla="*/ 828 h 1404"/>
                <a:gd name="T40" fmla="*/ 1202 w 1367"/>
                <a:gd name="T41" fmla="*/ 853 h 1404"/>
                <a:gd name="T42" fmla="*/ 1193 w 1367"/>
                <a:gd name="T43" fmla="*/ 958 h 1404"/>
                <a:gd name="T44" fmla="*/ 1143 w 1367"/>
                <a:gd name="T45" fmla="*/ 1118 h 1404"/>
                <a:gd name="T46" fmla="*/ 1078 w 1367"/>
                <a:gd name="T47" fmla="*/ 1221 h 1404"/>
                <a:gd name="T48" fmla="*/ 965 w 1367"/>
                <a:gd name="T49" fmla="*/ 1325 h 1404"/>
                <a:gd name="T50" fmla="*/ 847 w 1367"/>
                <a:gd name="T51" fmla="*/ 1382 h 1404"/>
                <a:gd name="T52" fmla="*/ 773 w 1367"/>
                <a:gd name="T53" fmla="*/ 1399 h 1404"/>
                <a:gd name="T54" fmla="*/ 696 w 1367"/>
                <a:gd name="T55" fmla="*/ 1404 h 1404"/>
                <a:gd name="T56" fmla="*/ 618 w 1367"/>
                <a:gd name="T57" fmla="*/ 1395 h 1404"/>
                <a:gd name="T58" fmla="*/ 554 w 1367"/>
                <a:gd name="T59" fmla="*/ 1378 h 1404"/>
                <a:gd name="T60" fmla="*/ 474 w 1367"/>
                <a:gd name="T61" fmla="*/ 1341 h 1404"/>
                <a:gd name="T62" fmla="*/ 400 w 1367"/>
                <a:gd name="T63" fmla="*/ 1291 h 1404"/>
                <a:gd name="T64" fmla="*/ 335 w 1367"/>
                <a:gd name="T65" fmla="*/ 1229 h 1404"/>
                <a:gd name="T66" fmla="*/ 280 w 1367"/>
                <a:gd name="T67" fmla="*/ 1157 h 1404"/>
                <a:gd name="T68" fmla="*/ 237 w 1367"/>
                <a:gd name="T69" fmla="*/ 1078 h 1404"/>
                <a:gd name="T70" fmla="*/ 208 w 1367"/>
                <a:gd name="T71" fmla="*/ 993 h 1404"/>
                <a:gd name="T72" fmla="*/ 192 w 1367"/>
                <a:gd name="T73" fmla="*/ 906 h 1404"/>
                <a:gd name="T74" fmla="*/ 169 w 1367"/>
                <a:gd name="T75" fmla="*/ 849 h 1404"/>
                <a:gd name="T76" fmla="*/ 110 w 1367"/>
                <a:gd name="T77" fmla="*/ 828 h 1404"/>
                <a:gd name="T78" fmla="*/ 66 w 1367"/>
                <a:gd name="T79" fmla="*/ 783 h 1404"/>
                <a:gd name="T80" fmla="*/ 23 w 1367"/>
                <a:gd name="T81" fmla="*/ 696 h 1404"/>
                <a:gd name="T82" fmla="*/ 5 w 1367"/>
                <a:gd name="T83" fmla="*/ 637 h 1404"/>
                <a:gd name="T84" fmla="*/ 1 w 1367"/>
                <a:gd name="T85" fmla="*/ 575 h 1404"/>
                <a:gd name="T86" fmla="*/ 15 w 1367"/>
                <a:gd name="T87" fmla="*/ 531 h 1404"/>
                <a:gd name="T88" fmla="*/ 57 w 1367"/>
                <a:gd name="T89" fmla="*/ 493 h 1404"/>
                <a:gd name="T90" fmla="*/ 84 w 1367"/>
                <a:gd name="T91" fmla="*/ 490 h 1404"/>
                <a:gd name="T92" fmla="*/ 124 w 1367"/>
                <a:gd name="T93" fmla="*/ 439 h 1404"/>
                <a:gd name="T94" fmla="*/ 156 w 1367"/>
                <a:gd name="T95" fmla="*/ 406 h 1404"/>
                <a:gd name="T96" fmla="*/ 248 w 1367"/>
                <a:gd name="T97" fmla="*/ 217 h 1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67" h="1404">
                  <a:moveTo>
                    <a:pt x="298" y="140"/>
                  </a:moveTo>
                  <a:lnTo>
                    <a:pt x="298" y="140"/>
                  </a:lnTo>
                  <a:lnTo>
                    <a:pt x="326" y="144"/>
                  </a:lnTo>
                  <a:lnTo>
                    <a:pt x="354" y="147"/>
                  </a:lnTo>
                  <a:lnTo>
                    <a:pt x="382" y="149"/>
                  </a:lnTo>
                  <a:lnTo>
                    <a:pt x="409" y="151"/>
                  </a:lnTo>
                  <a:lnTo>
                    <a:pt x="437" y="151"/>
                  </a:lnTo>
                  <a:lnTo>
                    <a:pt x="465" y="149"/>
                  </a:lnTo>
                  <a:lnTo>
                    <a:pt x="493" y="148"/>
                  </a:lnTo>
                  <a:lnTo>
                    <a:pt x="521" y="146"/>
                  </a:lnTo>
                  <a:lnTo>
                    <a:pt x="548" y="143"/>
                  </a:lnTo>
                  <a:lnTo>
                    <a:pt x="575" y="139"/>
                  </a:lnTo>
                  <a:lnTo>
                    <a:pt x="602" y="134"/>
                  </a:lnTo>
                  <a:lnTo>
                    <a:pt x="630" y="129"/>
                  </a:lnTo>
                  <a:lnTo>
                    <a:pt x="657" y="122"/>
                  </a:lnTo>
                  <a:lnTo>
                    <a:pt x="684" y="114"/>
                  </a:lnTo>
                  <a:lnTo>
                    <a:pt x="710" y="107"/>
                  </a:lnTo>
                  <a:lnTo>
                    <a:pt x="737" y="97"/>
                  </a:lnTo>
                  <a:lnTo>
                    <a:pt x="737" y="97"/>
                  </a:lnTo>
                  <a:lnTo>
                    <a:pt x="761" y="88"/>
                  </a:lnTo>
                  <a:lnTo>
                    <a:pt x="771" y="83"/>
                  </a:lnTo>
                  <a:lnTo>
                    <a:pt x="783" y="77"/>
                  </a:lnTo>
                  <a:lnTo>
                    <a:pt x="793" y="70"/>
                  </a:lnTo>
                  <a:lnTo>
                    <a:pt x="802" y="62"/>
                  </a:lnTo>
                  <a:lnTo>
                    <a:pt x="810" y="53"/>
                  </a:lnTo>
                  <a:lnTo>
                    <a:pt x="818" y="44"/>
                  </a:lnTo>
                  <a:lnTo>
                    <a:pt x="843" y="0"/>
                  </a:lnTo>
                  <a:lnTo>
                    <a:pt x="843" y="0"/>
                  </a:lnTo>
                  <a:lnTo>
                    <a:pt x="870" y="18"/>
                  </a:lnTo>
                  <a:lnTo>
                    <a:pt x="899" y="35"/>
                  </a:lnTo>
                  <a:lnTo>
                    <a:pt x="928" y="51"/>
                  </a:lnTo>
                  <a:lnTo>
                    <a:pt x="958" y="64"/>
                  </a:lnTo>
                  <a:lnTo>
                    <a:pt x="989" y="74"/>
                  </a:lnTo>
                  <a:lnTo>
                    <a:pt x="1022" y="83"/>
                  </a:lnTo>
                  <a:lnTo>
                    <a:pt x="1054" y="90"/>
                  </a:lnTo>
                  <a:lnTo>
                    <a:pt x="1088" y="95"/>
                  </a:lnTo>
                  <a:lnTo>
                    <a:pt x="1088" y="118"/>
                  </a:lnTo>
                  <a:lnTo>
                    <a:pt x="1088" y="118"/>
                  </a:lnTo>
                  <a:lnTo>
                    <a:pt x="1099" y="168"/>
                  </a:lnTo>
                  <a:lnTo>
                    <a:pt x="1112" y="215"/>
                  </a:lnTo>
                  <a:lnTo>
                    <a:pt x="1126" y="260"/>
                  </a:lnTo>
                  <a:lnTo>
                    <a:pt x="1144" y="306"/>
                  </a:lnTo>
                  <a:lnTo>
                    <a:pt x="1164" y="348"/>
                  </a:lnTo>
                  <a:lnTo>
                    <a:pt x="1186" y="391"/>
                  </a:lnTo>
                  <a:lnTo>
                    <a:pt x="1209" y="430"/>
                  </a:lnTo>
                  <a:lnTo>
                    <a:pt x="1236" y="468"/>
                  </a:lnTo>
                  <a:lnTo>
                    <a:pt x="1244" y="469"/>
                  </a:lnTo>
                  <a:lnTo>
                    <a:pt x="1244" y="469"/>
                  </a:lnTo>
                  <a:lnTo>
                    <a:pt x="1256" y="459"/>
                  </a:lnTo>
                  <a:lnTo>
                    <a:pt x="1269" y="452"/>
                  </a:lnTo>
                  <a:lnTo>
                    <a:pt x="1282" y="447"/>
                  </a:lnTo>
                  <a:lnTo>
                    <a:pt x="1296" y="445"/>
                  </a:lnTo>
                  <a:lnTo>
                    <a:pt x="1310" y="443"/>
                  </a:lnTo>
                  <a:lnTo>
                    <a:pt x="1325" y="445"/>
                  </a:lnTo>
                  <a:lnTo>
                    <a:pt x="1339" y="449"/>
                  </a:lnTo>
                  <a:lnTo>
                    <a:pt x="1353" y="452"/>
                  </a:lnTo>
                  <a:lnTo>
                    <a:pt x="1353" y="452"/>
                  </a:lnTo>
                  <a:lnTo>
                    <a:pt x="1360" y="473"/>
                  </a:lnTo>
                  <a:lnTo>
                    <a:pt x="1364" y="494"/>
                  </a:lnTo>
                  <a:lnTo>
                    <a:pt x="1366" y="515"/>
                  </a:lnTo>
                  <a:lnTo>
                    <a:pt x="1367" y="537"/>
                  </a:lnTo>
                  <a:lnTo>
                    <a:pt x="1367" y="558"/>
                  </a:lnTo>
                  <a:lnTo>
                    <a:pt x="1365" y="579"/>
                  </a:lnTo>
                  <a:lnTo>
                    <a:pt x="1362" y="601"/>
                  </a:lnTo>
                  <a:lnTo>
                    <a:pt x="1357" y="622"/>
                  </a:lnTo>
                  <a:lnTo>
                    <a:pt x="1352" y="642"/>
                  </a:lnTo>
                  <a:lnTo>
                    <a:pt x="1345" y="663"/>
                  </a:lnTo>
                  <a:lnTo>
                    <a:pt x="1338" y="684"/>
                  </a:lnTo>
                  <a:lnTo>
                    <a:pt x="1327" y="703"/>
                  </a:lnTo>
                  <a:lnTo>
                    <a:pt x="1318" y="723"/>
                  </a:lnTo>
                  <a:lnTo>
                    <a:pt x="1306" y="742"/>
                  </a:lnTo>
                  <a:lnTo>
                    <a:pt x="1293" y="761"/>
                  </a:lnTo>
                  <a:lnTo>
                    <a:pt x="1280" y="779"/>
                  </a:lnTo>
                  <a:lnTo>
                    <a:pt x="1280" y="779"/>
                  </a:lnTo>
                  <a:lnTo>
                    <a:pt x="1266" y="796"/>
                  </a:lnTo>
                  <a:lnTo>
                    <a:pt x="1258" y="805"/>
                  </a:lnTo>
                  <a:lnTo>
                    <a:pt x="1251" y="813"/>
                  </a:lnTo>
                  <a:lnTo>
                    <a:pt x="1241" y="819"/>
                  </a:lnTo>
                  <a:lnTo>
                    <a:pt x="1232" y="824"/>
                  </a:lnTo>
                  <a:lnTo>
                    <a:pt x="1221" y="828"/>
                  </a:lnTo>
                  <a:lnTo>
                    <a:pt x="1209" y="830"/>
                  </a:lnTo>
                  <a:lnTo>
                    <a:pt x="1201" y="832"/>
                  </a:lnTo>
                  <a:lnTo>
                    <a:pt x="1201" y="832"/>
                  </a:lnTo>
                  <a:lnTo>
                    <a:pt x="1202" y="853"/>
                  </a:lnTo>
                  <a:lnTo>
                    <a:pt x="1202" y="874"/>
                  </a:lnTo>
                  <a:lnTo>
                    <a:pt x="1201" y="895"/>
                  </a:lnTo>
                  <a:lnTo>
                    <a:pt x="1200" y="915"/>
                  </a:lnTo>
                  <a:lnTo>
                    <a:pt x="1193" y="958"/>
                  </a:lnTo>
                  <a:lnTo>
                    <a:pt x="1186" y="999"/>
                  </a:lnTo>
                  <a:lnTo>
                    <a:pt x="1174" y="1040"/>
                  </a:lnTo>
                  <a:lnTo>
                    <a:pt x="1160" y="1079"/>
                  </a:lnTo>
                  <a:lnTo>
                    <a:pt x="1143" y="1118"/>
                  </a:lnTo>
                  <a:lnTo>
                    <a:pt x="1122" y="1155"/>
                  </a:lnTo>
                  <a:lnTo>
                    <a:pt x="1122" y="1155"/>
                  </a:lnTo>
                  <a:lnTo>
                    <a:pt x="1101" y="1189"/>
                  </a:lnTo>
                  <a:lnTo>
                    <a:pt x="1078" y="1221"/>
                  </a:lnTo>
                  <a:lnTo>
                    <a:pt x="1052" y="1250"/>
                  </a:lnTo>
                  <a:lnTo>
                    <a:pt x="1025" y="1277"/>
                  </a:lnTo>
                  <a:lnTo>
                    <a:pt x="996" y="1303"/>
                  </a:lnTo>
                  <a:lnTo>
                    <a:pt x="965" y="1325"/>
                  </a:lnTo>
                  <a:lnTo>
                    <a:pt x="932" y="1345"/>
                  </a:lnTo>
                  <a:lnTo>
                    <a:pt x="900" y="1361"/>
                  </a:lnTo>
                  <a:lnTo>
                    <a:pt x="865" y="1377"/>
                  </a:lnTo>
                  <a:lnTo>
                    <a:pt x="847" y="1382"/>
                  </a:lnTo>
                  <a:lnTo>
                    <a:pt x="828" y="1387"/>
                  </a:lnTo>
                  <a:lnTo>
                    <a:pt x="810" y="1393"/>
                  </a:lnTo>
                  <a:lnTo>
                    <a:pt x="792" y="1397"/>
                  </a:lnTo>
                  <a:lnTo>
                    <a:pt x="773" y="1399"/>
                  </a:lnTo>
                  <a:lnTo>
                    <a:pt x="754" y="1402"/>
                  </a:lnTo>
                  <a:lnTo>
                    <a:pt x="735" y="1403"/>
                  </a:lnTo>
                  <a:lnTo>
                    <a:pt x="715" y="1404"/>
                  </a:lnTo>
                  <a:lnTo>
                    <a:pt x="696" y="1404"/>
                  </a:lnTo>
                  <a:lnTo>
                    <a:pt x="676" y="1403"/>
                  </a:lnTo>
                  <a:lnTo>
                    <a:pt x="657" y="1402"/>
                  </a:lnTo>
                  <a:lnTo>
                    <a:pt x="637" y="1399"/>
                  </a:lnTo>
                  <a:lnTo>
                    <a:pt x="618" y="1395"/>
                  </a:lnTo>
                  <a:lnTo>
                    <a:pt x="599" y="1391"/>
                  </a:lnTo>
                  <a:lnTo>
                    <a:pt x="599" y="1391"/>
                  </a:lnTo>
                  <a:lnTo>
                    <a:pt x="576" y="1385"/>
                  </a:lnTo>
                  <a:lnTo>
                    <a:pt x="554" y="1378"/>
                  </a:lnTo>
                  <a:lnTo>
                    <a:pt x="534" y="1371"/>
                  </a:lnTo>
                  <a:lnTo>
                    <a:pt x="513" y="1361"/>
                  </a:lnTo>
                  <a:lnTo>
                    <a:pt x="493" y="1351"/>
                  </a:lnTo>
                  <a:lnTo>
                    <a:pt x="474" y="1341"/>
                  </a:lnTo>
                  <a:lnTo>
                    <a:pt x="454" y="1329"/>
                  </a:lnTo>
                  <a:lnTo>
                    <a:pt x="436" y="1317"/>
                  </a:lnTo>
                  <a:lnTo>
                    <a:pt x="418" y="1304"/>
                  </a:lnTo>
                  <a:lnTo>
                    <a:pt x="400" y="1291"/>
                  </a:lnTo>
                  <a:lnTo>
                    <a:pt x="383" y="1276"/>
                  </a:lnTo>
                  <a:lnTo>
                    <a:pt x="366" y="1261"/>
                  </a:lnTo>
                  <a:lnTo>
                    <a:pt x="350" y="1246"/>
                  </a:lnTo>
                  <a:lnTo>
                    <a:pt x="335" y="1229"/>
                  </a:lnTo>
                  <a:lnTo>
                    <a:pt x="321" y="1212"/>
                  </a:lnTo>
                  <a:lnTo>
                    <a:pt x="306" y="1194"/>
                  </a:lnTo>
                  <a:lnTo>
                    <a:pt x="293" y="1176"/>
                  </a:lnTo>
                  <a:lnTo>
                    <a:pt x="280" y="1157"/>
                  </a:lnTo>
                  <a:lnTo>
                    <a:pt x="269" y="1138"/>
                  </a:lnTo>
                  <a:lnTo>
                    <a:pt x="257" y="1118"/>
                  </a:lnTo>
                  <a:lnTo>
                    <a:pt x="247" y="1099"/>
                  </a:lnTo>
                  <a:lnTo>
                    <a:pt x="237" y="1078"/>
                  </a:lnTo>
                  <a:lnTo>
                    <a:pt x="228" y="1058"/>
                  </a:lnTo>
                  <a:lnTo>
                    <a:pt x="221" y="1036"/>
                  </a:lnTo>
                  <a:lnTo>
                    <a:pt x="214" y="1016"/>
                  </a:lnTo>
                  <a:lnTo>
                    <a:pt x="208" y="993"/>
                  </a:lnTo>
                  <a:lnTo>
                    <a:pt x="202" y="973"/>
                  </a:lnTo>
                  <a:lnTo>
                    <a:pt x="197" y="951"/>
                  </a:lnTo>
                  <a:lnTo>
                    <a:pt x="195" y="928"/>
                  </a:lnTo>
                  <a:lnTo>
                    <a:pt x="192" y="906"/>
                  </a:lnTo>
                  <a:lnTo>
                    <a:pt x="191" y="883"/>
                  </a:lnTo>
                  <a:lnTo>
                    <a:pt x="189" y="861"/>
                  </a:lnTo>
                  <a:lnTo>
                    <a:pt x="169" y="849"/>
                  </a:lnTo>
                  <a:lnTo>
                    <a:pt x="169" y="849"/>
                  </a:lnTo>
                  <a:lnTo>
                    <a:pt x="152" y="847"/>
                  </a:lnTo>
                  <a:lnTo>
                    <a:pt x="137" y="843"/>
                  </a:lnTo>
                  <a:lnTo>
                    <a:pt x="123" y="836"/>
                  </a:lnTo>
                  <a:lnTo>
                    <a:pt x="110" y="828"/>
                  </a:lnTo>
                  <a:lnTo>
                    <a:pt x="97" y="819"/>
                  </a:lnTo>
                  <a:lnTo>
                    <a:pt x="87" y="808"/>
                  </a:lnTo>
                  <a:lnTo>
                    <a:pt x="76" y="796"/>
                  </a:lnTo>
                  <a:lnTo>
                    <a:pt x="66" y="783"/>
                  </a:lnTo>
                  <a:lnTo>
                    <a:pt x="58" y="770"/>
                  </a:lnTo>
                  <a:lnTo>
                    <a:pt x="49" y="754"/>
                  </a:lnTo>
                  <a:lnTo>
                    <a:pt x="35" y="726"/>
                  </a:lnTo>
                  <a:lnTo>
                    <a:pt x="23" y="696"/>
                  </a:lnTo>
                  <a:lnTo>
                    <a:pt x="14" y="667"/>
                  </a:lnTo>
                  <a:lnTo>
                    <a:pt x="14" y="667"/>
                  </a:lnTo>
                  <a:lnTo>
                    <a:pt x="9" y="653"/>
                  </a:lnTo>
                  <a:lnTo>
                    <a:pt x="5" y="637"/>
                  </a:lnTo>
                  <a:lnTo>
                    <a:pt x="2" y="622"/>
                  </a:lnTo>
                  <a:lnTo>
                    <a:pt x="1" y="606"/>
                  </a:lnTo>
                  <a:lnTo>
                    <a:pt x="0" y="590"/>
                  </a:lnTo>
                  <a:lnTo>
                    <a:pt x="1" y="575"/>
                  </a:lnTo>
                  <a:lnTo>
                    <a:pt x="4" y="559"/>
                  </a:lnTo>
                  <a:lnTo>
                    <a:pt x="9" y="545"/>
                  </a:lnTo>
                  <a:lnTo>
                    <a:pt x="9" y="545"/>
                  </a:lnTo>
                  <a:lnTo>
                    <a:pt x="15" y="531"/>
                  </a:lnTo>
                  <a:lnTo>
                    <a:pt x="23" y="518"/>
                  </a:lnTo>
                  <a:lnTo>
                    <a:pt x="34" y="507"/>
                  </a:lnTo>
                  <a:lnTo>
                    <a:pt x="44" y="498"/>
                  </a:lnTo>
                  <a:lnTo>
                    <a:pt x="57" y="493"/>
                  </a:lnTo>
                  <a:lnTo>
                    <a:pt x="63" y="492"/>
                  </a:lnTo>
                  <a:lnTo>
                    <a:pt x="70" y="490"/>
                  </a:lnTo>
                  <a:lnTo>
                    <a:pt x="78" y="490"/>
                  </a:lnTo>
                  <a:lnTo>
                    <a:pt x="84" y="490"/>
                  </a:lnTo>
                  <a:lnTo>
                    <a:pt x="92" y="492"/>
                  </a:lnTo>
                  <a:lnTo>
                    <a:pt x="100" y="494"/>
                  </a:lnTo>
                  <a:lnTo>
                    <a:pt x="124" y="439"/>
                  </a:lnTo>
                  <a:lnTo>
                    <a:pt x="124" y="439"/>
                  </a:lnTo>
                  <a:lnTo>
                    <a:pt x="134" y="432"/>
                  </a:lnTo>
                  <a:lnTo>
                    <a:pt x="141" y="424"/>
                  </a:lnTo>
                  <a:lnTo>
                    <a:pt x="149" y="416"/>
                  </a:lnTo>
                  <a:lnTo>
                    <a:pt x="156" y="406"/>
                  </a:lnTo>
                  <a:lnTo>
                    <a:pt x="167" y="386"/>
                  </a:lnTo>
                  <a:lnTo>
                    <a:pt x="178" y="364"/>
                  </a:lnTo>
                  <a:lnTo>
                    <a:pt x="178" y="364"/>
                  </a:lnTo>
                  <a:lnTo>
                    <a:pt x="248" y="217"/>
                  </a:lnTo>
                  <a:lnTo>
                    <a:pt x="298" y="140"/>
                  </a:lnTo>
                  <a:close/>
                </a:path>
              </a:pathLst>
            </a:custGeom>
            <a:solidFill>
              <a:srgbClr val="F5D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112">
              <a:extLst>
                <a:ext uri="{FF2B5EF4-FFF2-40B4-BE49-F238E27FC236}">
                  <a16:creationId xmlns:a16="http://schemas.microsoft.com/office/drawing/2014/main" id="{D514F3E4-A1A8-3AAE-C31E-55153FB8C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8" y="8"/>
              <a:ext cx="446" cy="305"/>
            </a:xfrm>
            <a:custGeom>
              <a:avLst/>
              <a:gdLst>
                <a:gd name="T0" fmla="*/ 154 w 1338"/>
                <a:gd name="T1" fmla="*/ 804 h 917"/>
                <a:gd name="T2" fmla="*/ 127 w 1338"/>
                <a:gd name="T3" fmla="*/ 853 h 917"/>
                <a:gd name="T4" fmla="*/ 104 w 1338"/>
                <a:gd name="T5" fmla="*/ 877 h 917"/>
                <a:gd name="T6" fmla="*/ 82 w 1338"/>
                <a:gd name="T7" fmla="*/ 913 h 917"/>
                <a:gd name="T8" fmla="*/ 66 w 1338"/>
                <a:gd name="T9" fmla="*/ 916 h 917"/>
                <a:gd name="T10" fmla="*/ 57 w 1338"/>
                <a:gd name="T11" fmla="*/ 907 h 917"/>
                <a:gd name="T12" fmla="*/ 10 w 1338"/>
                <a:gd name="T13" fmla="*/ 690 h 917"/>
                <a:gd name="T14" fmla="*/ 0 w 1338"/>
                <a:gd name="T15" fmla="*/ 524 h 917"/>
                <a:gd name="T16" fmla="*/ 6 w 1338"/>
                <a:gd name="T17" fmla="*/ 452 h 917"/>
                <a:gd name="T18" fmla="*/ 31 w 1338"/>
                <a:gd name="T19" fmla="*/ 354 h 917"/>
                <a:gd name="T20" fmla="*/ 73 w 1338"/>
                <a:gd name="T21" fmla="*/ 264 h 917"/>
                <a:gd name="T22" fmla="*/ 132 w 1338"/>
                <a:gd name="T23" fmla="*/ 184 h 917"/>
                <a:gd name="T24" fmla="*/ 188 w 1338"/>
                <a:gd name="T25" fmla="*/ 134 h 917"/>
                <a:gd name="T26" fmla="*/ 321 w 1338"/>
                <a:gd name="T27" fmla="*/ 60 h 917"/>
                <a:gd name="T28" fmla="*/ 473 w 1338"/>
                <a:gd name="T29" fmla="*/ 20 h 917"/>
                <a:gd name="T30" fmla="*/ 519 w 1338"/>
                <a:gd name="T31" fmla="*/ 6 h 917"/>
                <a:gd name="T32" fmla="*/ 592 w 1338"/>
                <a:gd name="T33" fmla="*/ 0 h 917"/>
                <a:gd name="T34" fmla="*/ 734 w 1338"/>
                <a:gd name="T35" fmla="*/ 10 h 917"/>
                <a:gd name="T36" fmla="*/ 870 w 1338"/>
                <a:gd name="T37" fmla="*/ 46 h 917"/>
                <a:gd name="T38" fmla="*/ 997 w 1338"/>
                <a:gd name="T39" fmla="*/ 108 h 917"/>
                <a:gd name="T40" fmla="*/ 1058 w 1338"/>
                <a:gd name="T41" fmla="*/ 150 h 917"/>
                <a:gd name="T42" fmla="*/ 1075 w 1338"/>
                <a:gd name="T43" fmla="*/ 186 h 917"/>
                <a:gd name="T44" fmla="*/ 1131 w 1338"/>
                <a:gd name="T45" fmla="*/ 208 h 917"/>
                <a:gd name="T46" fmla="*/ 1218 w 1338"/>
                <a:gd name="T47" fmla="*/ 267 h 917"/>
                <a:gd name="T48" fmla="*/ 1286 w 1338"/>
                <a:gd name="T49" fmla="*/ 349 h 917"/>
                <a:gd name="T50" fmla="*/ 1327 w 1338"/>
                <a:gd name="T51" fmla="*/ 445 h 917"/>
                <a:gd name="T52" fmla="*/ 1338 w 1338"/>
                <a:gd name="T53" fmla="*/ 522 h 917"/>
                <a:gd name="T54" fmla="*/ 1329 w 1338"/>
                <a:gd name="T55" fmla="*/ 621 h 917"/>
                <a:gd name="T56" fmla="*/ 1300 w 1338"/>
                <a:gd name="T57" fmla="*/ 717 h 917"/>
                <a:gd name="T58" fmla="*/ 1225 w 1338"/>
                <a:gd name="T59" fmla="*/ 878 h 917"/>
                <a:gd name="T60" fmla="*/ 1221 w 1338"/>
                <a:gd name="T61" fmla="*/ 887 h 917"/>
                <a:gd name="T62" fmla="*/ 1208 w 1338"/>
                <a:gd name="T63" fmla="*/ 892 h 917"/>
                <a:gd name="T64" fmla="*/ 1197 w 1338"/>
                <a:gd name="T65" fmla="*/ 886 h 917"/>
                <a:gd name="T66" fmla="*/ 1116 w 1338"/>
                <a:gd name="T67" fmla="*/ 733 h 917"/>
                <a:gd name="T68" fmla="*/ 1066 w 1338"/>
                <a:gd name="T69" fmla="*/ 560 h 917"/>
                <a:gd name="T70" fmla="*/ 1065 w 1338"/>
                <a:gd name="T71" fmla="*/ 547 h 917"/>
                <a:gd name="T72" fmla="*/ 1052 w 1338"/>
                <a:gd name="T73" fmla="*/ 532 h 917"/>
                <a:gd name="T74" fmla="*/ 966 w 1338"/>
                <a:gd name="T75" fmla="*/ 514 h 917"/>
                <a:gd name="T76" fmla="*/ 857 w 1338"/>
                <a:gd name="T77" fmla="*/ 465 h 917"/>
                <a:gd name="T78" fmla="*/ 821 w 1338"/>
                <a:gd name="T79" fmla="*/ 446 h 917"/>
                <a:gd name="T80" fmla="*/ 795 w 1338"/>
                <a:gd name="T81" fmla="*/ 483 h 917"/>
                <a:gd name="T82" fmla="*/ 760 w 1338"/>
                <a:gd name="T83" fmla="*/ 517 h 917"/>
                <a:gd name="T84" fmla="*/ 714 w 1338"/>
                <a:gd name="T85" fmla="*/ 537 h 917"/>
                <a:gd name="T86" fmla="*/ 610 w 1338"/>
                <a:gd name="T87" fmla="*/ 567 h 917"/>
                <a:gd name="T88" fmla="*/ 502 w 1338"/>
                <a:gd name="T89" fmla="*/ 586 h 917"/>
                <a:gd name="T90" fmla="*/ 393 w 1338"/>
                <a:gd name="T91" fmla="*/ 589 h 917"/>
                <a:gd name="T92" fmla="*/ 284 w 1338"/>
                <a:gd name="T93" fmla="*/ 582 h 917"/>
                <a:gd name="T94" fmla="*/ 274 w 1338"/>
                <a:gd name="T95" fmla="*/ 584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38" h="917">
                  <a:moveTo>
                    <a:pt x="226" y="656"/>
                  </a:moveTo>
                  <a:lnTo>
                    <a:pt x="226" y="656"/>
                  </a:lnTo>
                  <a:lnTo>
                    <a:pt x="225" y="658"/>
                  </a:lnTo>
                  <a:lnTo>
                    <a:pt x="154" y="804"/>
                  </a:lnTo>
                  <a:lnTo>
                    <a:pt x="154" y="804"/>
                  </a:lnTo>
                  <a:lnTo>
                    <a:pt x="145" y="825"/>
                  </a:lnTo>
                  <a:lnTo>
                    <a:pt x="134" y="844"/>
                  </a:lnTo>
                  <a:lnTo>
                    <a:pt x="127" y="853"/>
                  </a:lnTo>
                  <a:lnTo>
                    <a:pt x="121" y="863"/>
                  </a:lnTo>
                  <a:lnTo>
                    <a:pt x="113" y="870"/>
                  </a:lnTo>
                  <a:lnTo>
                    <a:pt x="104" y="877"/>
                  </a:lnTo>
                  <a:lnTo>
                    <a:pt x="104" y="877"/>
                  </a:lnTo>
                  <a:lnTo>
                    <a:pt x="100" y="882"/>
                  </a:lnTo>
                  <a:lnTo>
                    <a:pt x="84" y="909"/>
                  </a:lnTo>
                  <a:lnTo>
                    <a:pt x="84" y="909"/>
                  </a:lnTo>
                  <a:lnTo>
                    <a:pt x="82" y="913"/>
                  </a:lnTo>
                  <a:lnTo>
                    <a:pt x="78" y="916"/>
                  </a:lnTo>
                  <a:lnTo>
                    <a:pt x="74" y="917"/>
                  </a:lnTo>
                  <a:lnTo>
                    <a:pt x="70" y="917"/>
                  </a:lnTo>
                  <a:lnTo>
                    <a:pt x="66" y="916"/>
                  </a:lnTo>
                  <a:lnTo>
                    <a:pt x="62" y="915"/>
                  </a:lnTo>
                  <a:lnTo>
                    <a:pt x="60" y="911"/>
                  </a:lnTo>
                  <a:lnTo>
                    <a:pt x="57" y="907"/>
                  </a:lnTo>
                  <a:lnTo>
                    <a:pt x="57" y="907"/>
                  </a:lnTo>
                  <a:lnTo>
                    <a:pt x="43" y="857"/>
                  </a:lnTo>
                  <a:lnTo>
                    <a:pt x="30" y="804"/>
                  </a:lnTo>
                  <a:lnTo>
                    <a:pt x="19" y="747"/>
                  </a:lnTo>
                  <a:lnTo>
                    <a:pt x="10" y="690"/>
                  </a:lnTo>
                  <a:lnTo>
                    <a:pt x="4" y="632"/>
                  </a:lnTo>
                  <a:lnTo>
                    <a:pt x="0" y="576"/>
                  </a:lnTo>
                  <a:lnTo>
                    <a:pt x="0" y="550"/>
                  </a:lnTo>
                  <a:lnTo>
                    <a:pt x="0" y="524"/>
                  </a:lnTo>
                  <a:lnTo>
                    <a:pt x="1" y="500"/>
                  </a:lnTo>
                  <a:lnTo>
                    <a:pt x="2" y="476"/>
                  </a:lnTo>
                  <a:lnTo>
                    <a:pt x="2" y="476"/>
                  </a:lnTo>
                  <a:lnTo>
                    <a:pt x="6" y="452"/>
                  </a:lnTo>
                  <a:lnTo>
                    <a:pt x="10" y="427"/>
                  </a:lnTo>
                  <a:lnTo>
                    <a:pt x="17" y="402"/>
                  </a:lnTo>
                  <a:lnTo>
                    <a:pt x="23" y="379"/>
                  </a:lnTo>
                  <a:lnTo>
                    <a:pt x="31" y="354"/>
                  </a:lnTo>
                  <a:lnTo>
                    <a:pt x="40" y="331"/>
                  </a:lnTo>
                  <a:lnTo>
                    <a:pt x="49" y="309"/>
                  </a:lnTo>
                  <a:lnTo>
                    <a:pt x="61" y="285"/>
                  </a:lnTo>
                  <a:lnTo>
                    <a:pt x="73" y="264"/>
                  </a:lnTo>
                  <a:lnTo>
                    <a:pt x="86" y="242"/>
                  </a:lnTo>
                  <a:lnTo>
                    <a:pt x="100" y="223"/>
                  </a:lnTo>
                  <a:lnTo>
                    <a:pt x="115" y="203"/>
                  </a:lnTo>
                  <a:lnTo>
                    <a:pt x="132" y="184"/>
                  </a:lnTo>
                  <a:lnTo>
                    <a:pt x="149" y="167"/>
                  </a:lnTo>
                  <a:lnTo>
                    <a:pt x="169" y="150"/>
                  </a:lnTo>
                  <a:lnTo>
                    <a:pt x="188" y="134"/>
                  </a:lnTo>
                  <a:lnTo>
                    <a:pt x="188" y="134"/>
                  </a:lnTo>
                  <a:lnTo>
                    <a:pt x="219" y="112"/>
                  </a:lnTo>
                  <a:lnTo>
                    <a:pt x="252" y="93"/>
                  </a:lnTo>
                  <a:lnTo>
                    <a:pt x="286" y="76"/>
                  </a:lnTo>
                  <a:lnTo>
                    <a:pt x="321" y="60"/>
                  </a:lnTo>
                  <a:lnTo>
                    <a:pt x="357" y="47"/>
                  </a:lnTo>
                  <a:lnTo>
                    <a:pt x="393" y="37"/>
                  </a:lnTo>
                  <a:lnTo>
                    <a:pt x="432" y="28"/>
                  </a:lnTo>
                  <a:lnTo>
                    <a:pt x="473" y="20"/>
                  </a:lnTo>
                  <a:lnTo>
                    <a:pt x="473" y="20"/>
                  </a:lnTo>
                  <a:lnTo>
                    <a:pt x="474" y="20"/>
                  </a:lnTo>
                  <a:lnTo>
                    <a:pt x="519" y="6"/>
                  </a:lnTo>
                  <a:lnTo>
                    <a:pt x="519" y="6"/>
                  </a:lnTo>
                  <a:lnTo>
                    <a:pt x="522" y="6"/>
                  </a:lnTo>
                  <a:lnTo>
                    <a:pt x="522" y="6"/>
                  </a:lnTo>
                  <a:lnTo>
                    <a:pt x="557" y="2"/>
                  </a:lnTo>
                  <a:lnTo>
                    <a:pt x="592" y="0"/>
                  </a:lnTo>
                  <a:lnTo>
                    <a:pt x="628" y="0"/>
                  </a:lnTo>
                  <a:lnTo>
                    <a:pt x="664" y="2"/>
                  </a:lnTo>
                  <a:lnTo>
                    <a:pt x="699" y="4"/>
                  </a:lnTo>
                  <a:lnTo>
                    <a:pt x="734" y="10"/>
                  </a:lnTo>
                  <a:lnTo>
                    <a:pt x="769" y="16"/>
                  </a:lnTo>
                  <a:lnTo>
                    <a:pt x="803" y="25"/>
                  </a:lnTo>
                  <a:lnTo>
                    <a:pt x="836" y="34"/>
                  </a:lnTo>
                  <a:lnTo>
                    <a:pt x="870" y="46"/>
                  </a:lnTo>
                  <a:lnTo>
                    <a:pt x="904" y="59"/>
                  </a:lnTo>
                  <a:lnTo>
                    <a:pt x="935" y="75"/>
                  </a:lnTo>
                  <a:lnTo>
                    <a:pt x="967" y="90"/>
                  </a:lnTo>
                  <a:lnTo>
                    <a:pt x="997" y="108"/>
                  </a:lnTo>
                  <a:lnTo>
                    <a:pt x="1027" y="127"/>
                  </a:lnTo>
                  <a:lnTo>
                    <a:pt x="1056" y="147"/>
                  </a:lnTo>
                  <a:lnTo>
                    <a:pt x="1056" y="147"/>
                  </a:lnTo>
                  <a:lnTo>
                    <a:pt x="1058" y="150"/>
                  </a:lnTo>
                  <a:lnTo>
                    <a:pt x="1061" y="154"/>
                  </a:lnTo>
                  <a:lnTo>
                    <a:pt x="1071" y="181"/>
                  </a:lnTo>
                  <a:lnTo>
                    <a:pt x="1071" y="181"/>
                  </a:lnTo>
                  <a:lnTo>
                    <a:pt x="1075" y="186"/>
                  </a:lnTo>
                  <a:lnTo>
                    <a:pt x="1082" y="190"/>
                  </a:lnTo>
                  <a:lnTo>
                    <a:pt x="1082" y="190"/>
                  </a:lnTo>
                  <a:lnTo>
                    <a:pt x="1106" y="198"/>
                  </a:lnTo>
                  <a:lnTo>
                    <a:pt x="1131" y="208"/>
                  </a:lnTo>
                  <a:lnTo>
                    <a:pt x="1154" y="221"/>
                  </a:lnTo>
                  <a:lnTo>
                    <a:pt x="1177" y="234"/>
                  </a:lnTo>
                  <a:lnTo>
                    <a:pt x="1197" y="250"/>
                  </a:lnTo>
                  <a:lnTo>
                    <a:pt x="1218" y="267"/>
                  </a:lnTo>
                  <a:lnTo>
                    <a:pt x="1236" y="285"/>
                  </a:lnTo>
                  <a:lnTo>
                    <a:pt x="1255" y="306"/>
                  </a:lnTo>
                  <a:lnTo>
                    <a:pt x="1270" y="327"/>
                  </a:lnTo>
                  <a:lnTo>
                    <a:pt x="1286" y="349"/>
                  </a:lnTo>
                  <a:lnTo>
                    <a:pt x="1299" y="371"/>
                  </a:lnTo>
                  <a:lnTo>
                    <a:pt x="1309" y="396"/>
                  </a:lnTo>
                  <a:lnTo>
                    <a:pt x="1319" y="419"/>
                  </a:lnTo>
                  <a:lnTo>
                    <a:pt x="1327" y="445"/>
                  </a:lnTo>
                  <a:lnTo>
                    <a:pt x="1332" y="471"/>
                  </a:lnTo>
                  <a:lnTo>
                    <a:pt x="1336" y="497"/>
                  </a:lnTo>
                  <a:lnTo>
                    <a:pt x="1336" y="497"/>
                  </a:lnTo>
                  <a:lnTo>
                    <a:pt x="1338" y="522"/>
                  </a:lnTo>
                  <a:lnTo>
                    <a:pt x="1338" y="547"/>
                  </a:lnTo>
                  <a:lnTo>
                    <a:pt x="1336" y="571"/>
                  </a:lnTo>
                  <a:lnTo>
                    <a:pt x="1332" y="596"/>
                  </a:lnTo>
                  <a:lnTo>
                    <a:pt x="1329" y="621"/>
                  </a:lnTo>
                  <a:lnTo>
                    <a:pt x="1322" y="645"/>
                  </a:lnTo>
                  <a:lnTo>
                    <a:pt x="1316" y="669"/>
                  </a:lnTo>
                  <a:lnTo>
                    <a:pt x="1308" y="694"/>
                  </a:lnTo>
                  <a:lnTo>
                    <a:pt x="1300" y="717"/>
                  </a:lnTo>
                  <a:lnTo>
                    <a:pt x="1291" y="740"/>
                  </a:lnTo>
                  <a:lnTo>
                    <a:pt x="1270" y="787"/>
                  </a:lnTo>
                  <a:lnTo>
                    <a:pt x="1248" y="833"/>
                  </a:lnTo>
                  <a:lnTo>
                    <a:pt x="1225" y="878"/>
                  </a:lnTo>
                  <a:lnTo>
                    <a:pt x="1225" y="879"/>
                  </a:lnTo>
                  <a:lnTo>
                    <a:pt x="1223" y="883"/>
                  </a:lnTo>
                  <a:lnTo>
                    <a:pt x="1223" y="883"/>
                  </a:lnTo>
                  <a:lnTo>
                    <a:pt x="1221" y="887"/>
                  </a:lnTo>
                  <a:lnTo>
                    <a:pt x="1218" y="890"/>
                  </a:lnTo>
                  <a:lnTo>
                    <a:pt x="1214" y="892"/>
                  </a:lnTo>
                  <a:lnTo>
                    <a:pt x="1212" y="892"/>
                  </a:lnTo>
                  <a:lnTo>
                    <a:pt x="1208" y="892"/>
                  </a:lnTo>
                  <a:lnTo>
                    <a:pt x="1204" y="891"/>
                  </a:lnTo>
                  <a:lnTo>
                    <a:pt x="1200" y="890"/>
                  </a:lnTo>
                  <a:lnTo>
                    <a:pt x="1197" y="886"/>
                  </a:lnTo>
                  <a:lnTo>
                    <a:pt x="1197" y="886"/>
                  </a:lnTo>
                  <a:lnTo>
                    <a:pt x="1174" y="851"/>
                  </a:lnTo>
                  <a:lnTo>
                    <a:pt x="1153" y="813"/>
                  </a:lnTo>
                  <a:lnTo>
                    <a:pt x="1134" y="773"/>
                  </a:lnTo>
                  <a:lnTo>
                    <a:pt x="1116" y="733"/>
                  </a:lnTo>
                  <a:lnTo>
                    <a:pt x="1100" y="691"/>
                  </a:lnTo>
                  <a:lnTo>
                    <a:pt x="1087" y="648"/>
                  </a:lnTo>
                  <a:lnTo>
                    <a:pt x="1075" y="604"/>
                  </a:lnTo>
                  <a:lnTo>
                    <a:pt x="1066" y="560"/>
                  </a:lnTo>
                  <a:lnTo>
                    <a:pt x="1066" y="560"/>
                  </a:lnTo>
                  <a:lnTo>
                    <a:pt x="1066" y="557"/>
                  </a:lnTo>
                  <a:lnTo>
                    <a:pt x="1065" y="547"/>
                  </a:lnTo>
                  <a:lnTo>
                    <a:pt x="1065" y="547"/>
                  </a:lnTo>
                  <a:lnTo>
                    <a:pt x="1064" y="541"/>
                  </a:lnTo>
                  <a:lnTo>
                    <a:pt x="1061" y="537"/>
                  </a:lnTo>
                  <a:lnTo>
                    <a:pt x="1057" y="535"/>
                  </a:lnTo>
                  <a:lnTo>
                    <a:pt x="1052" y="532"/>
                  </a:lnTo>
                  <a:lnTo>
                    <a:pt x="1052" y="532"/>
                  </a:lnTo>
                  <a:lnTo>
                    <a:pt x="1023" y="528"/>
                  </a:lnTo>
                  <a:lnTo>
                    <a:pt x="995" y="522"/>
                  </a:lnTo>
                  <a:lnTo>
                    <a:pt x="966" y="514"/>
                  </a:lnTo>
                  <a:lnTo>
                    <a:pt x="938" y="504"/>
                  </a:lnTo>
                  <a:lnTo>
                    <a:pt x="910" y="492"/>
                  </a:lnTo>
                  <a:lnTo>
                    <a:pt x="883" y="479"/>
                  </a:lnTo>
                  <a:lnTo>
                    <a:pt x="857" y="465"/>
                  </a:lnTo>
                  <a:lnTo>
                    <a:pt x="832" y="448"/>
                  </a:lnTo>
                  <a:lnTo>
                    <a:pt x="832" y="448"/>
                  </a:lnTo>
                  <a:lnTo>
                    <a:pt x="827" y="445"/>
                  </a:lnTo>
                  <a:lnTo>
                    <a:pt x="821" y="446"/>
                  </a:lnTo>
                  <a:lnTo>
                    <a:pt x="815" y="449"/>
                  </a:lnTo>
                  <a:lnTo>
                    <a:pt x="812" y="453"/>
                  </a:lnTo>
                  <a:lnTo>
                    <a:pt x="795" y="483"/>
                  </a:lnTo>
                  <a:lnTo>
                    <a:pt x="795" y="483"/>
                  </a:lnTo>
                  <a:lnTo>
                    <a:pt x="788" y="493"/>
                  </a:lnTo>
                  <a:lnTo>
                    <a:pt x="779" y="502"/>
                  </a:lnTo>
                  <a:lnTo>
                    <a:pt x="770" y="510"/>
                  </a:lnTo>
                  <a:lnTo>
                    <a:pt x="760" y="517"/>
                  </a:lnTo>
                  <a:lnTo>
                    <a:pt x="749" y="523"/>
                  </a:lnTo>
                  <a:lnTo>
                    <a:pt x="738" y="528"/>
                  </a:lnTo>
                  <a:lnTo>
                    <a:pt x="714" y="537"/>
                  </a:lnTo>
                  <a:lnTo>
                    <a:pt x="714" y="537"/>
                  </a:lnTo>
                  <a:lnTo>
                    <a:pt x="688" y="547"/>
                  </a:lnTo>
                  <a:lnTo>
                    <a:pt x="662" y="554"/>
                  </a:lnTo>
                  <a:lnTo>
                    <a:pt x="636" y="561"/>
                  </a:lnTo>
                  <a:lnTo>
                    <a:pt x="610" y="567"/>
                  </a:lnTo>
                  <a:lnTo>
                    <a:pt x="583" y="574"/>
                  </a:lnTo>
                  <a:lnTo>
                    <a:pt x="556" y="578"/>
                  </a:lnTo>
                  <a:lnTo>
                    <a:pt x="530" y="582"/>
                  </a:lnTo>
                  <a:lnTo>
                    <a:pt x="502" y="586"/>
                  </a:lnTo>
                  <a:lnTo>
                    <a:pt x="475" y="588"/>
                  </a:lnTo>
                  <a:lnTo>
                    <a:pt x="448" y="589"/>
                  </a:lnTo>
                  <a:lnTo>
                    <a:pt x="421" y="589"/>
                  </a:lnTo>
                  <a:lnTo>
                    <a:pt x="393" y="589"/>
                  </a:lnTo>
                  <a:lnTo>
                    <a:pt x="366" y="589"/>
                  </a:lnTo>
                  <a:lnTo>
                    <a:pt x="339" y="587"/>
                  </a:lnTo>
                  <a:lnTo>
                    <a:pt x="312" y="584"/>
                  </a:lnTo>
                  <a:lnTo>
                    <a:pt x="284" y="582"/>
                  </a:lnTo>
                  <a:lnTo>
                    <a:pt x="284" y="582"/>
                  </a:lnTo>
                  <a:lnTo>
                    <a:pt x="280" y="582"/>
                  </a:lnTo>
                  <a:lnTo>
                    <a:pt x="276" y="583"/>
                  </a:lnTo>
                  <a:lnTo>
                    <a:pt x="274" y="584"/>
                  </a:lnTo>
                  <a:lnTo>
                    <a:pt x="271" y="588"/>
                  </a:lnTo>
                  <a:lnTo>
                    <a:pt x="226" y="656"/>
                  </a:lnTo>
                  <a:close/>
                </a:path>
              </a:pathLst>
            </a:custGeom>
            <a:solidFill>
              <a:srgbClr val="A87B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Freeform 113">
              <a:extLst>
                <a:ext uri="{FF2B5EF4-FFF2-40B4-BE49-F238E27FC236}">
                  <a16:creationId xmlns:a16="http://schemas.microsoft.com/office/drawing/2014/main" id="{9117E0AD-DD3A-1AFE-03A1-4CC95804D1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1" y="7"/>
              <a:ext cx="169" cy="293"/>
            </a:xfrm>
            <a:custGeom>
              <a:avLst/>
              <a:gdLst>
                <a:gd name="T0" fmla="*/ 486 w 506"/>
                <a:gd name="T1" fmla="*/ 1 h 878"/>
                <a:gd name="T2" fmla="*/ 433 w 506"/>
                <a:gd name="T3" fmla="*/ 10 h 878"/>
                <a:gd name="T4" fmla="*/ 381 w 506"/>
                <a:gd name="T5" fmla="*/ 25 h 878"/>
                <a:gd name="T6" fmla="*/ 329 w 506"/>
                <a:gd name="T7" fmla="*/ 43 h 878"/>
                <a:gd name="T8" fmla="*/ 280 w 506"/>
                <a:gd name="T9" fmla="*/ 65 h 878"/>
                <a:gd name="T10" fmla="*/ 258 w 506"/>
                <a:gd name="T11" fmla="*/ 78 h 878"/>
                <a:gd name="T12" fmla="*/ 212 w 506"/>
                <a:gd name="T13" fmla="*/ 105 h 878"/>
                <a:gd name="T14" fmla="*/ 172 w 506"/>
                <a:gd name="T15" fmla="*/ 138 h 878"/>
                <a:gd name="T16" fmla="*/ 134 w 506"/>
                <a:gd name="T17" fmla="*/ 173 h 878"/>
                <a:gd name="T18" fmla="*/ 117 w 506"/>
                <a:gd name="T19" fmla="*/ 194 h 878"/>
                <a:gd name="T20" fmla="*/ 85 w 506"/>
                <a:gd name="T21" fmla="*/ 238 h 878"/>
                <a:gd name="T22" fmla="*/ 59 w 506"/>
                <a:gd name="T23" fmla="*/ 285 h 878"/>
                <a:gd name="T24" fmla="*/ 38 w 506"/>
                <a:gd name="T25" fmla="*/ 333 h 878"/>
                <a:gd name="T26" fmla="*/ 21 w 506"/>
                <a:gd name="T27" fmla="*/ 385 h 878"/>
                <a:gd name="T28" fmla="*/ 9 w 506"/>
                <a:gd name="T29" fmla="*/ 437 h 878"/>
                <a:gd name="T30" fmla="*/ 3 w 506"/>
                <a:gd name="T31" fmla="*/ 490 h 878"/>
                <a:gd name="T32" fmla="*/ 0 w 506"/>
                <a:gd name="T33" fmla="*/ 545 h 878"/>
                <a:gd name="T34" fmla="*/ 2 w 506"/>
                <a:gd name="T35" fmla="*/ 598 h 878"/>
                <a:gd name="T36" fmla="*/ 6 w 506"/>
                <a:gd name="T37" fmla="*/ 633 h 878"/>
                <a:gd name="T38" fmla="*/ 16 w 506"/>
                <a:gd name="T39" fmla="*/ 701 h 878"/>
                <a:gd name="T40" fmla="*/ 32 w 506"/>
                <a:gd name="T41" fmla="*/ 768 h 878"/>
                <a:gd name="T42" fmla="*/ 51 w 506"/>
                <a:gd name="T43" fmla="*/ 835 h 878"/>
                <a:gd name="T44" fmla="*/ 63 w 506"/>
                <a:gd name="T45" fmla="*/ 867 h 878"/>
                <a:gd name="T46" fmla="*/ 69 w 506"/>
                <a:gd name="T47" fmla="*/ 876 h 878"/>
                <a:gd name="T48" fmla="*/ 82 w 506"/>
                <a:gd name="T49" fmla="*/ 878 h 878"/>
                <a:gd name="T50" fmla="*/ 87 w 506"/>
                <a:gd name="T51" fmla="*/ 875 h 878"/>
                <a:gd name="T52" fmla="*/ 93 w 506"/>
                <a:gd name="T53" fmla="*/ 865 h 878"/>
                <a:gd name="T54" fmla="*/ 93 w 506"/>
                <a:gd name="T55" fmla="*/ 858 h 878"/>
                <a:gd name="T56" fmla="*/ 74 w 506"/>
                <a:gd name="T57" fmla="*/ 805 h 878"/>
                <a:gd name="T58" fmla="*/ 52 w 506"/>
                <a:gd name="T59" fmla="*/ 720 h 878"/>
                <a:gd name="T60" fmla="*/ 41 w 506"/>
                <a:gd name="T61" fmla="*/ 664 h 878"/>
                <a:gd name="T62" fmla="*/ 34 w 506"/>
                <a:gd name="T63" fmla="*/ 607 h 878"/>
                <a:gd name="T64" fmla="*/ 32 w 506"/>
                <a:gd name="T65" fmla="*/ 550 h 878"/>
                <a:gd name="T66" fmla="*/ 33 w 506"/>
                <a:gd name="T67" fmla="*/ 493 h 878"/>
                <a:gd name="T68" fmla="*/ 41 w 506"/>
                <a:gd name="T69" fmla="*/ 435 h 878"/>
                <a:gd name="T70" fmla="*/ 47 w 506"/>
                <a:gd name="T71" fmla="*/ 408 h 878"/>
                <a:gd name="T72" fmla="*/ 60 w 506"/>
                <a:gd name="T73" fmla="*/ 361 h 878"/>
                <a:gd name="T74" fmla="*/ 78 w 506"/>
                <a:gd name="T75" fmla="*/ 316 h 878"/>
                <a:gd name="T76" fmla="*/ 100 w 506"/>
                <a:gd name="T77" fmla="*/ 273 h 878"/>
                <a:gd name="T78" fmla="*/ 126 w 506"/>
                <a:gd name="T79" fmla="*/ 231 h 878"/>
                <a:gd name="T80" fmla="*/ 142 w 506"/>
                <a:gd name="T81" fmla="*/ 212 h 878"/>
                <a:gd name="T82" fmla="*/ 176 w 506"/>
                <a:gd name="T83" fmla="*/ 175 h 878"/>
                <a:gd name="T84" fmla="*/ 213 w 506"/>
                <a:gd name="T85" fmla="*/ 144 h 878"/>
                <a:gd name="T86" fmla="*/ 254 w 506"/>
                <a:gd name="T87" fmla="*/ 116 h 878"/>
                <a:gd name="T88" fmla="*/ 276 w 506"/>
                <a:gd name="T89" fmla="*/ 104 h 878"/>
                <a:gd name="T90" fmla="*/ 328 w 506"/>
                <a:gd name="T91" fmla="*/ 78 h 878"/>
                <a:gd name="T92" fmla="*/ 381 w 506"/>
                <a:gd name="T93" fmla="*/ 57 h 878"/>
                <a:gd name="T94" fmla="*/ 437 w 506"/>
                <a:gd name="T95" fmla="*/ 41 h 878"/>
                <a:gd name="T96" fmla="*/ 494 w 506"/>
                <a:gd name="T97" fmla="*/ 31 h 878"/>
                <a:gd name="T98" fmla="*/ 496 w 506"/>
                <a:gd name="T99" fmla="*/ 30 h 878"/>
                <a:gd name="T100" fmla="*/ 503 w 506"/>
                <a:gd name="T101" fmla="*/ 23 h 878"/>
                <a:gd name="T102" fmla="*/ 506 w 506"/>
                <a:gd name="T103" fmla="*/ 12 h 878"/>
                <a:gd name="T104" fmla="*/ 502 w 506"/>
                <a:gd name="T105" fmla="*/ 6 h 878"/>
                <a:gd name="T106" fmla="*/ 493 w 506"/>
                <a:gd name="T107" fmla="*/ 0 h 878"/>
                <a:gd name="T108" fmla="*/ 486 w 506"/>
                <a:gd name="T109" fmla="*/ 1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06" h="878">
                  <a:moveTo>
                    <a:pt x="486" y="1"/>
                  </a:moveTo>
                  <a:lnTo>
                    <a:pt x="486" y="1"/>
                  </a:lnTo>
                  <a:lnTo>
                    <a:pt x="459" y="5"/>
                  </a:lnTo>
                  <a:lnTo>
                    <a:pt x="433" y="10"/>
                  </a:lnTo>
                  <a:lnTo>
                    <a:pt x="407" y="17"/>
                  </a:lnTo>
                  <a:lnTo>
                    <a:pt x="381" y="25"/>
                  </a:lnTo>
                  <a:lnTo>
                    <a:pt x="355" y="34"/>
                  </a:lnTo>
                  <a:lnTo>
                    <a:pt x="329" y="43"/>
                  </a:lnTo>
                  <a:lnTo>
                    <a:pt x="304" y="53"/>
                  </a:lnTo>
                  <a:lnTo>
                    <a:pt x="280" y="65"/>
                  </a:lnTo>
                  <a:lnTo>
                    <a:pt x="280" y="65"/>
                  </a:lnTo>
                  <a:lnTo>
                    <a:pt x="258" y="78"/>
                  </a:lnTo>
                  <a:lnTo>
                    <a:pt x="234" y="91"/>
                  </a:lnTo>
                  <a:lnTo>
                    <a:pt x="212" y="105"/>
                  </a:lnTo>
                  <a:lnTo>
                    <a:pt x="191" y="121"/>
                  </a:lnTo>
                  <a:lnTo>
                    <a:pt x="172" y="138"/>
                  </a:lnTo>
                  <a:lnTo>
                    <a:pt x="152" y="155"/>
                  </a:lnTo>
                  <a:lnTo>
                    <a:pt x="134" y="173"/>
                  </a:lnTo>
                  <a:lnTo>
                    <a:pt x="117" y="194"/>
                  </a:lnTo>
                  <a:lnTo>
                    <a:pt x="117" y="194"/>
                  </a:lnTo>
                  <a:lnTo>
                    <a:pt x="100" y="214"/>
                  </a:lnTo>
                  <a:lnTo>
                    <a:pt x="85" y="238"/>
                  </a:lnTo>
                  <a:lnTo>
                    <a:pt x="72" y="260"/>
                  </a:lnTo>
                  <a:lnTo>
                    <a:pt x="59" y="285"/>
                  </a:lnTo>
                  <a:lnTo>
                    <a:pt x="47" y="308"/>
                  </a:lnTo>
                  <a:lnTo>
                    <a:pt x="38" y="333"/>
                  </a:lnTo>
                  <a:lnTo>
                    <a:pt x="29" y="359"/>
                  </a:lnTo>
                  <a:lnTo>
                    <a:pt x="21" y="385"/>
                  </a:lnTo>
                  <a:lnTo>
                    <a:pt x="15" y="411"/>
                  </a:lnTo>
                  <a:lnTo>
                    <a:pt x="9" y="437"/>
                  </a:lnTo>
                  <a:lnTo>
                    <a:pt x="6" y="464"/>
                  </a:lnTo>
                  <a:lnTo>
                    <a:pt x="3" y="490"/>
                  </a:lnTo>
                  <a:lnTo>
                    <a:pt x="2" y="517"/>
                  </a:lnTo>
                  <a:lnTo>
                    <a:pt x="0" y="545"/>
                  </a:lnTo>
                  <a:lnTo>
                    <a:pt x="0" y="571"/>
                  </a:lnTo>
                  <a:lnTo>
                    <a:pt x="2" y="598"/>
                  </a:lnTo>
                  <a:lnTo>
                    <a:pt x="2" y="598"/>
                  </a:lnTo>
                  <a:lnTo>
                    <a:pt x="6" y="633"/>
                  </a:lnTo>
                  <a:lnTo>
                    <a:pt x="9" y="667"/>
                  </a:lnTo>
                  <a:lnTo>
                    <a:pt x="16" y="701"/>
                  </a:lnTo>
                  <a:lnTo>
                    <a:pt x="24" y="735"/>
                  </a:lnTo>
                  <a:lnTo>
                    <a:pt x="32" y="768"/>
                  </a:lnTo>
                  <a:lnTo>
                    <a:pt x="41" y="801"/>
                  </a:lnTo>
                  <a:lnTo>
                    <a:pt x="51" y="835"/>
                  </a:lnTo>
                  <a:lnTo>
                    <a:pt x="63" y="867"/>
                  </a:lnTo>
                  <a:lnTo>
                    <a:pt x="63" y="867"/>
                  </a:lnTo>
                  <a:lnTo>
                    <a:pt x="65" y="872"/>
                  </a:lnTo>
                  <a:lnTo>
                    <a:pt x="69" y="876"/>
                  </a:lnTo>
                  <a:lnTo>
                    <a:pt x="76" y="878"/>
                  </a:lnTo>
                  <a:lnTo>
                    <a:pt x="82" y="878"/>
                  </a:lnTo>
                  <a:lnTo>
                    <a:pt x="82" y="878"/>
                  </a:lnTo>
                  <a:lnTo>
                    <a:pt x="87" y="875"/>
                  </a:lnTo>
                  <a:lnTo>
                    <a:pt x="91" y="870"/>
                  </a:lnTo>
                  <a:lnTo>
                    <a:pt x="93" y="865"/>
                  </a:lnTo>
                  <a:lnTo>
                    <a:pt x="93" y="862"/>
                  </a:lnTo>
                  <a:lnTo>
                    <a:pt x="93" y="858"/>
                  </a:lnTo>
                  <a:lnTo>
                    <a:pt x="93" y="858"/>
                  </a:lnTo>
                  <a:lnTo>
                    <a:pt x="74" y="805"/>
                  </a:lnTo>
                  <a:lnTo>
                    <a:pt x="59" y="749"/>
                  </a:lnTo>
                  <a:lnTo>
                    <a:pt x="52" y="720"/>
                  </a:lnTo>
                  <a:lnTo>
                    <a:pt x="46" y="693"/>
                  </a:lnTo>
                  <a:lnTo>
                    <a:pt x="41" y="664"/>
                  </a:lnTo>
                  <a:lnTo>
                    <a:pt x="37" y="636"/>
                  </a:lnTo>
                  <a:lnTo>
                    <a:pt x="34" y="607"/>
                  </a:lnTo>
                  <a:lnTo>
                    <a:pt x="32" y="578"/>
                  </a:lnTo>
                  <a:lnTo>
                    <a:pt x="32" y="550"/>
                  </a:lnTo>
                  <a:lnTo>
                    <a:pt x="32" y="521"/>
                  </a:lnTo>
                  <a:lnTo>
                    <a:pt x="33" y="493"/>
                  </a:lnTo>
                  <a:lnTo>
                    <a:pt x="37" y="464"/>
                  </a:lnTo>
                  <a:lnTo>
                    <a:pt x="41" y="435"/>
                  </a:lnTo>
                  <a:lnTo>
                    <a:pt x="47" y="408"/>
                  </a:lnTo>
                  <a:lnTo>
                    <a:pt x="47" y="408"/>
                  </a:lnTo>
                  <a:lnTo>
                    <a:pt x="54" y="385"/>
                  </a:lnTo>
                  <a:lnTo>
                    <a:pt x="60" y="361"/>
                  </a:lnTo>
                  <a:lnTo>
                    <a:pt x="69" y="338"/>
                  </a:lnTo>
                  <a:lnTo>
                    <a:pt x="78" y="316"/>
                  </a:lnTo>
                  <a:lnTo>
                    <a:pt x="89" y="294"/>
                  </a:lnTo>
                  <a:lnTo>
                    <a:pt x="100" y="273"/>
                  </a:lnTo>
                  <a:lnTo>
                    <a:pt x="113" y="251"/>
                  </a:lnTo>
                  <a:lnTo>
                    <a:pt x="126" y="231"/>
                  </a:lnTo>
                  <a:lnTo>
                    <a:pt x="126" y="231"/>
                  </a:lnTo>
                  <a:lnTo>
                    <a:pt x="142" y="212"/>
                  </a:lnTo>
                  <a:lnTo>
                    <a:pt x="159" y="194"/>
                  </a:lnTo>
                  <a:lnTo>
                    <a:pt x="176" y="175"/>
                  </a:lnTo>
                  <a:lnTo>
                    <a:pt x="194" y="160"/>
                  </a:lnTo>
                  <a:lnTo>
                    <a:pt x="213" y="144"/>
                  </a:lnTo>
                  <a:lnTo>
                    <a:pt x="233" y="130"/>
                  </a:lnTo>
                  <a:lnTo>
                    <a:pt x="254" y="116"/>
                  </a:lnTo>
                  <a:lnTo>
                    <a:pt x="276" y="104"/>
                  </a:lnTo>
                  <a:lnTo>
                    <a:pt x="276" y="104"/>
                  </a:lnTo>
                  <a:lnTo>
                    <a:pt x="302" y="90"/>
                  </a:lnTo>
                  <a:lnTo>
                    <a:pt x="328" y="78"/>
                  </a:lnTo>
                  <a:lnTo>
                    <a:pt x="354" y="66"/>
                  </a:lnTo>
                  <a:lnTo>
                    <a:pt x="381" y="57"/>
                  </a:lnTo>
                  <a:lnTo>
                    <a:pt x="409" y="49"/>
                  </a:lnTo>
                  <a:lnTo>
                    <a:pt x="437" y="41"/>
                  </a:lnTo>
                  <a:lnTo>
                    <a:pt x="465" y="36"/>
                  </a:lnTo>
                  <a:lnTo>
                    <a:pt x="494" y="31"/>
                  </a:lnTo>
                  <a:lnTo>
                    <a:pt x="494" y="31"/>
                  </a:lnTo>
                  <a:lnTo>
                    <a:pt x="496" y="30"/>
                  </a:lnTo>
                  <a:lnTo>
                    <a:pt x="499" y="28"/>
                  </a:lnTo>
                  <a:lnTo>
                    <a:pt x="503" y="23"/>
                  </a:lnTo>
                  <a:lnTo>
                    <a:pt x="506" y="17"/>
                  </a:lnTo>
                  <a:lnTo>
                    <a:pt x="506" y="12"/>
                  </a:lnTo>
                  <a:lnTo>
                    <a:pt x="506" y="12"/>
                  </a:lnTo>
                  <a:lnTo>
                    <a:pt x="502" y="6"/>
                  </a:lnTo>
                  <a:lnTo>
                    <a:pt x="498" y="2"/>
                  </a:lnTo>
                  <a:lnTo>
                    <a:pt x="493" y="0"/>
                  </a:lnTo>
                  <a:lnTo>
                    <a:pt x="486" y="1"/>
                  </a:lnTo>
                  <a:lnTo>
                    <a:pt x="486" y="1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Freeform 114">
              <a:extLst>
                <a:ext uri="{FF2B5EF4-FFF2-40B4-BE49-F238E27FC236}">
                  <a16:creationId xmlns:a16="http://schemas.microsoft.com/office/drawing/2014/main" id="{554076C1-4153-A614-A6BB-4D00C16F4F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5" y="219"/>
              <a:ext cx="52" cy="84"/>
            </a:xfrm>
            <a:custGeom>
              <a:avLst/>
              <a:gdLst>
                <a:gd name="T0" fmla="*/ 126 w 155"/>
                <a:gd name="T1" fmla="*/ 8 h 252"/>
                <a:gd name="T2" fmla="*/ 126 w 155"/>
                <a:gd name="T3" fmla="*/ 8 h 252"/>
                <a:gd name="T4" fmla="*/ 66 w 155"/>
                <a:gd name="T5" fmla="*/ 133 h 252"/>
                <a:gd name="T6" fmla="*/ 66 w 155"/>
                <a:gd name="T7" fmla="*/ 133 h 252"/>
                <a:gd name="T8" fmla="*/ 53 w 155"/>
                <a:gd name="T9" fmla="*/ 159 h 252"/>
                <a:gd name="T10" fmla="*/ 40 w 155"/>
                <a:gd name="T11" fmla="*/ 186 h 252"/>
                <a:gd name="T12" fmla="*/ 40 w 155"/>
                <a:gd name="T13" fmla="*/ 186 h 252"/>
                <a:gd name="T14" fmla="*/ 34 w 155"/>
                <a:gd name="T15" fmla="*/ 196 h 252"/>
                <a:gd name="T16" fmla="*/ 26 w 155"/>
                <a:gd name="T17" fmla="*/ 207 h 252"/>
                <a:gd name="T18" fmla="*/ 17 w 155"/>
                <a:gd name="T19" fmla="*/ 216 h 252"/>
                <a:gd name="T20" fmla="*/ 8 w 155"/>
                <a:gd name="T21" fmla="*/ 224 h 252"/>
                <a:gd name="T22" fmla="*/ 8 w 155"/>
                <a:gd name="T23" fmla="*/ 224 h 252"/>
                <a:gd name="T24" fmla="*/ 3 w 155"/>
                <a:gd name="T25" fmla="*/ 228 h 252"/>
                <a:gd name="T26" fmla="*/ 0 w 155"/>
                <a:gd name="T27" fmla="*/ 233 h 252"/>
                <a:gd name="T28" fmla="*/ 0 w 155"/>
                <a:gd name="T29" fmla="*/ 239 h 252"/>
                <a:gd name="T30" fmla="*/ 3 w 155"/>
                <a:gd name="T31" fmla="*/ 246 h 252"/>
                <a:gd name="T32" fmla="*/ 3 w 155"/>
                <a:gd name="T33" fmla="*/ 246 h 252"/>
                <a:gd name="T34" fmla="*/ 6 w 155"/>
                <a:gd name="T35" fmla="*/ 250 h 252"/>
                <a:gd name="T36" fmla="*/ 12 w 155"/>
                <a:gd name="T37" fmla="*/ 252 h 252"/>
                <a:gd name="T38" fmla="*/ 18 w 155"/>
                <a:gd name="T39" fmla="*/ 252 h 252"/>
                <a:gd name="T40" fmla="*/ 23 w 155"/>
                <a:gd name="T41" fmla="*/ 251 h 252"/>
                <a:gd name="T42" fmla="*/ 23 w 155"/>
                <a:gd name="T43" fmla="*/ 251 h 252"/>
                <a:gd name="T44" fmla="*/ 35 w 155"/>
                <a:gd name="T45" fmla="*/ 242 h 252"/>
                <a:gd name="T46" fmla="*/ 45 w 155"/>
                <a:gd name="T47" fmla="*/ 230 h 252"/>
                <a:gd name="T48" fmla="*/ 55 w 155"/>
                <a:gd name="T49" fmla="*/ 218 h 252"/>
                <a:gd name="T50" fmla="*/ 64 w 155"/>
                <a:gd name="T51" fmla="*/ 207 h 252"/>
                <a:gd name="T52" fmla="*/ 71 w 155"/>
                <a:gd name="T53" fmla="*/ 194 h 252"/>
                <a:gd name="T54" fmla="*/ 78 w 155"/>
                <a:gd name="T55" fmla="*/ 179 h 252"/>
                <a:gd name="T56" fmla="*/ 91 w 155"/>
                <a:gd name="T57" fmla="*/ 153 h 252"/>
                <a:gd name="T58" fmla="*/ 91 w 155"/>
                <a:gd name="T59" fmla="*/ 153 h 252"/>
                <a:gd name="T60" fmla="*/ 152 w 155"/>
                <a:gd name="T61" fmla="*/ 23 h 252"/>
                <a:gd name="T62" fmla="*/ 152 w 155"/>
                <a:gd name="T63" fmla="*/ 23 h 252"/>
                <a:gd name="T64" fmla="*/ 155 w 155"/>
                <a:gd name="T65" fmla="*/ 17 h 252"/>
                <a:gd name="T66" fmla="*/ 153 w 155"/>
                <a:gd name="T67" fmla="*/ 12 h 252"/>
                <a:gd name="T68" fmla="*/ 151 w 155"/>
                <a:gd name="T69" fmla="*/ 7 h 252"/>
                <a:gd name="T70" fmla="*/ 147 w 155"/>
                <a:gd name="T71" fmla="*/ 1 h 252"/>
                <a:gd name="T72" fmla="*/ 147 w 155"/>
                <a:gd name="T73" fmla="*/ 1 h 252"/>
                <a:gd name="T74" fmla="*/ 142 w 155"/>
                <a:gd name="T75" fmla="*/ 0 h 252"/>
                <a:gd name="T76" fmla="*/ 135 w 155"/>
                <a:gd name="T77" fmla="*/ 0 h 252"/>
                <a:gd name="T78" fmla="*/ 130 w 155"/>
                <a:gd name="T79" fmla="*/ 3 h 252"/>
                <a:gd name="T80" fmla="*/ 127 w 155"/>
                <a:gd name="T81" fmla="*/ 5 h 252"/>
                <a:gd name="T82" fmla="*/ 126 w 155"/>
                <a:gd name="T83" fmla="*/ 8 h 252"/>
                <a:gd name="T84" fmla="*/ 126 w 155"/>
                <a:gd name="T85" fmla="*/ 8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5" h="252">
                  <a:moveTo>
                    <a:pt x="126" y="8"/>
                  </a:moveTo>
                  <a:lnTo>
                    <a:pt x="126" y="8"/>
                  </a:lnTo>
                  <a:lnTo>
                    <a:pt x="66" y="133"/>
                  </a:lnTo>
                  <a:lnTo>
                    <a:pt x="66" y="133"/>
                  </a:lnTo>
                  <a:lnTo>
                    <a:pt x="53" y="159"/>
                  </a:lnTo>
                  <a:lnTo>
                    <a:pt x="40" y="186"/>
                  </a:lnTo>
                  <a:lnTo>
                    <a:pt x="40" y="186"/>
                  </a:lnTo>
                  <a:lnTo>
                    <a:pt x="34" y="196"/>
                  </a:lnTo>
                  <a:lnTo>
                    <a:pt x="26" y="207"/>
                  </a:lnTo>
                  <a:lnTo>
                    <a:pt x="17" y="216"/>
                  </a:lnTo>
                  <a:lnTo>
                    <a:pt x="8" y="224"/>
                  </a:lnTo>
                  <a:lnTo>
                    <a:pt x="8" y="224"/>
                  </a:lnTo>
                  <a:lnTo>
                    <a:pt x="3" y="228"/>
                  </a:lnTo>
                  <a:lnTo>
                    <a:pt x="0" y="233"/>
                  </a:lnTo>
                  <a:lnTo>
                    <a:pt x="0" y="239"/>
                  </a:lnTo>
                  <a:lnTo>
                    <a:pt x="3" y="246"/>
                  </a:lnTo>
                  <a:lnTo>
                    <a:pt x="3" y="246"/>
                  </a:lnTo>
                  <a:lnTo>
                    <a:pt x="6" y="250"/>
                  </a:lnTo>
                  <a:lnTo>
                    <a:pt x="12" y="252"/>
                  </a:lnTo>
                  <a:lnTo>
                    <a:pt x="18" y="252"/>
                  </a:lnTo>
                  <a:lnTo>
                    <a:pt x="23" y="251"/>
                  </a:lnTo>
                  <a:lnTo>
                    <a:pt x="23" y="251"/>
                  </a:lnTo>
                  <a:lnTo>
                    <a:pt x="35" y="242"/>
                  </a:lnTo>
                  <a:lnTo>
                    <a:pt x="45" y="230"/>
                  </a:lnTo>
                  <a:lnTo>
                    <a:pt x="55" y="218"/>
                  </a:lnTo>
                  <a:lnTo>
                    <a:pt x="64" y="207"/>
                  </a:lnTo>
                  <a:lnTo>
                    <a:pt x="71" y="194"/>
                  </a:lnTo>
                  <a:lnTo>
                    <a:pt x="78" y="179"/>
                  </a:lnTo>
                  <a:lnTo>
                    <a:pt x="91" y="153"/>
                  </a:lnTo>
                  <a:lnTo>
                    <a:pt x="91" y="153"/>
                  </a:lnTo>
                  <a:lnTo>
                    <a:pt x="152" y="23"/>
                  </a:lnTo>
                  <a:lnTo>
                    <a:pt x="152" y="23"/>
                  </a:lnTo>
                  <a:lnTo>
                    <a:pt x="155" y="17"/>
                  </a:lnTo>
                  <a:lnTo>
                    <a:pt x="153" y="12"/>
                  </a:lnTo>
                  <a:lnTo>
                    <a:pt x="151" y="7"/>
                  </a:lnTo>
                  <a:lnTo>
                    <a:pt x="147" y="1"/>
                  </a:lnTo>
                  <a:lnTo>
                    <a:pt x="147" y="1"/>
                  </a:lnTo>
                  <a:lnTo>
                    <a:pt x="142" y="0"/>
                  </a:lnTo>
                  <a:lnTo>
                    <a:pt x="135" y="0"/>
                  </a:lnTo>
                  <a:lnTo>
                    <a:pt x="130" y="3"/>
                  </a:lnTo>
                  <a:lnTo>
                    <a:pt x="127" y="5"/>
                  </a:lnTo>
                  <a:lnTo>
                    <a:pt x="126" y="8"/>
                  </a:lnTo>
                  <a:lnTo>
                    <a:pt x="126" y="8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Freeform 115">
              <a:extLst>
                <a:ext uri="{FF2B5EF4-FFF2-40B4-BE49-F238E27FC236}">
                  <a16:creationId xmlns:a16="http://schemas.microsoft.com/office/drawing/2014/main" id="{0036D9B1-9AA7-4CA7-ACF2-0CA9D44A22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3" y="162"/>
              <a:ext cx="184" cy="45"/>
            </a:xfrm>
            <a:custGeom>
              <a:avLst/>
              <a:gdLst>
                <a:gd name="T0" fmla="*/ 12 w 551"/>
                <a:gd name="T1" fmla="*/ 126 h 137"/>
                <a:gd name="T2" fmla="*/ 68 w 551"/>
                <a:gd name="T3" fmla="*/ 133 h 137"/>
                <a:gd name="T4" fmla="*/ 125 w 551"/>
                <a:gd name="T5" fmla="*/ 137 h 137"/>
                <a:gd name="T6" fmla="*/ 182 w 551"/>
                <a:gd name="T7" fmla="*/ 137 h 137"/>
                <a:gd name="T8" fmla="*/ 238 w 551"/>
                <a:gd name="T9" fmla="*/ 133 h 137"/>
                <a:gd name="T10" fmla="*/ 294 w 551"/>
                <a:gd name="T11" fmla="*/ 126 h 137"/>
                <a:gd name="T12" fmla="*/ 349 w 551"/>
                <a:gd name="T13" fmla="*/ 116 h 137"/>
                <a:gd name="T14" fmla="*/ 405 w 551"/>
                <a:gd name="T15" fmla="*/ 101 h 137"/>
                <a:gd name="T16" fmla="*/ 458 w 551"/>
                <a:gd name="T17" fmla="*/ 83 h 137"/>
                <a:gd name="T18" fmla="*/ 484 w 551"/>
                <a:gd name="T19" fmla="*/ 73 h 137"/>
                <a:gd name="T20" fmla="*/ 509 w 551"/>
                <a:gd name="T21" fmla="*/ 61 h 137"/>
                <a:gd name="T22" fmla="*/ 531 w 551"/>
                <a:gd name="T23" fmla="*/ 44 h 137"/>
                <a:gd name="T24" fmla="*/ 548 w 551"/>
                <a:gd name="T25" fmla="*/ 22 h 137"/>
                <a:gd name="T26" fmla="*/ 551 w 551"/>
                <a:gd name="T27" fmla="*/ 16 h 137"/>
                <a:gd name="T28" fmla="*/ 547 w 551"/>
                <a:gd name="T29" fmla="*/ 5 h 137"/>
                <a:gd name="T30" fmla="*/ 538 w 551"/>
                <a:gd name="T31" fmla="*/ 0 h 137"/>
                <a:gd name="T32" fmla="*/ 526 w 551"/>
                <a:gd name="T33" fmla="*/ 1 h 137"/>
                <a:gd name="T34" fmla="*/ 522 w 551"/>
                <a:gd name="T35" fmla="*/ 7 h 137"/>
                <a:gd name="T36" fmla="*/ 508 w 551"/>
                <a:gd name="T37" fmla="*/ 22 h 137"/>
                <a:gd name="T38" fmla="*/ 492 w 551"/>
                <a:gd name="T39" fmla="*/ 35 h 137"/>
                <a:gd name="T40" fmla="*/ 455 w 551"/>
                <a:gd name="T41" fmla="*/ 52 h 137"/>
                <a:gd name="T42" fmla="*/ 429 w 551"/>
                <a:gd name="T43" fmla="*/ 61 h 137"/>
                <a:gd name="T44" fmla="*/ 377 w 551"/>
                <a:gd name="T45" fmla="*/ 77 h 137"/>
                <a:gd name="T46" fmla="*/ 351 w 551"/>
                <a:gd name="T47" fmla="*/ 83 h 137"/>
                <a:gd name="T48" fmla="*/ 299 w 551"/>
                <a:gd name="T49" fmla="*/ 94 h 137"/>
                <a:gd name="T50" fmla="*/ 247 w 551"/>
                <a:gd name="T51" fmla="*/ 100 h 137"/>
                <a:gd name="T52" fmla="*/ 194 w 551"/>
                <a:gd name="T53" fmla="*/ 105 h 137"/>
                <a:gd name="T54" fmla="*/ 140 w 551"/>
                <a:gd name="T55" fmla="*/ 105 h 137"/>
                <a:gd name="T56" fmla="*/ 110 w 551"/>
                <a:gd name="T57" fmla="*/ 105 h 137"/>
                <a:gd name="T58" fmla="*/ 49 w 551"/>
                <a:gd name="T59" fmla="*/ 100 h 137"/>
                <a:gd name="T60" fmla="*/ 19 w 551"/>
                <a:gd name="T61" fmla="*/ 96 h 137"/>
                <a:gd name="T62" fmla="*/ 8 w 551"/>
                <a:gd name="T63" fmla="*/ 98 h 137"/>
                <a:gd name="T64" fmla="*/ 1 w 551"/>
                <a:gd name="T65" fmla="*/ 107 h 137"/>
                <a:gd name="T66" fmla="*/ 0 w 551"/>
                <a:gd name="T67" fmla="*/ 113 h 137"/>
                <a:gd name="T68" fmla="*/ 6 w 551"/>
                <a:gd name="T69" fmla="*/ 124 h 137"/>
                <a:gd name="T70" fmla="*/ 12 w 551"/>
                <a:gd name="T71" fmla="*/ 126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51" h="137">
                  <a:moveTo>
                    <a:pt x="12" y="126"/>
                  </a:moveTo>
                  <a:lnTo>
                    <a:pt x="12" y="126"/>
                  </a:lnTo>
                  <a:lnTo>
                    <a:pt x="40" y="130"/>
                  </a:lnTo>
                  <a:lnTo>
                    <a:pt x="68" y="133"/>
                  </a:lnTo>
                  <a:lnTo>
                    <a:pt x="96" y="135"/>
                  </a:lnTo>
                  <a:lnTo>
                    <a:pt x="125" y="137"/>
                  </a:lnTo>
                  <a:lnTo>
                    <a:pt x="153" y="137"/>
                  </a:lnTo>
                  <a:lnTo>
                    <a:pt x="182" y="137"/>
                  </a:lnTo>
                  <a:lnTo>
                    <a:pt x="209" y="135"/>
                  </a:lnTo>
                  <a:lnTo>
                    <a:pt x="238" y="133"/>
                  </a:lnTo>
                  <a:lnTo>
                    <a:pt x="266" y="130"/>
                  </a:lnTo>
                  <a:lnTo>
                    <a:pt x="294" y="126"/>
                  </a:lnTo>
                  <a:lnTo>
                    <a:pt x="322" y="121"/>
                  </a:lnTo>
                  <a:lnTo>
                    <a:pt x="349" y="116"/>
                  </a:lnTo>
                  <a:lnTo>
                    <a:pt x="377" y="108"/>
                  </a:lnTo>
                  <a:lnTo>
                    <a:pt x="405" y="101"/>
                  </a:lnTo>
                  <a:lnTo>
                    <a:pt x="431" y="92"/>
                  </a:lnTo>
                  <a:lnTo>
                    <a:pt x="458" y="83"/>
                  </a:lnTo>
                  <a:lnTo>
                    <a:pt x="458" y="83"/>
                  </a:lnTo>
                  <a:lnTo>
                    <a:pt x="484" y="73"/>
                  </a:lnTo>
                  <a:lnTo>
                    <a:pt x="497" y="68"/>
                  </a:lnTo>
                  <a:lnTo>
                    <a:pt x="509" y="61"/>
                  </a:lnTo>
                  <a:lnTo>
                    <a:pt x="521" y="53"/>
                  </a:lnTo>
                  <a:lnTo>
                    <a:pt x="531" y="44"/>
                  </a:lnTo>
                  <a:lnTo>
                    <a:pt x="540" y="34"/>
                  </a:lnTo>
                  <a:lnTo>
                    <a:pt x="548" y="22"/>
                  </a:lnTo>
                  <a:lnTo>
                    <a:pt x="548" y="22"/>
                  </a:lnTo>
                  <a:lnTo>
                    <a:pt x="551" y="16"/>
                  </a:lnTo>
                  <a:lnTo>
                    <a:pt x="551" y="10"/>
                  </a:lnTo>
                  <a:lnTo>
                    <a:pt x="547" y="5"/>
                  </a:lnTo>
                  <a:lnTo>
                    <a:pt x="543" y="1"/>
                  </a:lnTo>
                  <a:lnTo>
                    <a:pt x="538" y="0"/>
                  </a:lnTo>
                  <a:lnTo>
                    <a:pt x="531" y="0"/>
                  </a:lnTo>
                  <a:lnTo>
                    <a:pt x="526" y="1"/>
                  </a:lnTo>
                  <a:lnTo>
                    <a:pt x="522" y="7"/>
                  </a:lnTo>
                  <a:lnTo>
                    <a:pt x="522" y="7"/>
                  </a:lnTo>
                  <a:lnTo>
                    <a:pt x="516" y="16"/>
                  </a:lnTo>
                  <a:lnTo>
                    <a:pt x="508" y="22"/>
                  </a:lnTo>
                  <a:lnTo>
                    <a:pt x="500" y="29"/>
                  </a:lnTo>
                  <a:lnTo>
                    <a:pt x="492" y="35"/>
                  </a:lnTo>
                  <a:lnTo>
                    <a:pt x="473" y="44"/>
                  </a:lnTo>
                  <a:lnTo>
                    <a:pt x="455" y="52"/>
                  </a:lnTo>
                  <a:lnTo>
                    <a:pt x="455" y="52"/>
                  </a:lnTo>
                  <a:lnTo>
                    <a:pt x="429" y="61"/>
                  </a:lnTo>
                  <a:lnTo>
                    <a:pt x="403" y="69"/>
                  </a:lnTo>
                  <a:lnTo>
                    <a:pt x="377" y="77"/>
                  </a:lnTo>
                  <a:lnTo>
                    <a:pt x="351" y="83"/>
                  </a:lnTo>
                  <a:lnTo>
                    <a:pt x="351" y="83"/>
                  </a:lnTo>
                  <a:lnTo>
                    <a:pt x="325" y="88"/>
                  </a:lnTo>
                  <a:lnTo>
                    <a:pt x="299" y="94"/>
                  </a:lnTo>
                  <a:lnTo>
                    <a:pt x="273" y="98"/>
                  </a:lnTo>
                  <a:lnTo>
                    <a:pt x="247" y="100"/>
                  </a:lnTo>
                  <a:lnTo>
                    <a:pt x="219" y="103"/>
                  </a:lnTo>
                  <a:lnTo>
                    <a:pt x="194" y="105"/>
                  </a:lnTo>
                  <a:lnTo>
                    <a:pt x="168" y="105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10" y="105"/>
                  </a:lnTo>
                  <a:lnTo>
                    <a:pt x="81" y="103"/>
                  </a:lnTo>
                  <a:lnTo>
                    <a:pt x="49" y="100"/>
                  </a:lnTo>
                  <a:lnTo>
                    <a:pt x="19" y="96"/>
                  </a:lnTo>
                  <a:lnTo>
                    <a:pt x="19" y="96"/>
                  </a:lnTo>
                  <a:lnTo>
                    <a:pt x="14" y="96"/>
                  </a:lnTo>
                  <a:lnTo>
                    <a:pt x="8" y="98"/>
                  </a:lnTo>
                  <a:lnTo>
                    <a:pt x="4" y="101"/>
                  </a:lnTo>
                  <a:lnTo>
                    <a:pt x="1" y="107"/>
                  </a:lnTo>
                  <a:lnTo>
                    <a:pt x="1" y="107"/>
                  </a:lnTo>
                  <a:lnTo>
                    <a:pt x="0" y="113"/>
                  </a:lnTo>
                  <a:lnTo>
                    <a:pt x="3" y="120"/>
                  </a:lnTo>
                  <a:lnTo>
                    <a:pt x="6" y="124"/>
                  </a:lnTo>
                  <a:lnTo>
                    <a:pt x="9" y="126"/>
                  </a:lnTo>
                  <a:lnTo>
                    <a:pt x="12" y="126"/>
                  </a:lnTo>
                  <a:lnTo>
                    <a:pt x="12" y="12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116">
              <a:extLst>
                <a:ext uri="{FF2B5EF4-FFF2-40B4-BE49-F238E27FC236}">
                  <a16:creationId xmlns:a16="http://schemas.microsoft.com/office/drawing/2014/main" id="{F562E2E4-463E-B0C1-61F5-9A65E55851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5" y="147"/>
              <a:ext cx="92" cy="42"/>
            </a:xfrm>
            <a:custGeom>
              <a:avLst/>
              <a:gdLst>
                <a:gd name="T0" fmla="*/ 8 w 277"/>
                <a:gd name="T1" fmla="*/ 28 h 126"/>
                <a:gd name="T2" fmla="*/ 8 w 277"/>
                <a:gd name="T3" fmla="*/ 28 h 126"/>
                <a:gd name="T4" fmla="*/ 37 w 277"/>
                <a:gd name="T5" fmla="*/ 48 h 126"/>
                <a:gd name="T6" fmla="*/ 66 w 277"/>
                <a:gd name="T7" fmla="*/ 66 h 126"/>
                <a:gd name="T8" fmla="*/ 96 w 277"/>
                <a:gd name="T9" fmla="*/ 81 h 126"/>
                <a:gd name="T10" fmla="*/ 127 w 277"/>
                <a:gd name="T11" fmla="*/ 94 h 126"/>
                <a:gd name="T12" fmla="*/ 160 w 277"/>
                <a:gd name="T13" fmla="*/ 105 h 126"/>
                <a:gd name="T14" fmla="*/ 194 w 277"/>
                <a:gd name="T15" fmla="*/ 114 h 126"/>
                <a:gd name="T16" fmla="*/ 228 w 277"/>
                <a:gd name="T17" fmla="*/ 122 h 126"/>
                <a:gd name="T18" fmla="*/ 261 w 277"/>
                <a:gd name="T19" fmla="*/ 126 h 126"/>
                <a:gd name="T20" fmla="*/ 261 w 277"/>
                <a:gd name="T21" fmla="*/ 126 h 126"/>
                <a:gd name="T22" fmla="*/ 264 w 277"/>
                <a:gd name="T23" fmla="*/ 126 h 126"/>
                <a:gd name="T24" fmla="*/ 266 w 277"/>
                <a:gd name="T25" fmla="*/ 126 h 126"/>
                <a:gd name="T26" fmla="*/ 272 w 277"/>
                <a:gd name="T27" fmla="*/ 122 h 126"/>
                <a:gd name="T28" fmla="*/ 276 w 277"/>
                <a:gd name="T29" fmla="*/ 117 h 126"/>
                <a:gd name="T30" fmla="*/ 277 w 277"/>
                <a:gd name="T31" fmla="*/ 110 h 126"/>
                <a:gd name="T32" fmla="*/ 277 w 277"/>
                <a:gd name="T33" fmla="*/ 110 h 126"/>
                <a:gd name="T34" fmla="*/ 276 w 277"/>
                <a:gd name="T35" fmla="*/ 105 h 126"/>
                <a:gd name="T36" fmla="*/ 272 w 277"/>
                <a:gd name="T37" fmla="*/ 100 h 126"/>
                <a:gd name="T38" fmla="*/ 266 w 277"/>
                <a:gd name="T39" fmla="*/ 97 h 126"/>
                <a:gd name="T40" fmla="*/ 261 w 277"/>
                <a:gd name="T41" fmla="*/ 94 h 126"/>
                <a:gd name="T42" fmla="*/ 261 w 277"/>
                <a:gd name="T43" fmla="*/ 94 h 126"/>
                <a:gd name="T44" fmla="*/ 229 w 277"/>
                <a:gd name="T45" fmla="*/ 91 h 126"/>
                <a:gd name="T46" fmla="*/ 198 w 277"/>
                <a:gd name="T47" fmla="*/ 84 h 126"/>
                <a:gd name="T48" fmla="*/ 166 w 277"/>
                <a:gd name="T49" fmla="*/ 75 h 126"/>
                <a:gd name="T50" fmla="*/ 137 w 277"/>
                <a:gd name="T51" fmla="*/ 65 h 126"/>
                <a:gd name="T52" fmla="*/ 107 w 277"/>
                <a:gd name="T53" fmla="*/ 52 h 126"/>
                <a:gd name="T54" fmla="*/ 78 w 277"/>
                <a:gd name="T55" fmla="*/ 37 h 126"/>
                <a:gd name="T56" fmla="*/ 51 w 277"/>
                <a:gd name="T57" fmla="*/ 20 h 126"/>
                <a:gd name="T58" fmla="*/ 24 w 277"/>
                <a:gd name="T59" fmla="*/ 2 h 126"/>
                <a:gd name="T60" fmla="*/ 24 w 277"/>
                <a:gd name="T61" fmla="*/ 2 h 126"/>
                <a:gd name="T62" fmla="*/ 21 w 277"/>
                <a:gd name="T63" fmla="*/ 1 h 126"/>
                <a:gd name="T64" fmla="*/ 18 w 277"/>
                <a:gd name="T65" fmla="*/ 0 h 126"/>
                <a:gd name="T66" fmla="*/ 12 w 277"/>
                <a:gd name="T67" fmla="*/ 1 h 126"/>
                <a:gd name="T68" fmla="*/ 7 w 277"/>
                <a:gd name="T69" fmla="*/ 3 h 126"/>
                <a:gd name="T70" fmla="*/ 3 w 277"/>
                <a:gd name="T71" fmla="*/ 7 h 126"/>
                <a:gd name="T72" fmla="*/ 3 w 277"/>
                <a:gd name="T73" fmla="*/ 7 h 126"/>
                <a:gd name="T74" fmla="*/ 0 w 277"/>
                <a:gd name="T75" fmla="*/ 14 h 126"/>
                <a:gd name="T76" fmla="*/ 2 w 277"/>
                <a:gd name="T77" fmla="*/ 19 h 126"/>
                <a:gd name="T78" fmla="*/ 4 w 277"/>
                <a:gd name="T79" fmla="*/ 24 h 126"/>
                <a:gd name="T80" fmla="*/ 8 w 277"/>
                <a:gd name="T81" fmla="*/ 28 h 126"/>
                <a:gd name="T82" fmla="*/ 8 w 277"/>
                <a:gd name="T83" fmla="*/ 28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77" h="126">
                  <a:moveTo>
                    <a:pt x="8" y="28"/>
                  </a:moveTo>
                  <a:lnTo>
                    <a:pt x="8" y="28"/>
                  </a:lnTo>
                  <a:lnTo>
                    <a:pt x="37" y="48"/>
                  </a:lnTo>
                  <a:lnTo>
                    <a:pt x="66" y="66"/>
                  </a:lnTo>
                  <a:lnTo>
                    <a:pt x="96" y="81"/>
                  </a:lnTo>
                  <a:lnTo>
                    <a:pt x="127" y="94"/>
                  </a:lnTo>
                  <a:lnTo>
                    <a:pt x="160" y="105"/>
                  </a:lnTo>
                  <a:lnTo>
                    <a:pt x="194" y="114"/>
                  </a:lnTo>
                  <a:lnTo>
                    <a:pt x="228" y="122"/>
                  </a:lnTo>
                  <a:lnTo>
                    <a:pt x="261" y="126"/>
                  </a:lnTo>
                  <a:lnTo>
                    <a:pt x="261" y="126"/>
                  </a:lnTo>
                  <a:lnTo>
                    <a:pt x="264" y="126"/>
                  </a:lnTo>
                  <a:lnTo>
                    <a:pt x="266" y="126"/>
                  </a:lnTo>
                  <a:lnTo>
                    <a:pt x="272" y="122"/>
                  </a:lnTo>
                  <a:lnTo>
                    <a:pt x="276" y="117"/>
                  </a:lnTo>
                  <a:lnTo>
                    <a:pt x="277" y="110"/>
                  </a:lnTo>
                  <a:lnTo>
                    <a:pt x="277" y="110"/>
                  </a:lnTo>
                  <a:lnTo>
                    <a:pt x="276" y="105"/>
                  </a:lnTo>
                  <a:lnTo>
                    <a:pt x="272" y="100"/>
                  </a:lnTo>
                  <a:lnTo>
                    <a:pt x="266" y="97"/>
                  </a:lnTo>
                  <a:lnTo>
                    <a:pt x="261" y="94"/>
                  </a:lnTo>
                  <a:lnTo>
                    <a:pt x="261" y="94"/>
                  </a:lnTo>
                  <a:lnTo>
                    <a:pt x="229" y="91"/>
                  </a:lnTo>
                  <a:lnTo>
                    <a:pt x="198" y="84"/>
                  </a:lnTo>
                  <a:lnTo>
                    <a:pt x="166" y="75"/>
                  </a:lnTo>
                  <a:lnTo>
                    <a:pt x="137" y="65"/>
                  </a:lnTo>
                  <a:lnTo>
                    <a:pt x="107" y="52"/>
                  </a:lnTo>
                  <a:lnTo>
                    <a:pt x="78" y="37"/>
                  </a:lnTo>
                  <a:lnTo>
                    <a:pt x="51" y="2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1" y="1"/>
                  </a:lnTo>
                  <a:lnTo>
                    <a:pt x="18" y="0"/>
                  </a:lnTo>
                  <a:lnTo>
                    <a:pt x="12" y="1"/>
                  </a:lnTo>
                  <a:lnTo>
                    <a:pt x="7" y="3"/>
                  </a:lnTo>
                  <a:lnTo>
                    <a:pt x="3" y="7"/>
                  </a:lnTo>
                  <a:lnTo>
                    <a:pt x="3" y="7"/>
                  </a:lnTo>
                  <a:lnTo>
                    <a:pt x="0" y="14"/>
                  </a:lnTo>
                  <a:lnTo>
                    <a:pt x="2" y="19"/>
                  </a:lnTo>
                  <a:lnTo>
                    <a:pt x="4" y="24"/>
                  </a:lnTo>
                  <a:lnTo>
                    <a:pt x="8" y="28"/>
                  </a:lnTo>
                  <a:lnTo>
                    <a:pt x="8" y="28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Freeform 117">
              <a:extLst>
                <a:ext uri="{FF2B5EF4-FFF2-40B4-BE49-F238E27FC236}">
                  <a16:creationId xmlns:a16="http://schemas.microsoft.com/office/drawing/2014/main" id="{963F73E3-0864-55EA-A2E4-9F9DAE863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7" y="186"/>
              <a:ext cx="59" cy="127"/>
            </a:xfrm>
            <a:custGeom>
              <a:avLst/>
              <a:gdLst>
                <a:gd name="T0" fmla="*/ 0 w 178"/>
                <a:gd name="T1" fmla="*/ 20 h 381"/>
                <a:gd name="T2" fmla="*/ 0 w 178"/>
                <a:gd name="T3" fmla="*/ 20 h 381"/>
                <a:gd name="T4" fmla="*/ 8 w 178"/>
                <a:gd name="T5" fmla="*/ 57 h 381"/>
                <a:gd name="T6" fmla="*/ 17 w 178"/>
                <a:gd name="T7" fmla="*/ 94 h 381"/>
                <a:gd name="T8" fmla="*/ 27 w 178"/>
                <a:gd name="T9" fmla="*/ 132 h 381"/>
                <a:gd name="T10" fmla="*/ 39 w 178"/>
                <a:gd name="T11" fmla="*/ 167 h 381"/>
                <a:gd name="T12" fmla="*/ 53 w 178"/>
                <a:gd name="T13" fmla="*/ 203 h 381"/>
                <a:gd name="T14" fmla="*/ 69 w 178"/>
                <a:gd name="T15" fmla="*/ 237 h 381"/>
                <a:gd name="T16" fmla="*/ 86 w 178"/>
                <a:gd name="T17" fmla="*/ 272 h 381"/>
                <a:gd name="T18" fmla="*/ 104 w 178"/>
                <a:gd name="T19" fmla="*/ 304 h 381"/>
                <a:gd name="T20" fmla="*/ 104 w 178"/>
                <a:gd name="T21" fmla="*/ 304 h 381"/>
                <a:gd name="T22" fmla="*/ 125 w 178"/>
                <a:gd name="T23" fmla="*/ 340 h 381"/>
                <a:gd name="T24" fmla="*/ 148 w 178"/>
                <a:gd name="T25" fmla="*/ 373 h 381"/>
                <a:gd name="T26" fmla="*/ 148 w 178"/>
                <a:gd name="T27" fmla="*/ 373 h 381"/>
                <a:gd name="T28" fmla="*/ 153 w 178"/>
                <a:gd name="T29" fmla="*/ 377 h 381"/>
                <a:gd name="T30" fmla="*/ 158 w 178"/>
                <a:gd name="T31" fmla="*/ 381 h 381"/>
                <a:gd name="T32" fmla="*/ 164 w 178"/>
                <a:gd name="T33" fmla="*/ 381 h 381"/>
                <a:gd name="T34" fmla="*/ 170 w 178"/>
                <a:gd name="T35" fmla="*/ 379 h 381"/>
                <a:gd name="T36" fmla="*/ 170 w 178"/>
                <a:gd name="T37" fmla="*/ 379 h 381"/>
                <a:gd name="T38" fmla="*/ 174 w 178"/>
                <a:gd name="T39" fmla="*/ 375 h 381"/>
                <a:gd name="T40" fmla="*/ 177 w 178"/>
                <a:gd name="T41" fmla="*/ 370 h 381"/>
                <a:gd name="T42" fmla="*/ 178 w 178"/>
                <a:gd name="T43" fmla="*/ 363 h 381"/>
                <a:gd name="T44" fmla="*/ 177 w 178"/>
                <a:gd name="T45" fmla="*/ 360 h 381"/>
                <a:gd name="T46" fmla="*/ 175 w 178"/>
                <a:gd name="T47" fmla="*/ 358 h 381"/>
                <a:gd name="T48" fmla="*/ 175 w 178"/>
                <a:gd name="T49" fmla="*/ 358 h 381"/>
                <a:gd name="T50" fmla="*/ 155 w 178"/>
                <a:gd name="T51" fmla="*/ 328 h 381"/>
                <a:gd name="T52" fmla="*/ 135 w 178"/>
                <a:gd name="T53" fmla="*/ 297 h 381"/>
                <a:gd name="T54" fmla="*/ 117 w 178"/>
                <a:gd name="T55" fmla="*/ 265 h 381"/>
                <a:gd name="T56" fmla="*/ 101 w 178"/>
                <a:gd name="T57" fmla="*/ 233 h 381"/>
                <a:gd name="T58" fmla="*/ 86 w 178"/>
                <a:gd name="T59" fmla="*/ 199 h 381"/>
                <a:gd name="T60" fmla="*/ 73 w 178"/>
                <a:gd name="T61" fmla="*/ 165 h 381"/>
                <a:gd name="T62" fmla="*/ 60 w 178"/>
                <a:gd name="T63" fmla="*/ 132 h 381"/>
                <a:gd name="T64" fmla="*/ 49 w 178"/>
                <a:gd name="T65" fmla="*/ 96 h 381"/>
                <a:gd name="T66" fmla="*/ 49 w 178"/>
                <a:gd name="T67" fmla="*/ 96 h 381"/>
                <a:gd name="T68" fmla="*/ 39 w 178"/>
                <a:gd name="T69" fmla="*/ 55 h 381"/>
                <a:gd name="T70" fmla="*/ 30 w 178"/>
                <a:gd name="T71" fmla="*/ 12 h 381"/>
                <a:gd name="T72" fmla="*/ 30 w 178"/>
                <a:gd name="T73" fmla="*/ 12 h 381"/>
                <a:gd name="T74" fmla="*/ 29 w 178"/>
                <a:gd name="T75" fmla="*/ 9 h 381"/>
                <a:gd name="T76" fmla="*/ 27 w 178"/>
                <a:gd name="T77" fmla="*/ 7 h 381"/>
                <a:gd name="T78" fmla="*/ 22 w 178"/>
                <a:gd name="T79" fmla="*/ 3 h 381"/>
                <a:gd name="T80" fmla="*/ 17 w 178"/>
                <a:gd name="T81" fmla="*/ 0 h 381"/>
                <a:gd name="T82" fmla="*/ 10 w 178"/>
                <a:gd name="T83" fmla="*/ 0 h 381"/>
                <a:gd name="T84" fmla="*/ 10 w 178"/>
                <a:gd name="T85" fmla="*/ 0 h 381"/>
                <a:gd name="T86" fmla="*/ 5 w 178"/>
                <a:gd name="T87" fmla="*/ 4 h 381"/>
                <a:gd name="T88" fmla="*/ 1 w 178"/>
                <a:gd name="T89" fmla="*/ 8 h 381"/>
                <a:gd name="T90" fmla="*/ 0 w 178"/>
                <a:gd name="T91" fmla="*/ 14 h 381"/>
                <a:gd name="T92" fmla="*/ 0 w 178"/>
                <a:gd name="T93" fmla="*/ 20 h 381"/>
                <a:gd name="T94" fmla="*/ 0 w 178"/>
                <a:gd name="T95" fmla="*/ 20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8" h="381">
                  <a:moveTo>
                    <a:pt x="0" y="20"/>
                  </a:moveTo>
                  <a:lnTo>
                    <a:pt x="0" y="20"/>
                  </a:lnTo>
                  <a:lnTo>
                    <a:pt x="8" y="57"/>
                  </a:lnTo>
                  <a:lnTo>
                    <a:pt x="17" y="94"/>
                  </a:lnTo>
                  <a:lnTo>
                    <a:pt x="27" y="132"/>
                  </a:lnTo>
                  <a:lnTo>
                    <a:pt x="39" y="167"/>
                  </a:lnTo>
                  <a:lnTo>
                    <a:pt x="53" y="203"/>
                  </a:lnTo>
                  <a:lnTo>
                    <a:pt x="69" y="237"/>
                  </a:lnTo>
                  <a:lnTo>
                    <a:pt x="86" y="272"/>
                  </a:lnTo>
                  <a:lnTo>
                    <a:pt x="104" y="304"/>
                  </a:lnTo>
                  <a:lnTo>
                    <a:pt x="104" y="304"/>
                  </a:lnTo>
                  <a:lnTo>
                    <a:pt x="125" y="340"/>
                  </a:lnTo>
                  <a:lnTo>
                    <a:pt x="148" y="373"/>
                  </a:lnTo>
                  <a:lnTo>
                    <a:pt x="148" y="373"/>
                  </a:lnTo>
                  <a:lnTo>
                    <a:pt x="153" y="377"/>
                  </a:lnTo>
                  <a:lnTo>
                    <a:pt x="158" y="381"/>
                  </a:lnTo>
                  <a:lnTo>
                    <a:pt x="164" y="381"/>
                  </a:lnTo>
                  <a:lnTo>
                    <a:pt x="170" y="379"/>
                  </a:lnTo>
                  <a:lnTo>
                    <a:pt x="170" y="379"/>
                  </a:lnTo>
                  <a:lnTo>
                    <a:pt x="174" y="375"/>
                  </a:lnTo>
                  <a:lnTo>
                    <a:pt x="177" y="370"/>
                  </a:lnTo>
                  <a:lnTo>
                    <a:pt x="178" y="363"/>
                  </a:lnTo>
                  <a:lnTo>
                    <a:pt x="177" y="360"/>
                  </a:lnTo>
                  <a:lnTo>
                    <a:pt x="175" y="358"/>
                  </a:lnTo>
                  <a:lnTo>
                    <a:pt x="175" y="358"/>
                  </a:lnTo>
                  <a:lnTo>
                    <a:pt x="155" y="328"/>
                  </a:lnTo>
                  <a:lnTo>
                    <a:pt x="135" y="297"/>
                  </a:lnTo>
                  <a:lnTo>
                    <a:pt x="117" y="265"/>
                  </a:lnTo>
                  <a:lnTo>
                    <a:pt x="101" y="233"/>
                  </a:lnTo>
                  <a:lnTo>
                    <a:pt x="86" y="199"/>
                  </a:lnTo>
                  <a:lnTo>
                    <a:pt x="73" y="165"/>
                  </a:lnTo>
                  <a:lnTo>
                    <a:pt x="60" y="132"/>
                  </a:lnTo>
                  <a:lnTo>
                    <a:pt x="49" y="96"/>
                  </a:lnTo>
                  <a:lnTo>
                    <a:pt x="49" y="96"/>
                  </a:lnTo>
                  <a:lnTo>
                    <a:pt x="39" y="55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29" y="9"/>
                  </a:lnTo>
                  <a:lnTo>
                    <a:pt x="27" y="7"/>
                  </a:lnTo>
                  <a:lnTo>
                    <a:pt x="22" y="3"/>
                  </a:lnTo>
                  <a:lnTo>
                    <a:pt x="17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5" y="4"/>
                  </a:lnTo>
                  <a:lnTo>
                    <a:pt x="1" y="8"/>
                  </a:lnTo>
                  <a:lnTo>
                    <a:pt x="0" y="14"/>
                  </a:lnTo>
                  <a:lnTo>
                    <a:pt x="0" y="2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118">
              <a:extLst>
                <a:ext uri="{FF2B5EF4-FFF2-40B4-BE49-F238E27FC236}">
                  <a16:creationId xmlns:a16="http://schemas.microsoft.com/office/drawing/2014/main" id="{9AD4B4C2-8BB3-0BA3-F56C-2342ADA1284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0" y="63"/>
              <a:ext cx="98" cy="240"/>
            </a:xfrm>
            <a:custGeom>
              <a:avLst/>
              <a:gdLst>
                <a:gd name="T0" fmla="*/ 10 w 294"/>
                <a:gd name="T1" fmla="*/ 31 h 721"/>
                <a:gd name="T2" fmla="*/ 44 w 294"/>
                <a:gd name="T3" fmla="*/ 41 h 721"/>
                <a:gd name="T4" fmla="*/ 75 w 294"/>
                <a:gd name="T5" fmla="*/ 57 h 721"/>
                <a:gd name="T6" fmla="*/ 105 w 294"/>
                <a:gd name="T7" fmla="*/ 74 h 721"/>
                <a:gd name="T8" fmla="*/ 134 w 294"/>
                <a:gd name="T9" fmla="*/ 94 h 721"/>
                <a:gd name="T10" fmla="*/ 160 w 294"/>
                <a:gd name="T11" fmla="*/ 118 h 721"/>
                <a:gd name="T12" fmla="*/ 183 w 294"/>
                <a:gd name="T13" fmla="*/ 144 h 721"/>
                <a:gd name="T14" fmla="*/ 204 w 294"/>
                <a:gd name="T15" fmla="*/ 173 h 721"/>
                <a:gd name="T16" fmla="*/ 222 w 294"/>
                <a:gd name="T17" fmla="*/ 202 h 721"/>
                <a:gd name="T18" fmla="*/ 231 w 294"/>
                <a:gd name="T19" fmla="*/ 218 h 721"/>
                <a:gd name="T20" fmla="*/ 244 w 294"/>
                <a:gd name="T21" fmla="*/ 252 h 721"/>
                <a:gd name="T22" fmla="*/ 253 w 294"/>
                <a:gd name="T23" fmla="*/ 286 h 721"/>
                <a:gd name="T24" fmla="*/ 260 w 294"/>
                <a:gd name="T25" fmla="*/ 321 h 721"/>
                <a:gd name="T26" fmla="*/ 261 w 294"/>
                <a:gd name="T27" fmla="*/ 338 h 721"/>
                <a:gd name="T28" fmla="*/ 261 w 294"/>
                <a:gd name="T29" fmla="*/ 382 h 721"/>
                <a:gd name="T30" fmla="*/ 256 w 294"/>
                <a:gd name="T31" fmla="*/ 426 h 721"/>
                <a:gd name="T32" fmla="*/ 247 w 294"/>
                <a:gd name="T33" fmla="*/ 469 h 721"/>
                <a:gd name="T34" fmla="*/ 235 w 294"/>
                <a:gd name="T35" fmla="*/ 512 h 721"/>
                <a:gd name="T36" fmla="*/ 226 w 294"/>
                <a:gd name="T37" fmla="*/ 537 h 721"/>
                <a:gd name="T38" fmla="*/ 196 w 294"/>
                <a:gd name="T39" fmla="*/ 607 h 721"/>
                <a:gd name="T40" fmla="*/ 152 w 294"/>
                <a:gd name="T41" fmla="*/ 699 h 721"/>
                <a:gd name="T42" fmla="*/ 149 w 294"/>
                <a:gd name="T43" fmla="*/ 704 h 721"/>
                <a:gd name="T44" fmla="*/ 152 w 294"/>
                <a:gd name="T45" fmla="*/ 716 h 721"/>
                <a:gd name="T46" fmla="*/ 157 w 294"/>
                <a:gd name="T47" fmla="*/ 720 h 721"/>
                <a:gd name="T48" fmla="*/ 169 w 294"/>
                <a:gd name="T49" fmla="*/ 721 h 721"/>
                <a:gd name="T50" fmla="*/ 178 w 294"/>
                <a:gd name="T51" fmla="*/ 715 h 721"/>
                <a:gd name="T52" fmla="*/ 200 w 294"/>
                <a:gd name="T53" fmla="*/ 672 h 721"/>
                <a:gd name="T54" fmla="*/ 240 w 294"/>
                <a:gd name="T55" fmla="*/ 586 h 721"/>
                <a:gd name="T56" fmla="*/ 265 w 294"/>
                <a:gd name="T57" fmla="*/ 520 h 721"/>
                <a:gd name="T58" fmla="*/ 278 w 294"/>
                <a:gd name="T59" fmla="*/ 474 h 721"/>
                <a:gd name="T60" fmla="*/ 288 w 294"/>
                <a:gd name="T61" fmla="*/ 427 h 721"/>
                <a:gd name="T62" fmla="*/ 292 w 294"/>
                <a:gd name="T63" fmla="*/ 381 h 721"/>
                <a:gd name="T64" fmla="*/ 294 w 294"/>
                <a:gd name="T65" fmla="*/ 357 h 721"/>
                <a:gd name="T66" fmla="*/ 291 w 294"/>
                <a:gd name="T67" fmla="*/ 318 h 721"/>
                <a:gd name="T68" fmla="*/ 285 w 294"/>
                <a:gd name="T69" fmla="*/ 279 h 721"/>
                <a:gd name="T70" fmla="*/ 274 w 294"/>
                <a:gd name="T71" fmla="*/ 243 h 721"/>
                <a:gd name="T72" fmla="*/ 259 w 294"/>
                <a:gd name="T73" fmla="*/ 206 h 721"/>
                <a:gd name="T74" fmla="*/ 242 w 294"/>
                <a:gd name="T75" fmla="*/ 173 h 721"/>
                <a:gd name="T76" fmla="*/ 220 w 294"/>
                <a:gd name="T77" fmla="*/ 140 h 721"/>
                <a:gd name="T78" fmla="*/ 195 w 294"/>
                <a:gd name="T79" fmla="*/ 110 h 721"/>
                <a:gd name="T80" fmla="*/ 168 w 294"/>
                <a:gd name="T81" fmla="*/ 83 h 721"/>
                <a:gd name="T82" fmla="*/ 151 w 294"/>
                <a:gd name="T83" fmla="*/ 68 h 721"/>
                <a:gd name="T84" fmla="*/ 116 w 294"/>
                <a:gd name="T85" fmla="*/ 44 h 721"/>
                <a:gd name="T86" fmla="*/ 79 w 294"/>
                <a:gd name="T87" fmla="*/ 23 h 721"/>
                <a:gd name="T88" fmla="*/ 39 w 294"/>
                <a:gd name="T89" fmla="*/ 7 h 721"/>
                <a:gd name="T90" fmla="*/ 20 w 294"/>
                <a:gd name="T91" fmla="*/ 1 h 721"/>
                <a:gd name="T92" fmla="*/ 7 w 294"/>
                <a:gd name="T93" fmla="*/ 2 h 721"/>
                <a:gd name="T94" fmla="*/ 0 w 294"/>
                <a:gd name="T95" fmla="*/ 11 h 721"/>
                <a:gd name="T96" fmla="*/ 1 w 294"/>
                <a:gd name="T97" fmla="*/ 23 h 721"/>
                <a:gd name="T98" fmla="*/ 10 w 294"/>
                <a:gd name="T99" fmla="*/ 31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94" h="721">
                  <a:moveTo>
                    <a:pt x="10" y="31"/>
                  </a:moveTo>
                  <a:lnTo>
                    <a:pt x="10" y="31"/>
                  </a:lnTo>
                  <a:lnTo>
                    <a:pt x="27" y="36"/>
                  </a:lnTo>
                  <a:lnTo>
                    <a:pt x="44" y="41"/>
                  </a:lnTo>
                  <a:lnTo>
                    <a:pt x="60" y="49"/>
                  </a:lnTo>
                  <a:lnTo>
                    <a:pt x="75" y="57"/>
                  </a:lnTo>
                  <a:lnTo>
                    <a:pt x="91" y="65"/>
                  </a:lnTo>
                  <a:lnTo>
                    <a:pt x="105" y="74"/>
                  </a:lnTo>
                  <a:lnTo>
                    <a:pt x="121" y="84"/>
                  </a:lnTo>
                  <a:lnTo>
                    <a:pt x="134" y="94"/>
                  </a:lnTo>
                  <a:lnTo>
                    <a:pt x="147" y="106"/>
                  </a:lnTo>
                  <a:lnTo>
                    <a:pt x="160" y="118"/>
                  </a:lnTo>
                  <a:lnTo>
                    <a:pt x="172" y="131"/>
                  </a:lnTo>
                  <a:lnTo>
                    <a:pt x="183" y="144"/>
                  </a:lnTo>
                  <a:lnTo>
                    <a:pt x="195" y="158"/>
                  </a:lnTo>
                  <a:lnTo>
                    <a:pt x="204" y="173"/>
                  </a:lnTo>
                  <a:lnTo>
                    <a:pt x="214" y="187"/>
                  </a:lnTo>
                  <a:lnTo>
                    <a:pt x="222" y="202"/>
                  </a:lnTo>
                  <a:lnTo>
                    <a:pt x="222" y="202"/>
                  </a:lnTo>
                  <a:lnTo>
                    <a:pt x="231" y="218"/>
                  </a:lnTo>
                  <a:lnTo>
                    <a:pt x="238" y="235"/>
                  </a:lnTo>
                  <a:lnTo>
                    <a:pt x="244" y="252"/>
                  </a:lnTo>
                  <a:lnTo>
                    <a:pt x="249" y="269"/>
                  </a:lnTo>
                  <a:lnTo>
                    <a:pt x="253" y="286"/>
                  </a:lnTo>
                  <a:lnTo>
                    <a:pt x="257" y="304"/>
                  </a:lnTo>
                  <a:lnTo>
                    <a:pt x="260" y="321"/>
                  </a:lnTo>
                  <a:lnTo>
                    <a:pt x="261" y="338"/>
                  </a:lnTo>
                  <a:lnTo>
                    <a:pt x="261" y="338"/>
                  </a:lnTo>
                  <a:lnTo>
                    <a:pt x="262" y="360"/>
                  </a:lnTo>
                  <a:lnTo>
                    <a:pt x="261" y="382"/>
                  </a:lnTo>
                  <a:lnTo>
                    <a:pt x="260" y="404"/>
                  </a:lnTo>
                  <a:lnTo>
                    <a:pt x="256" y="426"/>
                  </a:lnTo>
                  <a:lnTo>
                    <a:pt x="252" y="448"/>
                  </a:lnTo>
                  <a:lnTo>
                    <a:pt x="247" y="469"/>
                  </a:lnTo>
                  <a:lnTo>
                    <a:pt x="242" y="491"/>
                  </a:lnTo>
                  <a:lnTo>
                    <a:pt x="235" y="512"/>
                  </a:lnTo>
                  <a:lnTo>
                    <a:pt x="235" y="512"/>
                  </a:lnTo>
                  <a:lnTo>
                    <a:pt x="226" y="537"/>
                  </a:lnTo>
                  <a:lnTo>
                    <a:pt x="217" y="560"/>
                  </a:lnTo>
                  <a:lnTo>
                    <a:pt x="196" y="607"/>
                  </a:lnTo>
                  <a:lnTo>
                    <a:pt x="174" y="652"/>
                  </a:lnTo>
                  <a:lnTo>
                    <a:pt x="152" y="699"/>
                  </a:lnTo>
                  <a:lnTo>
                    <a:pt x="152" y="699"/>
                  </a:lnTo>
                  <a:lnTo>
                    <a:pt x="149" y="704"/>
                  </a:lnTo>
                  <a:lnTo>
                    <a:pt x="151" y="711"/>
                  </a:lnTo>
                  <a:lnTo>
                    <a:pt x="152" y="716"/>
                  </a:lnTo>
                  <a:lnTo>
                    <a:pt x="157" y="720"/>
                  </a:lnTo>
                  <a:lnTo>
                    <a:pt x="157" y="720"/>
                  </a:lnTo>
                  <a:lnTo>
                    <a:pt x="162" y="721"/>
                  </a:lnTo>
                  <a:lnTo>
                    <a:pt x="169" y="721"/>
                  </a:lnTo>
                  <a:lnTo>
                    <a:pt x="174" y="719"/>
                  </a:lnTo>
                  <a:lnTo>
                    <a:pt x="178" y="715"/>
                  </a:lnTo>
                  <a:lnTo>
                    <a:pt x="178" y="715"/>
                  </a:lnTo>
                  <a:lnTo>
                    <a:pt x="200" y="672"/>
                  </a:lnTo>
                  <a:lnTo>
                    <a:pt x="221" y="629"/>
                  </a:lnTo>
                  <a:lnTo>
                    <a:pt x="240" y="586"/>
                  </a:lnTo>
                  <a:lnTo>
                    <a:pt x="257" y="542"/>
                  </a:lnTo>
                  <a:lnTo>
                    <a:pt x="265" y="520"/>
                  </a:lnTo>
                  <a:lnTo>
                    <a:pt x="273" y="496"/>
                  </a:lnTo>
                  <a:lnTo>
                    <a:pt x="278" y="474"/>
                  </a:lnTo>
                  <a:lnTo>
                    <a:pt x="283" y="451"/>
                  </a:lnTo>
                  <a:lnTo>
                    <a:pt x="288" y="427"/>
                  </a:lnTo>
                  <a:lnTo>
                    <a:pt x="291" y="404"/>
                  </a:lnTo>
                  <a:lnTo>
                    <a:pt x="292" y="381"/>
                  </a:lnTo>
                  <a:lnTo>
                    <a:pt x="294" y="357"/>
                  </a:lnTo>
                  <a:lnTo>
                    <a:pt x="294" y="357"/>
                  </a:lnTo>
                  <a:lnTo>
                    <a:pt x="292" y="338"/>
                  </a:lnTo>
                  <a:lnTo>
                    <a:pt x="291" y="318"/>
                  </a:lnTo>
                  <a:lnTo>
                    <a:pt x="288" y="299"/>
                  </a:lnTo>
                  <a:lnTo>
                    <a:pt x="285" y="279"/>
                  </a:lnTo>
                  <a:lnTo>
                    <a:pt x="279" y="261"/>
                  </a:lnTo>
                  <a:lnTo>
                    <a:pt x="274" y="243"/>
                  </a:lnTo>
                  <a:lnTo>
                    <a:pt x="266" y="225"/>
                  </a:lnTo>
                  <a:lnTo>
                    <a:pt x="259" y="206"/>
                  </a:lnTo>
                  <a:lnTo>
                    <a:pt x="251" y="189"/>
                  </a:lnTo>
                  <a:lnTo>
                    <a:pt x="242" y="173"/>
                  </a:lnTo>
                  <a:lnTo>
                    <a:pt x="231" y="156"/>
                  </a:lnTo>
                  <a:lnTo>
                    <a:pt x="220" y="140"/>
                  </a:lnTo>
                  <a:lnTo>
                    <a:pt x="208" y="124"/>
                  </a:lnTo>
                  <a:lnTo>
                    <a:pt x="195" y="110"/>
                  </a:lnTo>
                  <a:lnTo>
                    <a:pt x="182" y="96"/>
                  </a:lnTo>
                  <a:lnTo>
                    <a:pt x="168" y="83"/>
                  </a:lnTo>
                  <a:lnTo>
                    <a:pt x="168" y="83"/>
                  </a:lnTo>
                  <a:lnTo>
                    <a:pt x="151" y="68"/>
                  </a:lnTo>
                  <a:lnTo>
                    <a:pt x="134" y="55"/>
                  </a:lnTo>
                  <a:lnTo>
                    <a:pt x="116" y="44"/>
                  </a:lnTo>
                  <a:lnTo>
                    <a:pt x="97" y="32"/>
                  </a:lnTo>
                  <a:lnTo>
                    <a:pt x="79" y="23"/>
                  </a:lnTo>
                  <a:lnTo>
                    <a:pt x="60" y="14"/>
                  </a:lnTo>
                  <a:lnTo>
                    <a:pt x="39" y="7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12" y="0"/>
                  </a:lnTo>
                  <a:lnTo>
                    <a:pt x="7" y="2"/>
                  </a:lnTo>
                  <a:lnTo>
                    <a:pt x="3" y="6"/>
                  </a:lnTo>
                  <a:lnTo>
                    <a:pt x="0" y="11"/>
                  </a:lnTo>
                  <a:lnTo>
                    <a:pt x="0" y="18"/>
                  </a:lnTo>
                  <a:lnTo>
                    <a:pt x="1" y="23"/>
                  </a:lnTo>
                  <a:lnTo>
                    <a:pt x="5" y="28"/>
                  </a:lnTo>
                  <a:lnTo>
                    <a:pt x="10" y="31"/>
                  </a:lnTo>
                  <a:lnTo>
                    <a:pt x="10" y="31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119">
              <a:extLst>
                <a:ext uri="{FF2B5EF4-FFF2-40B4-BE49-F238E27FC236}">
                  <a16:creationId xmlns:a16="http://schemas.microsoft.com/office/drawing/2014/main" id="{CA60AB97-B617-A1B5-C350-02A57EBC2D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5" y="0"/>
              <a:ext cx="190" cy="61"/>
            </a:xfrm>
            <a:custGeom>
              <a:avLst/>
              <a:gdLst>
                <a:gd name="T0" fmla="*/ 16 w 571"/>
                <a:gd name="T1" fmla="*/ 38 h 182"/>
                <a:gd name="T2" fmla="*/ 71 w 571"/>
                <a:gd name="T3" fmla="*/ 33 h 182"/>
                <a:gd name="T4" fmla="*/ 125 w 571"/>
                <a:gd name="T5" fmla="*/ 33 h 182"/>
                <a:gd name="T6" fmla="*/ 180 w 571"/>
                <a:gd name="T7" fmla="*/ 35 h 182"/>
                <a:gd name="T8" fmla="*/ 234 w 571"/>
                <a:gd name="T9" fmla="*/ 43 h 182"/>
                <a:gd name="T10" fmla="*/ 262 w 571"/>
                <a:gd name="T11" fmla="*/ 48 h 182"/>
                <a:gd name="T12" fmla="*/ 315 w 571"/>
                <a:gd name="T13" fmla="*/ 62 h 182"/>
                <a:gd name="T14" fmla="*/ 367 w 571"/>
                <a:gd name="T15" fmla="*/ 79 h 182"/>
                <a:gd name="T16" fmla="*/ 417 w 571"/>
                <a:gd name="T17" fmla="*/ 101 h 182"/>
                <a:gd name="T18" fmla="*/ 442 w 571"/>
                <a:gd name="T19" fmla="*/ 113 h 182"/>
                <a:gd name="T20" fmla="*/ 495 w 571"/>
                <a:gd name="T21" fmla="*/ 144 h 182"/>
                <a:gd name="T22" fmla="*/ 547 w 571"/>
                <a:gd name="T23" fmla="*/ 179 h 182"/>
                <a:gd name="T24" fmla="*/ 550 w 571"/>
                <a:gd name="T25" fmla="*/ 182 h 182"/>
                <a:gd name="T26" fmla="*/ 559 w 571"/>
                <a:gd name="T27" fmla="*/ 182 h 182"/>
                <a:gd name="T28" fmla="*/ 568 w 571"/>
                <a:gd name="T29" fmla="*/ 174 h 182"/>
                <a:gd name="T30" fmla="*/ 571 w 571"/>
                <a:gd name="T31" fmla="*/ 169 h 182"/>
                <a:gd name="T32" fmla="*/ 567 w 571"/>
                <a:gd name="T33" fmla="*/ 157 h 182"/>
                <a:gd name="T34" fmla="*/ 563 w 571"/>
                <a:gd name="T35" fmla="*/ 153 h 182"/>
                <a:gd name="T36" fmla="*/ 516 w 571"/>
                <a:gd name="T37" fmla="*/ 121 h 182"/>
                <a:gd name="T38" fmla="*/ 467 w 571"/>
                <a:gd name="T39" fmla="*/ 92 h 182"/>
                <a:gd name="T40" fmla="*/ 416 w 571"/>
                <a:gd name="T41" fmla="*/ 66 h 182"/>
                <a:gd name="T42" fmla="*/ 364 w 571"/>
                <a:gd name="T43" fmla="*/ 46 h 182"/>
                <a:gd name="T44" fmla="*/ 337 w 571"/>
                <a:gd name="T45" fmla="*/ 36 h 182"/>
                <a:gd name="T46" fmla="*/ 282 w 571"/>
                <a:gd name="T47" fmla="*/ 21 h 182"/>
                <a:gd name="T48" fmla="*/ 226 w 571"/>
                <a:gd name="T49" fmla="*/ 10 h 182"/>
                <a:gd name="T50" fmla="*/ 171 w 571"/>
                <a:gd name="T51" fmla="*/ 4 h 182"/>
                <a:gd name="T52" fmla="*/ 142 w 571"/>
                <a:gd name="T53" fmla="*/ 1 h 182"/>
                <a:gd name="T54" fmla="*/ 80 w 571"/>
                <a:gd name="T55" fmla="*/ 1 h 182"/>
                <a:gd name="T56" fmla="*/ 16 w 571"/>
                <a:gd name="T57" fmla="*/ 7 h 182"/>
                <a:gd name="T58" fmla="*/ 10 w 571"/>
                <a:gd name="T59" fmla="*/ 8 h 182"/>
                <a:gd name="T60" fmla="*/ 2 w 571"/>
                <a:gd name="T61" fmla="*/ 16 h 182"/>
                <a:gd name="T62" fmla="*/ 0 w 571"/>
                <a:gd name="T63" fmla="*/ 22 h 182"/>
                <a:gd name="T64" fmla="*/ 6 w 571"/>
                <a:gd name="T65" fmla="*/ 34 h 182"/>
                <a:gd name="T66" fmla="*/ 13 w 571"/>
                <a:gd name="T67" fmla="*/ 38 h 182"/>
                <a:gd name="T68" fmla="*/ 16 w 571"/>
                <a:gd name="T69" fmla="*/ 38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71" h="182">
                  <a:moveTo>
                    <a:pt x="16" y="38"/>
                  </a:moveTo>
                  <a:lnTo>
                    <a:pt x="16" y="38"/>
                  </a:lnTo>
                  <a:lnTo>
                    <a:pt x="43" y="35"/>
                  </a:lnTo>
                  <a:lnTo>
                    <a:pt x="71" y="33"/>
                  </a:lnTo>
                  <a:lnTo>
                    <a:pt x="98" y="33"/>
                  </a:lnTo>
                  <a:lnTo>
                    <a:pt x="125" y="33"/>
                  </a:lnTo>
                  <a:lnTo>
                    <a:pt x="152" y="34"/>
                  </a:lnTo>
                  <a:lnTo>
                    <a:pt x="180" y="35"/>
                  </a:lnTo>
                  <a:lnTo>
                    <a:pt x="207" y="39"/>
                  </a:lnTo>
                  <a:lnTo>
                    <a:pt x="234" y="43"/>
                  </a:lnTo>
                  <a:lnTo>
                    <a:pt x="234" y="43"/>
                  </a:lnTo>
                  <a:lnTo>
                    <a:pt x="262" y="48"/>
                  </a:lnTo>
                  <a:lnTo>
                    <a:pt x="288" y="55"/>
                  </a:lnTo>
                  <a:lnTo>
                    <a:pt x="315" y="62"/>
                  </a:lnTo>
                  <a:lnTo>
                    <a:pt x="341" y="70"/>
                  </a:lnTo>
                  <a:lnTo>
                    <a:pt x="367" y="79"/>
                  </a:lnTo>
                  <a:lnTo>
                    <a:pt x="391" y="90"/>
                  </a:lnTo>
                  <a:lnTo>
                    <a:pt x="417" y="101"/>
                  </a:lnTo>
                  <a:lnTo>
                    <a:pt x="442" y="113"/>
                  </a:lnTo>
                  <a:lnTo>
                    <a:pt x="442" y="113"/>
                  </a:lnTo>
                  <a:lnTo>
                    <a:pt x="469" y="129"/>
                  </a:lnTo>
                  <a:lnTo>
                    <a:pt x="495" y="144"/>
                  </a:lnTo>
                  <a:lnTo>
                    <a:pt x="521" y="161"/>
                  </a:lnTo>
                  <a:lnTo>
                    <a:pt x="547" y="179"/>
                  </a:lnTo>
                  <a:lnTo>
                    <a:pt x="547" y="179"/>
                  </a:lnTo>
                  <a:lnTo>
                    <a:pt x="550" y="182"/>
                  </a:lnTo>
                  <a:lnTo>
                    <a:pt x="552" y="182"/>
                  </a:lnTo>
                  <a:lnTo>
                    <a:pt x="559" y="182"/>
                  </a:lnTo>
                  <a:lnTo>
                    <a:pt x="564" y="179"/>
                  </a:lnTo>
                  <a:lnTo>
                    <a:pt x="568" y="174"/>
                  </a:lnTo>
                  <a:lnTo>
                    <a:pt x="568" y="174"/>
                  </a:lnTo>
                  <a:lnTo>
                    <a:pt x="571" y="169"/>
                  </a:lnTo>
                  <a:lnTo>
                    <a:pt x="569" y="163"/>
                  </a:lnTo>
                  <a:lnTo>
                    <a:pt x="567" y="157"/>
                  </a:lnTo>
                  <a:lnTo>
                    <a:pt x="563" y="153"/>
                  </a:lnTo>
                  <a:lnTo>
                    <a:pt x="563" y="153"/>
                  </a:lnTo>
                  <a:lnTo>
                    <a:pt x="539" y="137"/>
                  </a:lnTo>
                  <a:lnTo>
                    <a:pt x="516" y="121"/>
                  </a:lnTo>
                  <a:lnTo>
                    <a:pt x="491" y="105"/>
                  </a:lnTo>
                  <a:lnTo>
                    <a:pt x="467" y="92"/>
                  </a:lnTo>
                  <a:lnTo>
                    <a:pt x="442" y="79"/>
                  </a:lnTo>
                  <a:lnTo>
                    <a:pt x="416" y="66"/>
                  </a:lnTo>
                  <a:lnTo>
                    <a:pt x="390" y="56"/>
                  </a:lnTo>
                  <a:lnTo>
                    <a:pt x="364" y="46"/>
                  </a:lnTo>
                  <a:lnTo>
                    <a:pt x="364" y="46"/>
                  </a:lnTo>
                  <a:lnTo>
                    <a:pt x="337" y="36"/>
                  </a:lnTo>
                  <a:lnTo>
                    <a:pt x="310" y="29"/>
                  </a:lnTo>
                  <a:lnTo>
                    <a:pt x="282" y="21"/>
                  </a:lnTo>
                  <a:lnTo>
                    <a:pt x="255" y="16"/>
                  </a:lnTo>
                  <a:lnTo>
                    <a:pt x="226" y="10"/>
                  </a:lnTo>
                  <a:lnTo>
                    <a:pt x="199" y="7"/>
                  </a:lnTo>
                  <a:lnTo>
                    <a:pt x="171" y="4"/>
                  </a:lnTo>
                  <a:lnTo>
                    <a:pt x="142" y="1"/>
                  </a:lnTo>
                  <a:lnTo>
                    <a:pt x="142" y="1"/>
                  </a:lnTo>
                  <a:lnTo>
                    <a:pt x="111" y="0"/>
                  </a:lnTo>
                  <a:lnTo>
                    <a:pt x="80" y="1"/>
                  </a:lnTo>
                  <a:lnTo>
                    <a:pt x="47" y="3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0" y="8"/>
                  </a:lnTo>
                  <a:lnTo>
                    <a:pt x="6" y="12"/>
                  </a:lnTo>
                  <a:lnTo>
                    <a:pt x="2" y="16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9"/>
                  </a:lnTo>
                  <a:lnTo>
                    <a:pt x="6" y="34"/>
                  </a:lnTo>
                  <a:lnTo>
                    <a:pt x="10" y="36"/>
                  </a:lnTo>
                  <a:lnTo>
                    <a:pt x="13" y="38"/>
                  </a:lnTo>
                  <a:lnTo>
                    <a:pt x="16" y="38"/>
                  </a:lnTo>
                  <a:lnTo>
                    <a:pt x="16" y="38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120">
              <a:extLst>
                <a:ext uri="{FF2B5EF4-FFF2-40B4-BE49-F238E27FC236}">
                  <a16:creationId xmlns:a16="http://schemas.microsoft.com/office/drawing/2014/main" id="{F07E1F60-0019-9E1D-BB29-F36154C6E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7" y="295"/>
              <a:ext cx="63" cy="139"/>
            </a:xfrm>
            <a:custGeom>
              <a:avLst/>
              <a:gdLst>
                <a:gd name="T0" fmla="*/ 56 w 191"/>
                <a:gd name="T1" fmla="*/ 65 h 418"/>
                <a:gd name="T2" fmla="*/ 64 w 191"/>
                <a:gd name="T3" fmla="*/ 51 h 418"/>
                <a:gd name="T4" fmla="*/ 73 w 191"/>
                <a:gd name="T5" fmla="*/ 45 h 418"/>
                <a:gd name="T6" fmla="*/ 82 w 191"/>
                <a:gd name="T7" fmla="*/ 39 h 418"/>
                <a:gd name="T8" fmla="*/ 103 w 191"/>
                <a:gd name="T9" fmla="*/ 33 h 418"/>
                <a:gd name="T10" fmla="*/ 124 w 191"/>
                <a:gd name="T11" fmla="*/ 31 h 418"/>
                <a:gd name="T12" fmla="*/ 133 w 191"/>
                <a:gd name="T13" fmla="*/ 33 h 418"/>
                <a:gd name="T14" fmla="*/ 145 w 191"/>
                <a:gd name="T15" fmla="*/ 37 h 418"/>
                <a:gd name="T16" fmla="*/ 151 w 191"/>
                <a:gd name="T17" fmla="*/ 43 h 418"/>
                <a:gd name="T18" fmla="*/ 154 w 191"/>
                <a:gd name="T19" fmla="*/ 48 h 418"/>
                <a:gd name="T20" fmla="*/ 159 w 191"/>
                <a:gd name="T21" fmla="*/ 74 h 418"/>
                <a:gd name="T22" fmla="*/ 160 w 191"/>
                <a:gd name="T23" fmla="*/ 100 h 418"/>
                <a:gd name="T24" fmla="*/ 160 w 191"/>
                <a:gd name="T25" fmla="*/ 116 h 418"/>
                <a:gd name="T26" fmla="*/ 155 w 191"/>
                <a:gd name="T27" fmla="*/ 160 h 418"/>
                <a:gd name="T28" fmla="*/ 138 w 191"/>
                <a:gd name="T29" fmla="*/ 219 h 418"/>
                <a:gd name="T30" fmla="*/ 129 w 191"/>
                <a:gd name="T31" fmla="*/ 245 h 418"/>
                <a:gd name="T32" fmla="*/ 106 w 191"/>
                <a:gd name="T33" fmla="*/ 295 h 418"/>
                <a:gd name="T34" fmla="*/ 91 w 191"/>
                <a:gd name="T35" fmla="*/ 320 h 418"/>
                <a:gd name="T36" fmla="*/ 76 w 191"/>
                <a:gd name="T37" fmla="*/ 342 h 418"/>
                <a:gd name="T38" fmla="*/ 58 w 191"/>
                <a:gd name="T39" fmla="*/ 361 h 418"/>
                <a:gd name="T40" fmla="*/ 36 w 191"/>
                <a:gd name="T41" fmla="*/ 376 h 418"/>
                <a:gd name="T42" fmla="*/ 12 w 191"/>
                <a:gd name="T43" fmla="*/ 387 h 418"/>
                <a:gd name="T44" fmla="*/ 6 w 191"/>
                <a:gd name="T45" fmla="*/ 390 h 418"/>
                <a:gd name="T46" fmla="*/ 0 w 191"/>
                <a:gd name="T47" fmla="*/ 401 h 418"/>
                <a:gd name="T48" fmla="*/ 4 w 191"/>
                <a:gd name="T49" fmla="*/ 411 h 418"/>
                <a:gd name="T50" fmla="*/ 13 w 191"/>
                <a:gd name="T51" fmla="*/ 418 h 418"/>
                <a:gd name="T52" fmla="*/ 20 w 191"/>
                <a:gd name="T53" fmla="*/ 418 h 418"/>
                <a:gd name="T54" fmla="*/ 47 w 191"/>
                <a:gd name="T55" fmla="*/ 406 h 418"/>
                <a:gd name="T56" fmla="*/ 72 w 191"/>
                <a:gd name="T57" fmla="*/ 389 h 418"/>
                <a:gd name="T58" fmla="*/ 93 w 191"/>
                <a:gd name="T59" fmla="*/ 370 h 418"/>
                <a:gd name="T60" fmla="*/ 111 w 191"/>
                <a:gd name="T61" fmla="*/ 346 h 418"/>
                <a:gd name="T62" fmla="*/ 128 w 191"/>
                <a:gd name="T63" fmla="*/ 320 h 418"/>
                <a:gd name="T64" fmla="*/ 155 w 191"/>
                <a:gd name="T65" fmla="*/ 262 h 418"/>
                <a:gd name="T66" fmla="*/ 167 w 191"/>
                <a:gd name="T67" fmla="*/ 233 h 418"/>
                <a:gd name="T68" fmla="*/ 185 w 191"/>
                <a:gd name="T69" fmla="*/ 165 h 418"/>
                <a:gd name="T70" fmla="*/ 190 w 191"/>
                <a:gd name="T71" fmla="*/ 130 h 418"/>
                <a:gd name="T72" fmla="*/ 191 w 191"/>
                <a:gd name="T73" fmla="*/ 97 h 418"/>
                <a:gd name="T74" fmla="*/ 190 w 191"/>
                <a:gd name="T75" fmla="*/ 80 h 418"/>
                <a:gd name="T76" fmla="*/ 185 w 191"/>
                <a:gd name="T77" fmla="*/ 45 h 418"/>
                <a:gd name="T78" fmla="*/ 178 w 191"/>
                <a:gd name="T79" fmla="*/ 29 h 418"/>
                <a:gd name="T80" fmla="*/ 175 w 191"/>
                <a:gd name="T81" fmla="*/ 22 h 418"/>
                <a:gd name="T82" fmla="*/ 164 w 191"/>
                <a:gd name="T83" fmla="*/ 13 h 418"/>
                <a:gd name="T84" fmla="*/ 151 w 191"/>
                <a:gd name="T85" fmla="*/ 5 h 418"/>
                <a:gd name="T86" fmla="*/ 130 w 191"/>
                <a:gd name="T87" fmla="*/ 0 h 418"/>
                <a:gd name="T88" fmla="*/ 115 w 191"/>
                <a:gd name="T89" fmla="*/ 0 h 418"/>
                <a:gd name="T90" fmla="*/ 84 w 191"/>
                <a:gd name="T91" fmla="*/ 7 h 418"/>
                <a:gd name="T92" fmla="*/ 68 w 191"/>
                <a:gd name="T93" fmla="*/ 12 h 418"/>
                <a:gd name="T94" fmla="*/ 47 w 191"/>
                <a:gd name="T95" fmla="*/ 24 h 418"/>
                <a:gd name="T96" fmla="*/ 37 w 191"/>
                <a:gd name="T97" fmla="*/ 35 h 418"/>
                <a:gd name="T98" fmla="*/ 28 w 191"/>
                <a:gd name="T99" fmla="*/ 50 h 418"/>
                <a:gd name="T100" fmla="*/ 26 w 191"/>
                <a:gd name="T101" fmla="*/ 58 h 418"/>
                <a:gd name="T102" fmla="*/ 28 w 191"/>
                <a:gd name="T103" fmla="*/ 69 h 418"/>
                <a:gd name="T104" fmla="*/ 37 w 191"/>
                <a:gd name="T105" fmla="*/ 77 h 418"/>
                <a:gd name="T106" fmla="*/ 43 w 191"/>
                <a:gd name="T107" fmla="*/ 77 h 418"/>
                <a:gd name="T108" fmla="*/ 54 w 191"/>
                <a:gd name="T109" fmla="*/ 71 h 418"/>
                <a:gd name="T110" fmla="*/ 56 w 191"/>
                <a:gd name="T111" fmla="*/ 65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91" h="418">
                  <a:moveTo>
                    <a:pt x="56" y="65"/>
                  </a:moveTo>
                  <a:lnTo>
                    <a:pt x="56" y="65"/>
                  </a:lnTo>
                  <a:lnTo>
                    <a:pt x="59" y="58"/>
                  </a:lnTo>
                  <a:lnTo>
                    <a:pt x="64" y="51"/>
                  </a:lnTo>
                  <a:lnTo>
                    <a:pt x="64" y="51"/>
                  </a:lnTo>
                  <a:lnTo>
                    <a:pt x="73" y="45"/>
                  </a:lnTo>
                  <a:lnTo>
                    <a:pt x="82" y="39"/>
                  </a:lnTo>
                  <a:lnTo>
                    <a:pt x="82" y="39"/>
                  </a:lnTo>
                  <a:lnTo>
                    <a:pt x="93" y="35"/>
                  </a:lnTo>
                  <a:lnTo>
                    <a:pt x="103" y="33"/>
                  </a:lnTo>
                  <a:lnTo>
                    <a:pt x="113" y="31"/>
                  </a:lnTo>
                  <a:lnTo>
                    <a:pt x="124" y="31"/>
                  </a:lnTo>
                  <a:lnTo>
                    <a:pt x="124" y="31"/>
                  </a:lnTo>
                  <a:lnTo>
                    <a:pt x="133" y="33"/>
                  </a:lnTo>
                  <a:lnTo>
                    <a:pt x="141" y="35"/>
                  </a:lnTo>
                  <a:lnTo>
                    <a:pt x="145" y="37"/>
                  </a:lnTo>
                  <a:lnTo>
                    <a:pt x="149" y="39"/>
                  </a:lnTo>
                  <a:lnTo>
                    <a:pt x="151" y="43"/>
                  </a:lnTo>
                  <a:lnTo>
                    <a:pt x="154" y="48"/>
                  </a:lnTo>
                  <a:lnTo>
                    <a:pt x="154" y="48"/>
                  </a:lnTo>
                  <a:lnTo>
                    <a:pt x="158" y="60"/>
                  </a:lnTo>
                  <a:lnTo>
                    <a:pt x="159" y="74"/>
                  </a:lnTo>
                  <a:lnTo>
                    <a:pt x="160" y="87"/>
                  </a:lnTo>
                  <a:lnTo>
                    <a:pt x="160" y="100"/>
                  </a:lnTo>
                  <a:lnTo>
                    <a:pt x="160" y="100"/>
                  </a:lnTo>
                  <a:lnTo>
                    <a:pt x="160" y="116"/>
                  </a:lnTo>
                  <a:lnTo>
                    <a:pt x="159" y="130"/>
                  </a:lnTo>
                  <a:lnTo>
                    <a:pt x="155" y="160"/>
                  </a:lnTo>
                  <a:lnTo>
                    <a:pt x="147" y="190"/>
                  </a:lnTo>
                  <a:lnTo>
                    <a:pt x="138" y="219"/>
                  </a:lnTo>
                  <a:lnTo>
                    <a:pt x="138" y="219"/>
                  </a:lnTo>
                  <a:lnTo>
                    <a:pt x="129" y="245"/>
                  </a:lnTo>
                  <a:lnTo>
                    <a:pt x="117" y="271"/>
                  </a:lnTo>
                  <a:lnTo>
                    <a:pt x="106" y="295"/>
                  </a:lnTo>
                  <a:lnTo>
                    <a:pt x="91" y="320"/>
                  </a:lnTo>
                  <a:lnTo>
                    <a:pt x="91" y="320"/>
                  </a:lnTo>
                  <a:lnTo>
                    <a:pt x="84" y="331"/>
                  </a:lnTo>
                  <a:lnTo>
                    <a:pt x="76" y="342"/>
                  </a:lnTo>
                  <a:lnTo>
                    <a:pt x="67" y="351"/>
                  </a:lnTo>
                  <a:lnTo>
                    <a:pt x="58" y="361"/>
                  </a:lnTo>
                  <a:lnTo>
                    <a:pt x="47" y="370"/>
                  </a:lnTo>
                  <a:lnTo>
                    <a:pt x="36" y="376"/>
                  </a:lnTo>
                  <a:lnTo>
                    <a:pt x="24" y="383"/>
                  </a:lnTo>
                  <a:lnTo>
                    <a:pt x="12" y="387"/>
                  </a:lnTo>
                  <a:lnTo>
                    <a:pt x="12" y="387"/>
                  </a:lnTo>
                  <a:lnTo>
                    <a:pt x="6" y="390"/>
                  </a:lnTo>
                  <a:lnTo>
                    <a:pt x="2" y="394"/>
                  </a:lnTo>
                  <a:lnTo>
                    <a:pt x="0" y="401"/>
                  </a:lnTo>
                  <a:lnTo>
                    <a:pt x="2" y="406"/>
                  </a:lnTo>
                  <a:lnTo>
                    <a:pt x="4" y="411"/>
                  </a:lnTo>
                  <a:lnTo>
                    <a:pt x="8" y="415"/>
                  </a:lnTo>
                  <a:lnTo>
                    <a:pt x="13" y="418"/>
                  </a:lnTo>
                  <a:lnTo>
                    <a:pt x="20" y="418"/>
                  </a:lnTo>
                  <a:lnTo>
                    <a:pt x="20" y="418"/>
                  </a:lnTo>
                  <a:lnTo>
                    <a:pt x="34" y="413"/>
                  </a:lnTo>
                  <a:lnTo>
                    <a:pt x="47" y="406"/>
                  </a:lnTo>
                  <a:lnTo>
                    <a:pt x="60" y="398"/>
                  </a:lnTo>
                  <a:lnTo>
                    <a:pt x="72" y="389"/>
                  </a:lnTo>
                  <a:lnTo>
                    <a:pt x="82" y="380"/>
                  </a:lnTo>
                  <a:lnTo>
                    <a:pt x="93" y="370"/>
                  </a:lnTo>
                  <a:lnTo>
                    <a:pt x="102" y="358"/>
                  </a:lnTo>
                  <a:lnTo>
                    <a:pt x="111" y="346"/>
                  </a:lnTo>
                  <a:lnTo>
                    <a:pt x="111" y="346"/>
                  </a:lnTo>
                  <a:lnTo>
                    <a:pt x="128" y="320"/>
                  </a:lnTo>
                  <a:lnTo>
                    <a:pt x="142" y="292"/>
                  </a:lnTo>
                  <a:lnTo>
                    <a:pt x="155" y="262"/>
                  </a:lnTo>
                  <a:lnTo>
                    <a:pt x="167" y="233"/>
                  </a:lnTo>
                  <a:lnTo>
                    <a:pt x="167" y="233"/>
                  </a:lnTo>
                  <a:lnTo>
                    <a:pt x="177" y="199"/>
                  </a:lnTo>
                  <a:lnTo>
                    <a:pt x="185" y="165"/>
                  </a:lnTo>
                  <a:lnTo>
                    <a:pt x="189" y="149"/>
                  </a:lnTo>
                  <a:lnTo>
                    <a:pt x="190" y="130"/>
                  </a:lnTo>
                  <a:lnTo>
                    <a:pt x="191" y="113"/>
                  </a:lnTo>
                  <a:lnTo>
                    <a:pt x="191" y="97"/>
                  </a:lnTo>
                  <a:lnTo>
                    <a:pt x="191" y="97"/>
                  </a:lnTo>
                  <a:lnTo>
                    <a:pt x="190" y="80"/>
                  </a:lnTo>
                  <a:lnTo>
                    <a:pt x="189" y="61"/>
                  </a:lnTo>
                  <a:lnTo>
                    <a:pt x="185" y="45"/>
                  </a:lnTo>
                  <a:lnTo>
                    <a:pt x="182" y="37"/>
                  </a:lnTo>
                  <a:lnTo>
                    <a:pt x="178" y="29"/>
                  </a:lnTo>
                  <a:lnTo>
                    <a:pt x="178" y="29"/>
                  </a:lnTo>
                  <a:lnTo>
                    <a:pt x="175" y="22"/>
                  </a:lnTo>
                  <a:lnTo>
                    <a:pt x="169" y="17"/>
                  </a:lnTo>
                  <a:lnTo>
                    <a:pt x="164" y="13"/>
                  </a:lnTo>
                  <a:lnTo>
                    <a:pt x="158" y="9"/>
                  </a:lnTo>
                  <a:lnTo>
                    <a:pt x="151" y="5"/>
                  </a:lnTo>
                  <a:lnTo>
                    <a:pt x="145" y="3"/>
                  </a:lnTo>
                  <a:lnTo>
                    <a:pt x="130" y="0"/>
                  </a:lnTo>
                  <a:lnTo>
                    <a:pt x="130" y="0"/>
                  </a:lnTo>
                  <a:lnTo>
                    <a:pt x="115" y="0"/>
                  </a:lnTo>
                  <a:lnTo>
                    <a:pt x="99" y="3"/>
                  </a:lnTo>
                  <a:lnTo>
                    <a:pt x="84" y="7"/>
                  </a:lnTo>
                  <a:lnTo>
                    <a:pt x="68" y="12"/>
                  </a:lnTo>
                  <a:lnTo>
                    <a:pt x="68" y="12"/>
                  </a:lnTo>
                  <a:lnTo>
                    <a:pt x="54" y="20"/>
                  </a:lnTo>
                  <a:lnTo>
                    <a:pt x="47" y="24"/>
                  </a:lnTo>
                  <a:lnTo>
                    <a:pt x="42" y="29"/>
                  </a:lnTo>
                  <a:lnTo>
                    <a:pt x="37" y="35"/>
                  </a:lnTo>
                  <a:lnTo>
                    <a:pt x="32" y="42"/>
                  </a:lnTo>
                  <a:lnTo>
                    <a:pt x="28" y="50"/>
                  </a:lnTo>
                  <a:lnTo>
                    <a:pt x="26" y="58"/>
                  </a:lnTo>
                  <a:lnTo>
                    <a:pt x="26" y="58"/>
                  </a:lnTo>
                  <a:lnTo>
                    <a:pt x="26" y="63"/>
                  </a:lnTo>
                  <a:lnTo>
                    <a:pt x="28" y="69"/>
                  </a:lnTo>
                  <a:lnTo>
                    <a:pt x="32" y="73"/>
                  </a:lnTo>
                  <a:lnTo>
                    <a:pt x="37" y="77"/>
                  </a:lnTo>
                  <a:lnTo>
                    <a:pt x="37" y="77"/>
                  </a:lnTo>
                  <a:lnTo>
                    <a:pt x="43" y="77"/>
                  </a:lnTo>
                  <a:lnTo>
                    <a:pt x="49" y="74"/>
                  </a:lnTo>
                  <a:lnTo>
                    <a:pt x="54" y="71"/>
                  </a:lnTo>
                  <a:lnTo>
                    <a:pt x="56" y="65"/>
                  </a:lnTo>
                  <a:lnTo>
                    <a:pt x="56" y="65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121">
              <a:extLst>
                <a:ext uri="{FF2B5EF4-FFF2-40B4-BE49-F238E27FC236}">
                  <a16:creationId xmlns:a16="http://schemas.microsoft.com/office/drawing/2014/main" id="{B0D9D0CB-F8AC-8BED-3C2E-7F58A0341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4" y="310"/>
              <a:ext cx="66" cy="130"/>
            </a:xfrm>
            <a:custGeom>
              <a:avLst/>
              <a:gdLst>
                <a:gd name="T0" fmla="*/ 167 w 198"/>
                <a:gd name="T1" fmla="*/ 31 h 390"/>
                <a:gd name="T2" fmla="*/ 142 w 198"/>
                <a:gd name="T3" fmla="*/ 15 h 390"/>
                <a:gd name="T4" fmla="*/ 114 w 198"/>
                <a:gd name="T5" fmla="*/ 4 h 390"/>
                <a:gd name="T6" fmla="*/ 85 w 198"/>
                <a:gd name="T7" fmla="*/ 0 h 390"/>
                <a:gd name="T8" fmla="*/ 71 w 198"/>
                <a:gd name="T9" fmla="*/ 1 h 390"/>
                <a:gd name="T10" fmla="*/ 55 w 198"/>
                <a:gd name="T11" fmla="*/ 6 h 390"/>
                <a:gd name="T12" fmla="*/ 44 w 198"/>
                <a:gd name="T13" fmla="*/ 14 h 390"/>
                <a:gd name="T14" fmla="*/ 24 w 198"/>
                <a:gd name="T15" fmla="*/ 35 h 390"/>
                <a:gd name="T16" fmla="*/ 11 w 198"/>
                <a:gd name="T17" fmla="*/ 60 h 390"/>
                <a:gd name="T18" fmla="*/ 2 w 198"/>
                <a:gd name="T19" fmla="*/ 87 h 390"/>
                <a:gd name="T20" fmla="*/ 1 w 198"/>
                <a:gd name="T21" fmla="*/ 101 h 390"/>
                <a:gd name="T22" fmla="*/ 0 w 198"/>
                <a:gd name="T23" fmla="*/ 131 h 390"/>
                <a:gd name="T24" fmla="*/ 3 w 198"/>
                <a:gd name="T25" fmla="*/ 161 h 390"/>
                <a:gd name="T26" fmla="*/ 11 w 198"/>
                <a:gd name="T27" fmla="*/ 191 h 390"/>
                <a:gd name="T28" fmla="*/ 22 w 198"/>
                <a:gd name="T29" fmla="*/ 220 h 390"/>
                <a:gd name="T30" fmla="*/ 45 w 198"/>
                <a:gd name="T31" fmla="*/ 275 h 390"/>
                <a:gd name="T32" fmla="*/ 67 w 198"/>
                <a:gd name="T33" fmla="*/ 315 h 390"/>
                <a:gd name="T34" fmla="*/ 76 w 198"/>
                <a:gd name="T35" fmla="*/ 328 h 390"/>
                <a:gd name="T36" fmla="*/ 97 w 198"/>
                <a:gd name="T37" fmla="*/ 351 h 390"/>
                <a:gd name="T38" fmla="*/ 123 w 198"/>
                <a:gd name="T39" fmla="*/ 370 h 390"/>
                <a:gd name="T40" fmla="*/ 152 w 198"/>
                <a:gd name="T41" fmla="*/ 383 h 390"/>
                <a:gd name="T42" fmla="*/ 183 w 198"/>
                <a:gd name="T43" fmla="*/ 390 h 390"/>
                <a:gd name="T44" fmla="*/ 188 w 198"/>
                <a:gd name="T45" fmla="*/ 389 h 390"/>
                <a:gd name="T46" fmla="*/ 197 w 198"/>
                <a:gd name="T47" fmla="*/ 381 h 390"/>
                <a:gd name="T48" fmla="*/ 198 w 198"/>
                <a:gd name="T49" fmla="*/ 374 h 390"/>
                <a:gd name="T50" fmla="*/ 193 w 198"/>
                <a:gd name="T51" fmla="*/ 364 h 390"/>
                <a:gd name="T52" fmla="*/ 183 w 198"/>
                <a:gd name="T53" fmla="*/ 359 h 390"/>
                <a:gd name="T54" fmla="*/ 171 w 198"/>
                <a:gd name="T55" fmla="*/ 357 h 390"/>
                <a:gd name="T56" fmla="*/ 150 w 198"/>
                <a:gd name="T57" fmla="*/ 351 h 390"/>
                <a:gd name="T58" fmla="*/ 131 w 198"/>
                <a:gd name="T59" fmla="*/ 339 h 390"/>
                <a:gd name="T60" fmla="*/ 114 w 198"/>
                <a:gd name="T61" fmla="*/ 325 h 390"/>
                <a:gd name="T62" fmla="*/ 106 w 198"/>
                <a:gd name="T63" fmla="*/ 316 h 390"/>
                <a:gd name="T64" fmla="*/ 92 w 198"/>
                <a:gd name="T65" fmla="*/ 296 h 390"/>
                <a:gd name="T66" fmla="*/ 68 w 198"/>
                <a:gd name="T67" fmla="*/ 251 h 390"/>
                <a:gd name="T68" fmla="*/ 58 w 198"/>
                <a:gd name="T69" fmla="*/ 229 h 390"/>
                <a:gd name="T70" fmla="*/ 40 w 198"/>
                <a:gd name="T71" fmla="*/ 178 h 390"/>
                <a:gd name="T72" fmla="*/ 33 w 198"/>
                <a:gd name="T73" fmla="*/ 152 h 390"/>
                <a:gd name="T74" fmla="*/ 31 w 198"/>
                <a:gd name="T75" fmla="*/ 125 h 390"/>
                <a:gd name="T76" fmla="*/ 31 w 198"/>
                <a:gd name="T77" fmla="*/ 113 h 390"/>
                <a:gd name="T78" fmla="*/ 33 w 198"/>
                <a:gd name="T79" fmla="*/ 91 h 390"/>
                <a:gd name="T80" fmla="*/ 41 w 198"/>
                <a:gd name="T81" fmla="*/ 70 h 390"/>
                <a:gd name="T82" fmla="*/ 52 w 198"/>
                <a:gd name="T83" fmla="*/ 51 h 390"/>
                <a:gd name="T84" fmla="*/ 59 w 198"/>
                <a:gd name="T85" fmla="*/ 41 h 390"/>
                <a:gd name="T86" fmla="*/ 71 w 198"/>
                <a:gd name="T87" fmla="*/ 35 h 390"/>
                <a:gd name="T88" fmla="*/ 83 w 198"/>
                <a:gd name="T89" fmla="*/ 31 h 390"/>
                <a:gd name="T90" fmla="*/ 94 w 198"/>
                <a:gd name="T91" fmla="*/ 31 h 390"/>
                <a:gd name="T92" fmla="*/ 119 w 198"/>
                <a:gd name="T93" fmla="*/ 39 h 390"/>
                <a:gd name="T94" fmla="*/ 152 w 198"/>
                <a:gd name="T95" fmla="*/ 58 h 390"/>
                <a:gd name="T96" fmla="*/ 158 w 198"/>
                <a:gd name="T97" fmla="*/ 61 h 390"/>
                <a:gd name="T98" fmla="*/ 168 w 198"/>
                <a:gd name="T99" fmla="*/ 57 h 390"/>
                <a:gd name="T100" fmla="*/ 174 w 198"/>
                <a:gd name="T101" fmla="*/ 53 h 390"/>
                <a:gd name="T102" fmla="*/ 175 w 198"/>
                <a:gd name="T103" fmla="*/ 41 h 390"/>
                <a:gd name="T104" fmla="*/ 167 w 198"/>
                <a:gd name="T105" fmla="*/ 31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98" h="390">
                  <a:moveTo>
                    <a:pt x="167" y="31"/>
                  </a:moveTo>
                  <a:lnTo>
                    <a:pt x="167" y="31"/>
                  </a:lnTo>
                  <a:lnTo>
                    <a:pt x="155" y="23"/>
                  </a:lnTo>
                  <a:lnTo>
                    <a:pt x="142" y="15"/>
                  </a:lnTo>
                  <a:lnTo>
                    <a:pt x="128" y="9"/>
                  </a:lnTo>
                  <a:lnTo>
                    <a:pt x="114" y="4"/>
                  </a:lnTo>
                  <a:lnTo>
                    <a:pt x="100" y="1"/>
                  </a:lnTo>
                  <a:lnTo>
                    <a:pt x="85" y="0"/>
                  </a:lnTo>
                  <a:lnTo>
                    <a:pt x="77" y="0"/>
                  </a:lnTo>
                  <a:lnTo>
                    <a:pt x="71" y="1"/>
                  </a:lnTo>
                  <a:lnTo>
                    <a:pt x="63" y="4"/>
                  </a:lnTo>
                  <a:lnTo>
                    <a:pt x="55" y="6"/>
                  </a:lnTo>
                  <a:lnTo>
                    <a:pt x="55" y="6"/>
                  </a:lnTo>
                  <a:lnTo>
                    <a:pt x="44" y="14"/>
                  </a:lnTo>
                  <a:lnTo>
                    <a:pt x="33" y="23"/>
                  </a:lnTo>
                  <a:lnTo>
                    <a:pt x="24" y="35"/>
                  </a:lnTo>
                  <a:lnTo>
                    <a:pt x="16" y="47"/>
                  </a:lnTo>
                  <a:lnTo>
                    <a:pt x="11" y="60"/>
                  </a:lnTo>
                  <a:lnTo>
                    <a:pt x="6" y="74"/>
                  </a:lnTo>
                  <a:lnTo>
                    <a:pt x="2" y="87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0" y="116"/>
                  </a:lnTo>
                  <a:lnTo>
                    <a:pt x="0" y="131"/>
                  </a:lnTo>
                  <a:lnTo>
                    <a:pt x="1" y="147"/>
                  </a:lnTo>
                  <a:lnTo>
                    <a:pt x="3" y="161"/>
                  </a:lnTo>
                  <a:lnTo>
                    <a:pt x="7" y="177"/>
                  </a:lnTo>
                  <a:lnTo>
                    <a:pt x="11" y="191"/>
                  </a:lnTo>
                  <a:lnTo>
                    <a:pt x="22" y="220"/>
                  </a:lnTo>
                  <a:lnTo>
                    <a:pt x="22" y="220"/>
                  </a:lnTo>
                  <a:lnTo>
                    <a:pt x="32" y="247"/>
                  </a:lnTo>
                  <a:lnTo>
                    <a:pt x="45" y="275"/>
                  </a:lnTo>
                  <a:lnTo>
                    <a:pt x="59" y="301"/>
                  </a:lnTo>
                  <a:lnTo>
                    <a:pt x="67" y="315"/>
                  </a:lnTo>
                  <a:lnTo>
                    <a:pt x="76" y="328"/>
                  </a:lnTo>
                  <a:lnTo>
                    <a:pt x="76" y="328"/>
                  </a:lnTo>
                  <a:lnTo>
                    <a:pt x="87" y="339"/>
                  </a:lnTo>
                  <a:lnTo>
                    <a:pt x="97" y="351"/>
                  </a:lnTo>
                  <a:lnTo>
                    <a:pt x="110" y="361"/>
                  </a:lnTo>
                  <a:lnTo>
                    <a:pt x="123" y="370"/>
                  </a:lnTo>
                  <a:lnTo>
                    <a:pt x="136" y="378"/>
                  </a:lnTo>
                  <a:lnTo>
                    <a:pt x="152" y="383"/>
                  </a:lnTo>
                  <a:lnTo>
                    <a:pt x="166" y="389"/>
                  </a:lnTo>
                  <a:lnTo>
                    <a:pt x="183" y="390"/>
                  </a:lnTo>
                  <a:lnTo>
                    <a:pt x="183" y="390"/>
                  </a:lnTo>
                  <a:lnTo>
                    <a:pt x="188" y="389"/>
                  </a:lnTo>
                  <a:lnTo>
                    <a:pt x="193" y="386"/>
                  </a:lnTo>
                  <a:lnTo>
                    <a:pt x="197" y="381"/>
                  </a:lnTo>
                  <a:lnTo>
                    <a:pt x="198" y="374"/>
                  </a:lnTo>
                  <a:lnTo>
                    <a:pt x="198" y="374"/>
                  </a:lnTo>
                  <a:lnTo>
                    <a:pt x="197" y="368"/>
                  </a:lnTo>
                  <a:lnTo>
                    <a:pt x="193" y="364"/>
                  </a:lnTo>
                  <a:lnTo>
                    <a:pt x="188" y="360"/>
                  </a:lnTo>
                  <a:lnTo>
                    <a:pt x="183" y="359"/>
                  </a:lnTo>
                  <a:lnTo>
                    <a:pt x="183" y="359"/>
                  </a:lnTo>
                  <a:lnTo>
                    <a:pt x="171" y="357"/>
                  </a:lnTo>
                  <a:lnTo>
                    <a:pt x="161" y="355"/>
                  </a:lnTo>
                  <a:lnTo>
                    <a:pt x="150" y="351"/>
                  </a:lnTo>
                  <a:lnTo>
                    <a:pt x="141" y="346"/>
                  </a:lnTo>
                  <a:lnTo>
                    <a:pt x="131" y="339"/>
                  </a:lnTo>
                  <a:lnTo>
                    <a:pt x="123" y="333"/>
                  </a:lnTo>
                  <a:lnTo>
                    <a:pt x="114" y="325"/>
                  </a:lnTo>
                  <a:lnTo>
                    <a:pt x="106" y="316"/>
                  </a:lnTo>
                  <a:lnTo>
                    <a:pt x="106" y="316"/>
                  </a:lnTo>
                  <a:lnTo>
                    <a:pt x="98" y="307"/>
                  </a:lnTo>
                  <a:lnTo>
                    <a:pt x="92" y="296"/>
                  </a:lnTo>
                  <a:lnTo>
                    <a:pt x="79" y="274"/>
                  </a:lnTo>
                  <a:lnTo>
                    <a:pt x="68" y="251"/>
                  </a:lnTo>
                  <a:lnTo>
                    <a:pt x="58" y="229"/>
                  </a:lnTo>
                  <a:lnTo>
                    <a:pt x="58" y="229"/>
                  </a:lnTo>
                  <a:lnTo>
                    <a:pt x="48" y="203"/>
                  </a:lnTo>
                  <a:lnTo>
                    <a:pt x="40" y="178"/>
                  </a:lnTo>
                  <a:lnTo>
                    <a:pt x="36" y="165"/>
                  </a:lnTo>
                  <a:lnTo>
                    <a:pt x="33" y="152"/>
                  </a:lnTo>
                  <a:lnTo>
                    <a:pt x="31" y="138"/>
                  </a:lnTo>
                  <a:lnTo>
                    <a:pt x="31" y="125"/>
                  </a:lnTo>
                  <a:lnTo>
                    <a:pt x="31" y="125"/>
                  </a:lnTo>
                  <a:lnTo>
                    <a:pt x="31" y="113"/>
                  </a:lnTo>
                  <a:lnTo>
                    <a:pt x="32" y="103"/>
                  </a:lnTo>
                  <a:lnTo>
                    <a:pt x="33" y="91"/>
                  </a:lnTo>
                  <a:lnTo>
                    <a:pt x="36" y="80"/>
                  </a:lnTo>
                  <a:lnTo>
                    <a:pt x="41" y="70"/>
                  </a:lnTo>
                  <a:lnTo>
                    <a:pt x="46" y="60"/>
                  </a:lnTo>
                  <a:lnTo>
                    <a:pt x="52" y="5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65" y="38"/>
                  </a:lnTo>
                  <a:lnTo>
                    <a:pt x="71" y="35"/>
                  </a:lnTo>
                  <a:lnTo>
                    <a:pt x="76" y="32"/>
                  </a:lnTo>
                  <a:lnTo>
                    <a:pt x="83" y="31"/>
                  </a:lnTo>
                  <a:lnTo>
                    <a:pt x="88" y="31"/>
                  </a:lnTo>
                  <a:lnTo>
                    <a:pt x="94" y="31"/>
                  </a:lnTo>
                  <a:lnTo>
                    <a:pt x="106" y="34"/>
                  </a:lnTo>
                  <a:lnTo>
                    <a:pt x="119" y="39"/>
                  </a:lnTo>
                  <a:lnTo>
                    <a:pt x="131" y="45"/>
                  </a:lnTo>
                  <a:lnTo>
                    <a:pt x="152" y="58"/>
                  </a:lnTo>
                  <a:lnTo>
                    <a:pt x="152" y="58"/>
                  </a:lnTo>
                  <a:lnTo>
                    <a:pt x="158" y="61"/>
                  </a:lnTo>
                  <a:lnTo>
                    <a:pt x="163" y="60"/>
                  </a:lnTo>
                  <a:lnTo>
                    <a:pt x="168" y="57"/>
                  </a:lnTo>
                  <a:lnTo>
                    <a:pt x="174" y="53"/>
                  </a:lnTo>
                  <a:lnTo>
                    <a:pt x="174" y="53"/>
                  </a:lnTo>
                  <a:lnTo>
                    <a:pt x="175" y="47"/>
                  </a:lnTo>
                  <a:lnTo>
                    <a:pt x="175" y="41"/>
                  </a:lnTo>
                  <a:lnTo>
                    <a:pt x="172" y="35"/>
                  </a:lnTo>
                  <a:lnTo>
                    <a:pt x="167" y="31"/>
                  </a:lnTo>
                  <a:lnTo>
                    <a:pt x="167" y="31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122">
              <a:extLst>
                <a:ext uri="{FF2B5EF4-FFF2-40B4-BE49-F238E27FC236}">
                  <a16:creationId xmlns:a16="http://schemas.microsoft.com/office/drawing/2014/main" id="{06F4D444-BC06-DA0B-45A6-BEC0B12991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9" y="408"/>
              <a:ext cx="345" cy="214"/>
            </a:xfrm>
            <a:custGeom>
              <a:avLst/>
              <a:gdLst>
                <a:gd name="T0" fmla="*/ 0 w 1036"/>
                <a:gd name="T1" fmla="*/ 57 h 642"/>
                <a:gd name="T2" fmla="*/ 11 w 1036"/>
                <a:gd name="T3" fmla="*/ 186 h 642"/>
                <a:gd name="T4" fmla="*/ 28 w 1036"/>
                <a:gd name="T5" fmla="*/ 269 h 642"/>
                <a:gd name="T6" fmla="*/ 51 w 1036"/>
                <a:gd name="T7" fmla="*/ 329 h 642"/>
                <a:gd name="T8" fmla="*/ 72 w 1036"/>
                <a:gd name="T9" fmla="*/ 367 h 642"/>
                <a:gd name="T10" fmla="*/ 109 w 1036"/>
                <a:gd name="T11" fmla="*/ 421 h 642"/>
                <a:gd name="T12" fmla="*/ 171 w 1036"/>
                <a:gd name="T13" fmla="*/ 485 h 642"/>
                <a:gd name="T14" fmla="*/ 237 w 1036"/>
                <a:gd name="T15" fmla="*/ 540 h 642"/>
                <a:gd name="T16" fmla="*/ 310 w 1036"/>
                <a:gd name="T17" fmla="*/ 585 h 642"/>
                <a:gd name="T18" fmla="*/ 351 w 1036"/>
                <a:gd name="T19" fmla="*/ 605 h 642"/>
                <a:gd name="T20" fmla="*/ 415 w 1036"/>
                <a:gd name="T21" fmla="*/ 625 h 642"/>
                <a:gd name="T22" fmla="*/ 480 w 1036"/>
                <a:gd name="T23" fmla="*/ 639 h 642"/>
                <a:gd name="T24" fmla="*/ 546 w 1036"/>
                <a:gd name="T25" fmla="*/ 642 h 642"/>
                <a:gd name="T26" fmla="*/ 613 w 1036"/>
                <a:gd name="T27" fmla="*/ 636 h 642"/>
                <a:gd name="T28" fmla="*/ 656 w 1036"/>
                <a:gd name="T29" fmla="*/ 625 h 642"/>
                <a:gd name="T30" fmla="*/ 717 w 1036"/>
                <a:gd name="T31" fmla="*/ 602 h 642"/>
                <a:gd name="T32" fmla="*/ 773 w 1036"/>
                <a:gd name="T33" fmla="*/ 572 h 642"/>
                <a:gd name="T34" fmla="*/ 825 w 1036"/>
                <a:gd name="T35" fmla="*/ 534 h 642"/>
                <a:gd name="T36" fmla="*/ 872 w 1036"/>
                <a:gd name="T37" fmla="*/ 492 h 642"/>
                <a:gd name="T38" fmla="*/ 926 w 1036"/>
                <a:gd name="T39" fmla="*/ 425 h 642"/>
                <a:gd name="T40" fmla="*/ 973 w 1036"/>
                <a:gd name="T41" fmla="*/ 351 h 642"/>
                <a:gd name="T42" fmla="*/ 1002 w 1036"/>
                <a:gd name="T43" fmla="*/ 291 h 642"/>
                <a:gd name="T44" fmla="*/ 1016 w 1036"/>
                <a:gd name="T45" fmla="*/ 248 h 642"/>
                <a:gd name="T46" fmla="*/ 1030 w 1036"/>
                <a:gd name="T47" fmla="*/ 178 h 642"/>
                <a:gd name="T48" fmla="*/ 1036 w 1036"/>
                <a:gd name="T49" fmla="*/ 85 h 642"/>
                <a:gd name="T50" fmla="*/ 1036 w 1036"/>
                <a:gd name="T51" fmla="*/ 38 h 642"/>
                <a:gd name="T52" fmla="*/ 1026 w 1036"/>
                <a:gd name="T53" fmla="*/ 23 h 642"/>
                <a:gd name="T54" fmla="*/ 1010 w 1036"/>
                <a:gd name="T55" fmla="*/ 26 h 642"/>
                <a:gd name="T56" fmla="*/ 1004 w 1036"/>
                <a:gd name="T57" fmla="*/ 38 h 642"/>
                <a:gd name="T58" fmla="*/ 1002 w 1036"/>
                <a:gd name="T59" fmla="*/ 152 h 642"/>
                <a:gd name="T60" fmla="*/ 991 w 1036"/>
                <a:gd name="T61" fmla="*/ 220 h 642"/>
                <a:gd name="T62" fmla="*/ 980 w 1036"/>
                <a:gd name="T63" fmla="*/ 261 h 642"/>
                <a:gd name="T64" fmla="*/ 955 w 1036"/>
                <a:gd name="T65" fmla="*/ 320 h 642"/>
                <a:gd name="T66" fmla="*/ 923 w 1036"/>
                <a:gd name="T67" fmla="*/ 376 h 642"/>
                <a:gd name="T68" fmla="*/ 850 w 1036"/>
                <a:gd name="T69" fmla="*/ 469 h 642"/>
                <a:gd name="T70" fmla="*/ 790 w 1036"/>
                <a:gd name="T71" fmla="*/ 523 h 642"/>
                <a:gd name="T72" fmla="*/ 741 w 1036"/>
                <a:gd name="T73" fmla="*/ 555 h 642"/>
                <a:gd name="T74" fmla="*/ 686 w 1036"/>
                <a:gd name="T75" fmla="*/ 581 h 642"/>
                <a:gd name="T76" fmla="*/ 647 w 1036"/>
                <a:gd name="T77" fmla="*/ 596 h 642"/>
                <a:gd name="T78" fmla="*/ 586 w 1036"/>
                <a:gd name="T79" fmla="*/ 609 h 642"/>
                <a:gd name="T80" fmla="*/ 524 w 1036"/>
                <a:gd name="T81" fmla="*/ 611 h 642"/>
                <a:gd name="T82" fmla="*/ 481 w 1036"/>
                <a:gd name="T83" fmla="*/ 609 h 642"/>
                <a:gd name="T84" fmla="*/ 419 w 1036"/>
                <a:gd name="T85" fmla="*/ 596 h 642"/>
                <a:gd name="T86" fmla="*/ 359 w 1036"/>
                <a:gd name="T87" fmla="*/ 573 h 642"/>
                <a:gd name="T88" fmla="*/ 322 w 1036"/>
                <a:gd name="T89" fmla="*/ 557 h 642"/>
                <a:gd name="T90" fmla="*/ 220 w 1036"/>
                <a:gd name="T91" fmla="*/ 488 h 642"/>
                <a:gd name="T92" fmla="*/ 160 w 1036"/>
                <a:gd name="T93" fmla="*/ 430 h 642"/>
                <a:gd name="T94" fmla="*/ 108 w 1036"/>
                <a:gd name="T95" fmla="*/ 367 h 642"/>
                <a:gd name="T96" fmla="*/ 87 w 1036"/>
                <a:gd name="T97" fmla="*/ 332 h 642"/>
                <a:gd name="T98" fmla="*/ 63 w 1036"/>
                <a:gd name="T99" fmla="*/ 276 h 642"/>
                <a:gd name="T100" fmla="*/ 47 w 1036"/>
                <a:gd name="T101" fmla="*/ 217 h 642"/>
                <a:gd name="T102" fmla="*/ 33 w 1036"/>
                <a:gd name="T103" fmla="*/ 95 h 642"/>
                <a:gd name="T104" fmla="*/ 32 w 1036"/>
                <a:gd name="T105" fmla="*/ 14 h 642"/>
                <a:gd name="T106" fmla="*/ 26 w 1036"/>
                <a:gd name="T107" fmla="*/ 4 h 642"/>
                <a:gd name="T108" fmla="*/ 9 w 1036"/>
                <a:gd name="T109" fmla="*/ 0 h 642"/>
                <a:gd name="T110" fmla="*/ 0 w 1036"/>
                <a:gd name="T111" fmla="*/ 14 h 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36" h="642">
                  <a:moveTo>
                    <a:pt x="0" y="14"/>
                  </a:moveTo>
                  <a:lnTo>
                    <a:pt x="0" y="14"/>
                  </a:lnTo>
                  <a:lnTo>
                    <a:pt x="0" y="57"/>
                  </a:lnTo>
                  <a:lnTo>
                    <a:pt x="3" y="100"/>
                  </a:lnTo>
                  <a:lnTo>
                    <a:pt x="6" y="143"/>
                  </a:lnTo>
                  <a:lnTo>
                    <a:pt x="11" y="186"/>
                  </a:lnTo>
                  <a:lnTo>
                    <a:pt x="17" y="228"/>
                  </a:lnTo>
                  <a:lnTo>
                    <a:pt x="22" y="248"/>
                  </a:lnTo>
                  <a:lnTo>
                    <a:pt x="28" y="269"/>
                  </a:lnTo>
                  <a:lnTo>
                    <a:pt x="34" y="289"/>
                  </a:lnTo>
                  <a:lnTo>
                    <a:pt x="42" y="309"/>
                  </a:lnTo>
                  <a:lnTo>
                    <a:pt x="51" y="329"/>
                  </a:lnTo>
                  <a:lnTo>
                    <a:pt x="60" y="349"/>
                  </a:lnTo>
                  <a:lnTo>
                    <a:pt x="60" y="349"/>
                  </a:lnTo>
                  <a:lnTo>
                    <a:pt x="72" y="367"/>
                  </a:lnTo>
                  <a:lnTo>
                    <a:pt x="84" y="386"/>
                  </a:lnTo>
                  <a:lnTo>
                    <a:pt x="96" y="403"/>
                  </a:lnTo>
                  <a:lnTo>
                    <a:pt x="109" y="421"/>
                  </a:lnTo>
                  <a:lnTo>
                    <a:pt x="124" y="437"/>
                  </a:lnTo>
                  <a:lnTo>
                    <a:pt x="139" y="454"/>
                  </a:lnTo>
                  <a:lnTo>
                    <a:pt x="171" y="485"/>
                  </a:lnTo>
                  <a:lnTo>
                    <a:pt x="171" y="485"/>
                  </a:lnTo>
                  <a:lnTo>
                    <a:pt x="203" y="512"/>
                  </a:lnTo>
                  <a:lnTo>
                    <a:pt x="237" y="540"/>
                  </a:lnTo>
                  <a:lnTo>
                    <a:pt x="272" y="563"/>
                  </a:lnTo>
                  <a:lnTo>
                    <a:pt x="291" y="575"/>
                  </a:lnTo>
                  <a:lnTo>
                    <a:pt x="310" y="585"/>
                  </a:lnTo>
                  <a:lnTo>
                    <a:pt x="310" y="585"/>
                  </a:lnTo>
                  <a:lnTo>
                    <a:pt x="330" y="596"/>
                  </a:lnTo>
                  <a:lnTo>
                    <a:pt x="351" y="605"/>
                  </a:lnTo>
                  <a:lnTo>
                    <a:pt x="372" y="612"/>
                  </a:lnTo>
                  <a:lnTo>
                    <a:pt x="393" y="620"/>
                  </a:lnTo>
                  <a:lnTo>
                    <a:pt x="415" y="625"/>
                  </a:lnTo>
                  <a:lnTo>
                    <a:pt x="435" y="631"/>
                  </a:lnTo>
                  <a:lnTo>
                    <a:pt x="458" y="636"/>
                  </a:lnTo>
                  <a:lnTo>
                    <a:pt x="480" y="639"/>
                  </a:lnTo>
                  <a:lnTo>
                    <a:pt x="502" y="641"/>
                  </a:lnTo>
                  <a:lnTo>
                    <a:pt x="524" y="642"/>
                  </a:lnTo>
                  <a:lnTo>
                    <a:pt x="546" y="642"/>
                  </a:lnTo>
                  <a:lnTo>
                    <a:pt x="568" y="641"/>
                  </a:lnTo>
                  <a:lnTo>
                    <a:pt x="591" y="639"/>
                  </a:lnTo>
                  <a:lnTo>
                    <a:pt x="613" y="636"/>
                  </a:lnTo>
                  <a:lnTo>
                    <a:pt x="636" y="631"/>
                  </a:lnTo>
                  <a:lnTo>
                    <a:pt x="656" y="625"/>
                  </a:lnTo>
                  <a:lnTo>
                    <a:pt x="656" y="625"/>
                  </a:lnTo>
                  <a:lnTo>
                    <a:pt x="677" y="619"/>
                  </a:lnTo>
                  <a:lnTo>
                    <a:pt x="698" y="611"/>
                  </a:lnTo>
                  <a:lnTo>
                    <a:pt x="717" y="602"/>
                  </a:lnTo>
                  <a:lnTo>
                    <a:pt x="737" y="593"/>
                  </a:lnTo>
                  <a:lnTo>
                    <a:pt x="755" y="583"/>
                  </a:lnTo>
                  <a:lnTo>
                    <a:pt x="773" y="572"/>
                  </a:lnTo>
                  <a:lnTo>
                    <a:pt x="791" y="560"/>
                  </a:lnTo>
                  <a:lnTo>
                    <a:pt x="808" y="547"/>
                  </a:lnTo>
                  <a:lnTo>
                    <a:pt x="825" y="534"/>
                  </a:lnTo>
                  <a:lnTo>
                    <a:pt x="841" y="521"/>
                  </a:lnTo>
                  <a:lnTo>
                    <a:pt x="856" y="507"/>
                  </a:lnTo>
                  <a:lnTo>
                    <a:pt x="872" y="492"/>
                  </a:lnTo>
                  <a:lnTo>
                    <a:pt x="900" y="459"/>
                  </a:lnTo>
                  <a:lnTo>
                    <a:pt x="926" y="425"/>
                  </a:lnTo>
                  <a:lnTo>
                    <a:pt x="926" y="425"/>
                  </a:lnTo>
                  <a:lnTo>
                    <a:pt x="951" y="389"/>
                  </a:lnTo>
                  <a:lnTo>
                    <a:pt x="963" y="371"/>
                  </a:lnTo>
                  <a:lnTo>
                    <a:pt x="973" y="351"/>
                  </a:lnTo>
                  <a:lnTo>
                    <a:pt x="984" y="332"/>
                  </a:lnTo>
                  <a:lnTo>
                    <a:pt x="993" y="312"/>
                  </a:lnTo>
                  <a:lnTo>
                    <a:pt x="1002" y="291"/>
                  </a:lnTo>
                  <a:lnTo>
                    <a:pt x="1010" y="270"/>
                  </a:lnTo>
                  <a:lnTo>
                    <a:pt x="1010" y="270"/>
                  </a:lnTo>
                  <a:lnTo>
                    <a:pt x="1016" y="248"/>
                  </a:lnTo>
                  <a:lnTo>
                    <a:pt x="1021" y="225"/>
                  </a:lnTo>
                  <a:lnTo>
                    <a:pt x="1026" y="202"/>
                  </a:lnTo>
                  <a:lnTo>
                    <a:pt x="1030" y="178"/>
                  </a:lnTo>
                  <a:lnTo>
                    <a:pt x="1033" y="155"/>
                  </a:lnTo>
                  <a:lnTo>
                    <a:pt x="1034" y="131"/>
                  </a:lnTo>
                  <a:lnTo>
                    <a:pt x="1036" y="85"/>
                  </a:lnTo>
                  <a:lnTo>
                    <a:pt x="1036" y="85"/>
                  </a:lnTo>
                  <a:lnTo>
                    <a:pt x="1036" y="38"/>
                  </a:lnTo>
                  <a:lnTo>
                    <a:pt x="1036" y="38"/>
                  </a:lnTo>
                  <a:lnTo>
                    <a:pt x="1034" y="30"/>
                  </a:lnTo>
                  <a:lnTo>
                    <a:pt x="1032" y="26"/>
                  </a:lnTo>
                  <a:lnTo>
                    <a:pt x="1026" y="23"/>
                  </a:lnTo>
                  <a:lnTo>
                    <a:pt x="1020" y="22"/>
                  </a:lnTo>
                  <a:lnTo>
                    <a:pt x="1015" y="23"/>
                  </a:lnTo>
                  <a:lnTo>
                    <a:pt x="1010" y="26"/>
                  </a:lnTo>
                  <a:lnTo>
                    <a:pt x="1007" y="30"/>
                  </a:lnTo>
                  <a:lnTo>
                    <a:pt x="1004" y="38"/>
                  </a:lnTo>
                  <a:lnTo>
                    <a:pt x="1004" y="38"/>
                  </a:lnTo>
                  <a:lnTo>
                    <a:pt x="1004" y="83"/>
                  </a:lnTo>
                  <a:lnTo>
                    <a:pt x="1003" y="129"/>
                  </a:lnTo>
                  <a:lnTo>
                    <a:pt x="1002" y="152"/>
                  </a:lnTo>
                  <a:lnTo>
                    <a:pt x="999" y="174"/>
                  </a:lnTo>
                  <a:lnTo>
                    <a:pt x="995" y="198"/>
                  </a:lnTo>
                  <a:lnTo>
                    <a:pt x="991" y="220"/>
                  </a:lnTo>
                  <a:lnTo>
                    <a:pt x="991" y="220"/>
                  </a:lnTo>
                  <a:lnTo>
                    <a:pt x="986" y="241"/>
                  </a:lnTo>
                  <a:lnTo>
                    <a:pt x="980" y="261"/>
                  </a:lnTo>
                  <a:lnTo>
                    <a:pt x="972" y="281"/>
                  </a:lnTo>
                  <a:lnTo>
                    <a:pt x="964" y="300"/>
                  </a:lnTo>
                  <a:lnTo>
                    <a:pt x="955" y="320"/>
                  </a:lnTo>
                  <a:lnTo>
                    <a:pt x="945" y="339"/>
                  </a:lnTo>
                  <a:lnTo>
                    <a:pt x="923" y="376"/>
                  </a:lnTo>
                  <a:lnTo>
                    <a:pt x="923" y="376"/>
                  </a:lnTo>
                  <a:lnTo>
                    <a:pt x="900" y="408"/>
                  </a:lnTo>
                  <a:lnTo>
                    <a:pt x="876" y="441"/>
                  </a:lnTo>
                  <a:lnTo>
                    <a:pt x="850" y="469"/>
                  </a:lnTo>
                  <a:lnTo>
                    <a:pt x="821" y="498"/>
                  </a:lnTo>
                  <a:lnTo>
                    <a:pt x="806" y="511"/>
                  </a:lnTo>
                  <a:lnTo>
                    <a:pt x="790" y="523"/>
                  </a:lnTo>
                  <a:lnTo>
                    <a:pt x="774" y="534"/>
                  </a:lnTo>
                  <a:lnTo>
                    <a:pt x="758" y="546"/>
                  </a:lnTo>
                  <a:lnTo>
                    <a:pt x="741" y="555"/>
                  </a:lnTo>
                  <a:lnTo>
                    <a:pt x="723" y="566"/>
                  </a:lnTo>
                  <a:lnTo>
                    <a:pt x="706" y="573"/>
                  </a:lnTo>
                  <a:lnTo>
                    <a:pt x="686" y="581"/>
                  </a:lnTo>
                  <a:lnTo>
                    <a:pt x="686" y="581"/>
                  </a:lnTo>
                  <a:lnTo>
                    <a:pt x="667" y="589"/>
                  </a:lnTo>
                  <a:lnTo>
                    <a:pt x="647" y="596"/>
                  </a:lnTo>
                  <a:lnTo>
                    <a:pt x="628" y="601"/>
                  </a:lnTo>
                  <a:lnTo>
                    <a:pt x="607" y="605"/>
                  </a:lnTo>
                  <a:lnTo>
                    <a:pt x="586" y="609"/>
                  </a:lnTo>
                  <a:lnTo>
                    <a:pt x="565" y="611"/>
                  </a:lnTo>
                  <a:lnTo>
                    <a:pt x="545" y="611"/>
                  </a:lnTo>
                  <a:lnTo>
                    <a:pt x="524" y="611"/>
                  </a:lnTo>
                  <a:lnTo>
                    <a:pt x="524" y="611"/>
                  </a:lnTo>
                  <a:lnTo>
                    <a:pt x="503" y="611"/>
                  </a:lnTo>
                  <a:lnTo>
                    <a:pt x="481" y="609"/>
                  </a:lnTo>
                  <a:lnTo>
                    <a:pt x="460" y="605"/>
                  </a:lnTo>
                  <a:lnTo>
                    <a:pt x="439" y="601"/>
                  </a:lnTo>
                  <a:lnTo>
                    <a:pt x="419" y="596"/>
                  </a:lnTo>
                  <a:lnTo>
                    <a:pt x="398" y="589"/>
                  </a:lnTo>
                  <a:lnTo>
                    <a:pt x="378" y="583"/>
                  </a:lnTo>
                  <a:lnTo>
                    <a:pt x="359" y="573"/>
                  </a:lnTo>
                  <a:lnTo>
                    <a:pt x="359" y="573"/>
                  </a:lnTo>
                  <a:lnTo>
                    <a:pt x="341" y="566"/>
                  </a:lnTo>
                  <a:lnTo>
                    <a:pt x="322" y="557"/>
                  </a:lnTo>
                  <a:lnTo>
                    <a:pt x="286" y="536"/>
                  </a:lnTo>
                  <a:lnTo>
                    <a:pt x="252" y="512"/>
                  </a:lnTo>
                  <a:lnTo>
                    <a:pt x="220" y="488"/>
                  </a:lnTo>
                  <a:lnTo>
                    <a:pt x="220" y="488"/>
                  </a:lnTo>
                  <a:lnTo>
                    <a:pt x="190" y="460"/>
                  </a:lnTo>
                  <a:lnTo>
                    <a:pt x="160" y="430"/>
                  </a:lnTo>
                  <a:lnTo>
                    <a:pt x="133" y="399"/>
                  </a:lnTo>
                  <a:lnTo>
                    <a:pt x="120" y="384"/>
                  </a:lnTo>
                  <a:lnTo>
                    <a:pt x="108" y="367"/>
                  </a:lnTo>
                  <a:lnTo>
                    <a:pt x="108" y="367"/>
                  </a:lnTo>
                  <a:lnTo>
                    <a:pt x="96" y="350"/>
                  </a:lnTo>
                  <a:lnTo>
                    <a:pt x="87" y="332"/>
                  </a:lnTo>
                  <a:lnTo>
                    <a:pt x="78" y="313"/>
                  </a:lnTo>
                  <a:lnTo>
                    <a:pt x="71" y="294"/>
                  </a:lnTo>
                  <a:lnTo>
                    <a:pt x="63" y="276"/>
                  </a:lnTo>
                  <a:lnTo>
                    <a:pt x="58" y="256"/>
                  </a:lnTo>
                  <a:lnTo>
                    <a:pt x="52" y="237"/>
                  </a:lnTo>
                  <a:lnTo>
                    <a:pt x="47" y="217"/>
                  </a:lnTo>
                  <a:lnTo>
                    <a:pt x="41" y="177"/>
                  </a:lnTo>
                  <a:lnTo>
                    <a:pt x="37" y="137"/>
                  </a:lnTo>
                  <a:lnTo>
                    <a:pt x="33" y="95"/>
                  </a:lnTo>
                  <a:lnTo>
                    <a:pt x="32" y="55"/>
                  </a:lnTo>
                  <a:lnTo>
                    <a:pt x="32" y="55"/>
                  </a:lnTo>
                  <a:lnTo>
                    <a:pt x="32" y="14"/>
                  </a:lnTo>
                  <a:lnTo>
                    <a:pt x="32" y="14"/>
                  </a:lnTo>
                  <a:lnTo>
                    <a:pt x="30" y="8"/>
                  </a:lnTo>
                  <a:lnTo>
                    <a:pt x="26" y="4"/>
                  </a:lnTo>
                  <a:lnTo>
                    <a:pt x="21" y="0"/>
                  </a:lnTo>
                  <a:lnTo>
                    <a:pt x="16" y="0"/>
                  </a:lnTo>
                  <a:lnTo>
                    <a:pt x="9" y="0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123">
              <a:extLst>
                <a:ext uri="{FF2B5EF4-FFF2-40B4-BE49-F238E27FC236}">
                  <a16:creationId xmlns:a16="http://schemas.microsoft.com/office/drawing/2014/main" id="{2DF1561D-F940-F684-987E-CFDC9D6413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" y="355"/>
              <a:ext cx="31" cy="45"/>
            </a:xfrm>
            <a:custGeom>
              <a:avLst/>
              <a:gdLst>
                <a:gd name="T0" fmla="*/ 93 w 93"/>
                <a:gd name="T1" fmla="*/ 63 h 135"/>
                <a:gd name="T2" fmla="*/ 82 w 93"/>
                <a:gd name="T3" fmla="*/ 35 h 135"/>
                <a:gd name="T4" fmla="*/ 67 w 93"/>
                <a:gd name="T5" fmla="*/ 10 h 135"/>
                <a:gd name="T6" fmla="*/ 59 w 93"/>
                <a:gd name="T7" fmla="*/ 4 h 135"/>
                <a:gd name="T8" fmla="*/ 46 w 93"/>
                <a:gd name="T9" fmla="*/ 0 h 135"/>
                <a:gd name="T10" fmla="*/ 37 w 93"/>
                <a:gd name="T11" fmla="*/ 1 h 135"/>
                <a:gd name="T12" fmla="*/ 33 w 93"/>
                <a:gd name="T13" fmla="*/ 2 h 135"/>
                <a:gd name="T14" fmla="*/ 23 w 93"/>
                <a:gd name="T15" fmla="*/ 13 h 135"/>
                <a:gd name="T16" fmla="*/ 15 w 93"/>
                <a:gd name="T17" fmla="*/ 24 h 135"/>
                <a:gd name="T18" fmla="*/ 2 w 93"/>
                <a:gd name="T19" fmla="*/ 52 h 135"/>
                <a:gd name="T20" fmla="*/ 0 w 93"/>
                <a:gd name="T21" fmla="*/ 66 h 135"/>
                <a:gd name="T22" fmla="*/ 2 w 93"/>
                <a:gd name="T23" fmla="*/ 80 h 135"/>
                <a:gd name="T24" fmla="*/ 6 w 93"/>
                <a:gd name="T25" fmla="*/ 87 h 135"/>
                <a:gd name="T26" fmla="*/ 19 w 93"/>
                <a:gd name="T27" fmla="*/ 105 h 135"/>
                <a:gd name="T28" fmla="*/ 39 w 93"/>
                <a:gd name="T29" fmla="*/ 130 h 135"/>
                <a:gd name="T30" fmla="*/ 42 w 93"/>
                <a:gd name="T31" fmla="*/ 132 h 135"/>
                <a:gd name="T32" fmla="*/ 50 w 93"/>
                <a:gd name="T33" fmla="*/ 135 h 135"/>
                <a:gd name="T34" fmla="*/ 62 w 93"/>
                <a:gd name="T35" fmla="*/ 130 h 135"/>
                <a:gd name="T36" fmla="*/ 65 w 93"/>
                <a:gd name="T37" fmla="*/ 125 h 135"/>
                <a:gd name="T38" fmla="*/ 64 w 93"/>
                <a:gd name="T39" fmla="*/ 113 h 135"/>
                <a:gd name="T40" fmla="*/ 62 w 93"/>
                <a:gd name="T41" fmla="*/ 108 h 135"/>
                <a:gd name="T42" fmla="*/ 46 w 93"/>
                <a:gd name="T43" fmla="*/ 89 h 135"/>
                <a:gd name="T44" fmla="*/ 38 w 93"/>
                <a:gd name="T45" fmla="*/ 80 h 135"/>
                <a:gd name="T46" fmla="*/ 34 w 93"/>
                <a:gd name="T47" fmla="*/ 74 h 135"/>
                <a:gd name="T48" fmla="*/ 33 w 93"/>
                <a:gd name="T49" fmla="*/ 71 h 135"/>
                <a:gd name="T50" fmla="*/ 32 w 93"/>
                <a:gd name="T51" fmla="*/ 67 h 135"/>
                <a:gd name="T52" fmla="*/ 32 w 93"/>
                <a:gd name="T53" fmla="*/ 67 h 135"/>
                <a:gd name="T54" fmla="*/ 32 w 93"/>
                <a:gd name="T55" fmla="*/ 65 h 135"/>
                <a:gd name="T56" fmla="*/ 32 w 93"/>
                <a:gd name="T57" fmla="*/ 63 h 135"/>
                <a:gd name="T58" fmla="*/ 38 w 93"/>
                <a:gd name="T59" fmla="*/ 47 h 135"/>
                <a:gd name="T60" fmla="*/ 43 w 93"/>
                <a:gd name="T61" fmla="*/ 37 h 135"/>
                <a:gd name="T62" fmla="*/ 46 w 93"/>
                <a:gd name="T63" fmla="*/ 34 h 135"/>
                <a:gd name="T64" fmla="*/ 49 w 93"/>
                <a:gd name="T65" fmla="*/ 31 h 135"/>
                <a:gd name="T66" fmla="*/ 49 w 93"/>
                <a:gd name="T67" fmla="*/ 30 h 135"/>
                <a:gd name="T68" fmla="*/ 49 w 93"/>
                <a:gd name="T69" fmla="*/ 30 h 135"/>
                <a:gd name="T70" fmla="*/ 47 w 93"/>
                <a:gd name="T71" fmla="*/ 30 h 135"/>
                <a:gd name="T72" fmla="*/ 42 w 93"/>
                <a:gd name="T73" fmla="*/ 30 h 135"/>
                <a:gd name="T74" fmla="*/ 42 w 93"/>
                <a:gd name="T75" fmla="*/ 30 h 135"/>
                <a:gd name="T76" fmla="*/ 45 w 93"/>
                <a:gd name="T77" fmla="*/ 32 h 135"/>
                <a:gd name="T78" fmla="*/ 46 w 93"/>
                <a:gd name="T79" fmla="*/ 34 h 135"/>
                <a:gd name="T80" fmla="*/ 56 w 93"/>
                <a:gd name="T81" fmla="*/ 53 h 135"/>
                <a:gd name="T82" fmla="*/ 63 w 93"/>
                <a:gd name="T83" fmla="*/ 73 h 135"/>
                <a:gd name="T84" fmla="*/ 65 w 93"/>
                <a:gd name="T85" fmla="*/ 78 h 135"/>
                <a:gd name="T86" fmla="*/ 76 w 93"/>
                <a:gd name="T87" fmla="*/ 83 h 135"/>
                <a:gd name="T88" fmla="*/ 82 w 93"/>
                <a:gd name="T89" fmla="*/ 83 h 135"/>
                <a:gd name="T90" fmla="*/ 91 w 93"/>
                <a:gd name="T91" fmla="*/ 75 h 135"/>
                <a:gd name="T92" fmla="*/ 93 w 93"/>
                <a:gd name="T93" fmla="*/ 63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3" h="135">
                  <a:moveTo>
                    <a:pt x="93" y="63"/>
                  </a:moveTo>
                  <a:lnTo>
                    <a:pt x="93" y="63"/>
                  </a:lnTo>
                  <a:lnTo>
                    <a:pt x="89" y="49"/>
                  </a:lnTo>
                  <a:lnTo>
                    <a:pt x="82" y="35"/>
                  </a:lnTo>
                  <a:lnTo>
                    <a:pt x="75" y="22"/>
                  </a:lnTo>
                  <a:lnTo>
                    <a:pt x="67" y="10"/>
                  </a:lnTo>
                  <a:lnTo>
                    <a:pt x="67" y="10"/>
                  </a:lnTo>
                  <a:lnTo>
                    <a:pt x="59" y="4"/>
                  </a:lnTo>
                  <a:lnTo>
                    <a:pt x="51" y="0"/>
                  </a:lnTo>
                  <a:lnTo>
                    <a:pt x="46" y="0"/>
                  </a:lnTo>
                  <a:lnTo>
                    <a:pt x="42" y="0"/>
                  </a:lnTo>
                  <a:lnTo>
                    <a:pt x="37" y="1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28" y="8"/>
                  </a:lnTo>
                  <a:lnTo>
                    <a:pt x="23" y="13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7" y="37"/>
                  </a:lnTo>
                  <a:lnTo>
                    <a:pt x="2" y="52"/>
                  </a:lnTo>
                  <a:lnTo>
                    <a:pt x="0" y="58"/>
                  </a:lnTo>
                  <a:lnTo>
                    <a:pt x="0" y="66"/>
                  </a:lnTo>
                  <a:lnTo>
                    <a:pt x="0" y="73"/>
                  </a:lnTo>
                  <a:lnTo>
                    <a:pt x="2" y="80"/>
                  </a:lnTo>
                  <a:lnTo>
                    <a:pt x="2" y="80"/>
                  </a:lnTo>
                  <a:lnTo>
                    <a:pt x="6" y="87"/>
                  </a:lnTo>
                  <a:lnTo>
                    <a:pt x="10" y="93"/>
                  </a:lnTo>
                  <a:lnTo>
                    <a:pt x="19" y="105"/>
                  </a:lnTo>
                  <a:lnTo>
                    <a:pt x="19" y="105"/>
                  </a:lnTo>
                  <a:lnTo>
                    <a:pt x="39" y="130"/>
                  </a:lnTo>
                  <a:lnTo>
                    <a:pt x="39" y="130"/>
                  </a:lnTo>
                  <a:lnTo>
                    <a:pt x="42" y="132"/>
                  </a:lnTo>
                  <a:lnTo>
                    <a:pt x="45" y="134"/>
                  </a:lnTo>
                  <a:lnTo>
                    <a:pt x="50" y="135"/>
                  </a:lnTo>
                  <a:lnTo>
                    <a:pt x="56" y="134"/>
                  </a:lnTo>
                  <a:lnTo>
                    <a:pt x="62" y="130"/>
                  </a:lnTo>
                  <a:lnTo>
                    <a:pt x="62" y="130"/>
                  </a:lnTo>
                  <a:lnTo>
                    <a:pt x="65" y="125"/>
                  </a:lnTo>
                  <a:lnTo>
                    <a:pt x="65" y="119"/>
                  </a:lnTo>
                  <a:lnTo>
                    <a:pt x="64" y="113"/>
                  </a:lnTo>
                  <a:lnTo>
                    <a:pt x="62" y="108"/>
                  </a:lnTo>
                  <a:lnTo>
                    <a:pt x="62" y="108"/>
                  </a:lnTo>
                  <a:lnTo>
                    <a:pt x="46" y="89"/>
                  </a:lnTo>
                  <a:lnTo>
                    <a:pt x="46" y="89"/>
                  </a:lnTo>
                  <a:lnTo>
                    <a:pt x="38" y="80"/>
                  </a:lnTo>
                  <a:lnTo>
                    <a:pt x="38" y="80"/>
                  </a:lnTo>
                  <a:lnTo>
                    <a:pt x="34" y="74"/>
                  </a:lnTo>
                  <a:lnTo>
                    <a:pt x="34" y="74"/>
                  </a:lnTo>
                  <a:lnTo>
                    <a:pt x="33" y="71"/>
                  </a:lnTo>
                  <a:lnTo>
                    <a:pt x="33" y="71"/>
                  </a:lnTo>
                  <a:lnTo>
                    <a:pt x="32" y="67"/>
                  </a:lnTo>
                  <a:lnTo>
                    <a:pt x="32" y="67"/>
                  </a:lnTo>
                  <a:lnTo>
                    <a:pt x="32" y="69"/>
                  </a:lnTo>
                  <a:lnTo>
                    <a:pt x="32" y="67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33" y="54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6" y="34"/>
                  </a:lnTo>
                  <a:lnTo>
                    <a:pt x="46" y="34"/>
                  </a:lnTo>
                  <a:lnTo>
                    <a:pt x="49" y="31"/>
                  </a:lnTo>
                  <a:lnTo>
                    <a:pt x="49" y="30"/>
                  </a:lnTo>
                  <a:lnTo>
                    <a:pt x="49" y="30"/>
                  </a:lnTo>
                  <a:lnTo>
                    <a:pt x="50" y="30"/>
                  </a:lnTo>
                  <a:lnTo>
                    <a:pt x="49" y="30"/>
                  </a:lnTo>
                  <a:lnTo>
                    <a:pt x="47" y="30"/>
                  </a:lnTo>
                  <a:lnTo>
                    <a:pt x="47" y="30"/>
                  </a:lnTo>
                  <a:lnTo>
                    <a:pt x="45" y="31"/>
                  </a:lnTo>
                  <a:lnTo>
                    <a:pt x="42" y="30"/>
                  </a:lnTo>
                  <a:lnTo>
                    <a:pt x="42" y="30"/>
                  </a:lnTo>
                  <a:lnTo>
                    <a:pt x="42" y="30"/>
                  </a:lnTo>
                  <a:lnTo>
                    <a:pt x="45" y="32"/>
                  </a:lnTo>
                  <a:lnTo>
                    <a:pt x="45" y="32"/>
                  </a:lnTo>
                  <a:lnTo>
                    <a:pt x="46" y="34"/>
                  </a:lnTo>
                  <a:lnTo>
                    <a:pt x="46" y="34"/>
                  </a:lnTo>
                  <a:lnTo>
                    <a:pt x="51" y="44"/>
                  </a:lnTo>
                  <a:lnTo>
                    <a:pt x="56" y="53"/>
                  </a:lnTo>
                  <a:lnTo>
                    <a:pt x="60" y="62"/>
                  </a:lnTo>
                  <a:lnTo>
                    <a:pt x="63" y="73"/>
                  </a:lnTo>
                  <a:lnTo>
                    <a:pt x="63" y="73"/>
                  </a:lnTo>
                  <a:lnTo>
                    <a:pt x="65" y="78"/>
                  </a:lnTo>
                  <a:lnTo>
                    <a:pt x="71" y="82"/>
                  </a:lnTo>
                  <a:lnTo>
                    <a:pt x="76" y="83"/>
                  </a:lnTo>
                  <a:lnTo>
                    <a:pt x="82" y="83"/>
                  </a:lnTo>
                  <a:lnTo>
                    <a:pt x="82" y="83"/>
                  </a:lnTo>
                  <a:lnTo>
                    <a:pt x="87" y="80"/>
                  </a:lnTo>
                  <a:lnTo>
                    <a:pt x="91" y="75"/>
                  </a:lnTo>
                  <a:lnTo>
                    <a:pt x="93" y="70"/>
                  </a:lnTo>
                  <a:lnTo>
                    <a:pt x="93" y="63"/>
                  </a:lnTo>
                  <a:lnTo>
                    <a:pt x="93" y="63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124">
              <a:extLst>
                <a:ext uri="{FF2B5EF4-FFF2-40B4-BE49-F238E27FC236}">
                  <a16:creationId xmlns:a16="http://schemas.microsoft.com/office/drawing/2014/main" id="{782AAE7E-BFC9-D99C-DC47-E71FA1CA7D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3" y="331"/>
              <a:ext cx="33" cy="54"/>
            </a:xfrm>
            <a:custGeom>
              <a:avLst/>
              <a:gdLst>
                <a:gd name="T0" fmla="*/ 33 w 98"/>
                <a:gd name="T1" fmla="*/ 65 h 161"/>
                <a:gd name="T2" fmla="*/ 37 w 98"/>
                <a:gd name="T3" fmla="*/ 53 h 161"/>
                <a:gd name="T4" fmla="*/ 43 w 98"/>
                <a:gd name="T5" fmla="*/ 42 h 161"/>
                <a:gd name="T6" fmla="*/ 50 w 98"/>
                <a:gd name="T7" fmla="*/ 33 h 161"/>
                <a:gd name="T8" fmla="*/ 54 w 98"/>
                <a:gd name="T9" fmla="*/ 31 h 161"/>
                <a:gd name="T10" fmla="*/ 53 w 98"/>
                <a:gd name="T11" fmla="*/ 31 h 161"/>
                <a:gd name="T12" fmla="*/ 56 w 98"/>
                <a:gd name="T13" fmla="*/ 32 h 161"/>
                <a:gd name="T14" fmla="*/ 62 w 98"/>
                <a:gd name="T15" fmla="*/ 39 h 161"/>
                <a:gd name="T16" fmla="*/ 67 w 98"/>
                <a:gd name="T17" fmla="*/ 58 h 161"/>
                <a:gd name="T18" fmla="*/ 67 w 98"/>
                <a:gd name="T19" fmla="*/ 68 h 161"/>
                <a:gd name="T20" fmla="*/ 61 w 98"/>
                <a:gd name="T21" fmla="*/ 87 h 161"/>
                <a:gd name="T22" fmla="*/ 54 w 98"/>
                <a:gd name="T23" fmla="*/ 94 h 161"/>
                <a:gd name="T24" fmla="*/ 45 w 98"/>
                <a:gd name="T25" fmla="*/ 101 h 161"/>
                <a:gd name="T26" fmla="*/ 11 w 98"/>
                <a:gd name="T27" fmla="*/ 126 h 161"/>
                <a:gd name="T28" fmla="*/ 2 w 98"/>
                <a:gd name="T29" fmla="*/ 137 h 161"/>
                <a:gd name="T30" fmla="*/ 0 w 98"/>
                <a:gd name="T31" fmla="*/ 149 h 161"/>
                <a:gd name="T32" fmla="*/ 7 w 98"/>
                <a:gd name="T33" fmla="*/ 158 h 161"/>
                <a:gd name="T34" fmla="*/ 14 w 98"/>
                <a:gd name="T35" fmla="*/ 161 h 161"/>
                <a:gd name="T36" fmla="*/ 24 w 98"/>
                <a:gd name="T37" fmla="*/ 157 h 161"/>
                <a:gd name="T38" fmla="*/ 28 w 98"/>
                <a:gd name="T39" fmla="*/ 153 h 161"/>
                <a:gd name="T40" fmla="*/ 44 w 98"/>
                <a:gd name="T41" fmla="*/ 139 h 161"/>
                <a:gd name="T42" fmla="*/ 66 w 98"/>
                <a:gd name="T43" fmla="*/ 124 h 161"/>
                <a:gd name="T44" fmla="*/ 76 w 98"/>
                <a:gd name="T45" fmla="*/ 115 h 161"/>
                <a:gd name="T46" fmla="*/ 92 w 98"/>
                <a:gd name="T47" fmla="*/ 93 h 161"/>
                <a:gd name="T48" fmla="*/ 96 w 98"/>
                <a:gd name="T49" fmla="*/ 80 h 161"/>
                <a:gd name="T50" fmla="*/ 98 w 98"/>
                <a:gd name="T51" fmla="*/ 53 h 161"/>
                <a:gd name="T52" fmla="*/ 89 w 98"/>
                <a:gd name="T53" fmla="*/ 26 h 161"/>
                <a:gd name="T54" fmla="*/ 85 w 98"/>
                <a:gd name="T55" fmla="*/ 19 h 161"/>
                <a:gd name="T56" fmla="*/ 74 w 98"/>
                <a:gd name="T57" fmla="*/ 7 h 161"/>
                <a:gd name="T58" fmla="*/ 59 w 98"/>
                <a:gd name="T59" fmla="*/ 1 h 161"/>
                <a:gd name="T60" fmla="*/ 44 w 98"/>
                <a:gd name="T61" fmla="*/ 1 h 161"/>
                <a:gd name="T62" fmla="*/ 36 w 98"/>
                <a:gd name="T63" fmla="*/ 5 h 161"/>
                <a:gd name="T64" fmla="*/ 23 w 98"/>
                <a:gd name="T65" fmla="*/ 16 h 161"/>
                <a:gd name="T66" fmla="*/ 13 w 98"/>
                <a:gd name="T67" fmla="*/ 31 h 161"/>
                <a:gd name="T68" fmla="*/ 6 w 98"/>
                <a:gd name="T69" fmla="*/ 48 h 161"/>
                <a:gd name="T70" fmla="*/ 2 w 98"/>
                <a:gd name="T71" fmla="*/ 65 h 161"/>
                <a:gd name="T72" fmla="*/ 2 w 98"/>
                <a:gd name="T73" fmla="*/ 67 h 161"/>
                <a:gd name="T74" fmla="*/ 7 w 98"/>
                <a:gd name="T75" fmla="*/ 75 h 161"/>
                <a:gd name="T76" fmla="*/ 18 w 98"/>
                <a:gd name="T77" fmla="*/ 80 h 161"/>
                <a:gd name="T78" fmla="*/ 24 w 98"/>
                <a:gd name="T79" fmla="*/ 79 h 161"/>
                <a:gd name="T80" fmla="*/ 32 w 98"/>
                <a:gd name="T81" fmla="*/ 71 h 161"/>
                <a:gd name="T82" fmla="*/ 33 w 98"/>
                <a:gd name="T83" fmla="*/ 65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8" h="161">
                  <a:moveTo>
                    <a:pt x="33" y="65"/>
                  </a:moveTo>
                  <a:lnTo>
                    <a:pt x="33" y="65"/>
                  </a:lnTo>
                  <a:lnTo>
                    <a:pt x="35" y="59"/>
                  </a:lnTo>
                  <a:lnTo>
                    <a:pt x="37" y="53"/>
                  </a:lnTo>
                  <a:lnTo>
                    <a:pt x="43" y="42"/>
                  </a:lnTo>
                  <a:lnTo>
                    <a:pt x="43" y="42"/>
                  </a:lnTo>
                  <a:lnTo>
                    <a:pt x="46" y="37"/>
                  </a:lnTo>
                  <a:lnTo>
                    <a:pt x="50" y="33"/>
                  </a:lnTo>
                  <a:lnTo>
                    <a:pt x="50" y="33"/>
                  </a:lnTo>
                  <a:lnTo>
                    <a:pt x="54" y="31"/>
                  </a:lnTo>
                  <a:lnTo>
                    <a:pt x="54" y="31"/>
                  </a:lnTo>
                  <a:lnTo>
                    <a:pt x="53" y="31"/>
                  </a:lnTo>
                  <a:lnTo>
                    <a:pt x="56" y="32"/>
                  </a:lnTo>
                  <a:lnTo>
                    <a:pt x="56" y="32"/>
                  </a:lnTo>
                  <a:lnTo>
                    <a:pt x="58" y="35"/>
                  </a:lnTo>
                  <a:lnTo>
                    <a:pt x="62" y="39"/>
                  </a:lnTo>
                  <a:lnTo>
                    <a:pt x="66" y="48"/>
                  </a:lnTo>
                  <a:lnTo>
                    <a:pt x="67" y="58"/>
                  </a:lnTo>
                  <a:lnTo>
                    <a:pt x="67" y="68"/>
                  </a:lnTo>
                  <a:lnTo>
                    <a:pt x="67" y="68"/>
                  </a:lnTo>
                  <a:lnTo>
                    <a:pt x="65" y="78"/>
                  </a:lnTo>
                  <a:lnTo>
                    <a:pt x="61" y="87"/>
                  </a:lnTo>
                  <a:lnTo>
                    <a:pt x="61" y="87"/>
                  </a:lnTo>
                  <a:lnTo>
                    <a:pt x="54" y="94"/>
                  </a:lnTo>
                  <a:lnTo>
                    <a:pt x="45" y="101"/>
                  </a:lnTo>
                  <a:lnTo>
                    <a:pt x="45" y="101"/>
                  </a:lnTo>
                  <a:lnTo>
                    <a:pt x="22" y="117"/>
                  </a:lnTo>
                  <a:lnTo>
                    <a:pt x="11" y="126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43"/>
                  </a:lnTo>
                  <a:lnTo>
                    <a:pt x="0" y="149"/>
                  </a:lnTo>
                  <a:lnTo>
                    <a:pt x="4" y="154"/>
                  </a:lnTo>
                  <a:lnTo>
                    <a:pt x="7" y="158"/>
                  </a:lnTo>
                  <a:lnTo>
                    <a:pt x="7" y="158"/>
                  </a:lnTo>
                  <a:lnTo>
                    <a:pt x="14" y="161"/>
                  </a:lnTo>
                  <a:lnTo>
                    <a:pt x="19" y="159"/>
                  </a:lnTo>
                  <a:lnTo>
                    <a:pt x="24" y="157"/>
                  </a:lnTo>
                  <a:lnTo>
                    <a:pt x="28" y="153"/>
                  </a:lnTo>
                  <a:lnTo>
                    <a:pt x="28" y="153"/>
                  </a:lnTo>
                  <a:lnTo>
                    <a:pt x="36" y="145"/>
                  </a:lnTo>
                  <a:lnTo>
                    <a:pt x="44" y="139"/>
                  </a:lnTo>
                  <a:lnTo>
                    <a:pt x="44" y="139"/>
                  </a:lnTo>
                  <a:lnTo>
                    <a:pt x="66" y="124"/>
                  </a:lnTo>
                  <a:lnTo>
                    <a:pt x="66" y="124"/>
                  </a:lnTo>
                  <a:lnTo>
                    <a:pt x="76" y="115"/>
                  </a:lnTo>
                  <a:lnTo>
                    <a:pt x="85" y="105"/>
                  </a:lnTo>
                  <a:lnTo>
                    <a:pt x="92" y="93"/>
                  </a:lnTo>
                  <a:lnTo>
                    <a:pt x="96" y="80"/>
                  </a:lnTo>
                  <a:lnTo>
                    <a:pt x="96" y="80"/>
                  </a:lnTo>
                  <a:lnTo>
                    <a:pt x="98" y="66"/>
                  </a:lnTo>
                  <a:lnTo>
                    <a:pt x="98" y="53"/>
                  </a:lnTo>
                  <a:lnTo>
                    <a:pt x="94" y="39"/>
                  </a:lnTo>
                  <a:lnTo>
                    <a:pt x="89" y="26"/>
                  </a:lnTo>
                  <a:lnTo>
                    <a:pt x="89" y="26"/>
                  </a:lnTo>
                  <a:lnTo>
                    <a:pt x="85" y="19"/>
                  </a:lnTo>
                  <a:lnTo>
                    <a:pt x="80" y="13"/>
                  </a:lnTo>
                  <a:lnTo>
                    <a:pt x="74" y="7"/>
                  </a:lnTo>
                  <a:lnTo>
                    <a:pt x="67" y="3"/>
                  </a:lnTo>
                  <a:lnTo>
                    <a:pt x="59" y="1"/>
                  </a:lnTo>
                  <a:lnTo>
                    <a:pt x="53" y="0"/>
                  </a:lnTo>
                  <a:lnTo>
                    <a:pt x="44" y="1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0" y="10"/>
                  </a:lnTo>
                  <a:lnTo>
                    <a:pt x="23" y="16"/>
                  </a:lnTo>
                  <a:lnTo>
                    <a:pt x="18" y="23"/>
                  </a:lnTo>
                  <a:lnTo>
                    <a:pt x="13" y="31"/>
                  </a:lnTo>
                  <a:lnTo>
                    <a:pt x="9" y="39"/>
                  </a:lnTo>
                  <a:lnTo>
                    <a:pt x="6" y="48"/>
                  </a:lnTo>
                  <a:lnTo>
                    <a:pt x="4" y="55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2" y="67"/>
                  </a:lnTo>
                  <a:lnTo>
                    <a:pt x="4" y="71"/>
                  </a:lnTo>
                  <a:lnTo>
                    <a:pt x="7" y="75"/>
                  </a:lnTo>
                  <a:lnTo>
                    <a:pt x="13" y="79"/>
                  </a:lnTo>
                  <a:lnTo>
                    <a:pt x="18" y="80"/>
                  </a:lnTo>
                  <a:lnTo>
                    <a:pt x="18" y="80"/>
                  </a:lnTo>
                  <a:lnTo>
                    <a:pt x="24" y="79"/>
                  </a:lnTo>
                  <a:lnTo>
                    <a:pt x="30" y="75"/>
                  </a:lnTo>
                  <a:lnTo>
                    <a:pt x="32" y="71"/>
                  </a:lnTo>
                  <a:lnTo>
                    <a:pt x="33" y="65"/>
                  </a:lnTo>
                  <a:lnTo>
                    <a:pt x="33" y="65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125">
              <a:extLst>
                <a:ext uri="{FF2B5EF4-FFF2-40B4-BE49-F238E27FC236}">
                  <a16:creationId xmlns:a16="http://schemas.microsoft.com/office/drawing/2014/main" id="{C2642382-EF46-A938-5A7F-98D1D40B3F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5" y="295"/>
              <a:ext cx="101" cy="21"/>
            </a:xfrm>
            <a:custGeom>
              <a:avLst/>
              <a:gdLst>
                <a:gd name="T0" fmla="*/ 22 w 305"/>
                <a:gd name="T1" fmla="*/ 60 h 63"/>
                <a:gd name="T2" fmla="*/ 22 w 305"/>
                <a:gd name="T3" fmla="*/ 60 h 63"/>
                <a:gd name="T4" fmla="*/ 34 w 305"/>
                <a:gd name="T5" fmla="*/ 54 h 63"/>
                <a:gd name="T6" fmla="*/ 45 w 305"/>
                <a:gd name="T7" fmla="*/ 48 h 63"/>
                <a:gd name="T8" fmla="*/ 57 w 305"/>
                <a:gd name="T9" fmla="*/ 43 h 63"/>
                <a:gd name="T10" fmla="*/ 70 w 305"/>
                <a:gd name="T11" fmla="*/ 39 h 63"/>
                <a:gd name="T12" fmla="*/ 82 w 305"/>
                <a:gd name="T13" fmla="*/ 37 h 63"/>
                <a:gd name="T14" fmla="*/ 95 w 305"/>
                <a:gd name="T15" fmla="*/ 34 h 63"/>
                <a:gd name="T16" fmla="*/ 121 w 305"/>
                <a:gd name="T17" fmla="*/ 31 h 63"/>
                <a:gd name="T18" fmla="*/ 121 w 305"/>
                <a:gd name="T19" fmla="*/ 31 h 63"/>
                <a:gd name="T20" fmla="*/ 148 w 305"/>
                <a:gd name="T21" fmla="*/ 30 h 63"/>
                <a:gd name="T22" fmla="*/ 175 w 305"/>
                <a:gd name="T23" fmla="*/ 31 h 63"/>
                <a:gd name="T24" fmla="*/ 175 w 305"/>
                <a:gd name="T25" fmla="*/ 31 h 63"/>
                <a:gd name="T26" fmla="*/ 203 w 305"/>
                <a:gd name="T27" fmla="*/ 33 h 63"/>
                <a:gd name="T28" fmla="*/ 230 w 305"/>
                <a:gd name="T29" fmla="*/ 35 h 63"/>
                <a:gd name="T30" fmla="*/ 230 w 305"/>
                <a:gd name="T31" fmla="*/ 35 h 63"/>
                <a:gd name="T32" fmla="*/ 243 w 305"/>
                <a:gd name="T33" fmla="*/ 38 h 63"/>
                <a:gd name="T34" fmla="*/ 257 w 305"/>
                <a:gd name="T35" fmla="*/ 42 h 63"/>
                <a:gd name="T36" fmla="*/ 270 w 305"/>
                <a:gd name="T37" fmla="*/ 47 h 63"/>
                <a:gd name="T38" fmla="*/ 282 w 305"/>
                <a:gd name="T39" fmla="*/ 55 h 63"/>
                <a:gd name="T40" fmla="*/ 282 w 305"/>
                <a:gd name="T41" fmla="*/ 55 h 63"/>
                <a:gd name="T42" fmla="*/ 284 w 305"/>
                <a:gd name="T43" fmla="*/ 56 h 63"/>
                <a:gd name="T44" fmla="*/ 288 w 305"/>
                <a:gd name="T45" fmla="*/ 56 h 63"/>
                <a:gd name="T46" fmla="*/ 293 w 305"/>
                <a:gd name="T47" fmla="*/ 56 h 63"/>
                <a:gd name="T48" fmla="*/ 300 w 305"/>
                <a:gd name="T49" fmla="*/ 54 h 63"/>
                <a:gd name="T50" fmla="*/ 304 w 305"/>
                <a:gd name="T51" fmla="*/ 48 h 63"/>
                <a:gd name="T52" fmla="*/ 304 w 305"/>
                <a:gd name="T53" fmla="*/ 48 h 63"/>
                <a:gd name="T54" fmla="*/ 305 w 305"/>
                <a:gd name="T55" fmla="*/ 43 h 63"/>
                <a:gd name="T56" fmla="*/ 305 w 305"/>
                <a:gd name="T57" fmla="*/ 37 h 63"/>
                <a:gd name="T58" fmla="*/ 303 w 305"/>
                <a:gd name="T59" fmla="*/ 31 h 63"/>
                <a:gd name="T60" fmla="*/ 297 w 305"/>
                <a:gd name="T61" fmla="*/ 28 h 63"/>
                <a:gd name="T62" fmla="*/ 297 w 305"/>
                <a:gd name="T63" fmla="*/ 28 h 63"/>
                <a:gd name="T64" fmla="*/ 286 w 305"/>
                <a:gd name="T65" fmla="*/ 20 h 63"/>
                <a:gd name="T66" fmla="*/ 273 w 305"/>
                <a:gd name="T67" fmla="*/ 13 h 63"/>
                <a:gd name="T68" fmla="*/ 258 w 305"/>
                <a:gd name="T69" fmla="*/ 9 h 63"/>
                <a:gd name="T70" fmla="*/ 244 w 305"/>
                <a:gd name="T71" fmla="*/ 5 h 63"/>
                <a:gd name="T72" fmla="*/ 228 w 305"/>
                <a:gd name="T73" fmla="*/ 4 h 63"/>
                <a:gd name="T74" fmla="*/ 214 w 305"/>
                <a:gd name="T75" fmla="*/ 3 h 63"/>
                <a:gd name="T76" fmla="*/ 186 w 305"/>
                <a:gd name="T77" fmla="*/ 0 h 63"/>
                <a:gd name="T78" fmla="*/ 186 w 305"/>
                <a:gd name="T79" fmla="*/ 0 h 63"/>
                <a:gd name="T80" fmla="*/ 156 w 305"/>
                <a:gd name="T81" fmla="*/ 0 h 63"/>
                <a:gd name="T82" fmla="*/ 126 w 305"/>
                <a:gd name="T83" fmla="*/ 0 h 63"/>
                <a:gd name="T84" fmla="*/ 96 w 305"/>
                <a:gd name="T85" fmla="*/ 3 h 63"/>
                <a:gd name="T86" fmla="*/ 82 w 305"/>
                <a:gd name="T87" fmla="*/ 4 h 63"/>
                <a:gd name="T88" fmla="*/ 67 w 305"/>
                <a:gd name="T89" fmla="*/ 7 h 63"/>
                <a:gd name="T90" fmla="*/ 67 w 305"/>
                <a:gd name="T91" fmla="*/ 7 h 63"/>
                <a:gd name="T92" fmla="*/ 52 w 305"/>
                <a:gd name="T93" fmla="*/ 12 h 63"/>
                <a:gd name="T94" fmla="*/ 36 w 305"/>
                <a:gd name="T95" fmla="*/ 17 h 63"/>
                <a:gd name="T96" fmla="*/ 21 w 305"/>
                <a:gd name="T97" fmla="*/ 25 h 63"/>
                <a:gd name="T98" fmla="*/ 6 w 305"/>
                <a:gd name="T99" fmla="*/ 33 h 63"/>
                <a:gd name="T100" fmla="*/ 6 w 305"/>
                <a:gd name="T101" fmla="*/ 33 h 63"/>
                <a:gd name="T102" fmla="*/ 2 w 305"/>
                <a:gd name="T103" fmla="*/ 38 h 63"/>
                <a:gd name="T104" fmla="*/ 0 w 305"/>
                <a:gd name="T105" fmla="*/ 43 h 63"/>
                <a:gd name="T106" fmla="*/ 0 w 305"/>
                <a:gd name="T107" fmla="*/ 48 h 63"/>
                <a:gd name="T108" fmla="*/ 1 w 305"/>
                <a:gd name="T109" fmla="*/ 55 h 63"/>
                <a:gd name="T110" fmla="*/ 1 w 305"/>
                <a:gd name="T111" fmla="*/ 55 h 63"/>
                <a:gd name="T112" fmla="*/ 5 w 305"/>
                <a:gd name="T113" fmla="*/ 59 h 63"/>
                <a:gd name="T114" fmla="*/ 10 w 305"/>
                <a:gd name="T115" fmla="*/ 61 h 63"/>
                <a:gd name="T116" fmla="*/ 17 w 305"/>
                <a:gd name="T117" fmla="*/ 63 h 63"/>
                <a:gd name="T118" fmla="*/ 22 w 305"/>
                <a:gd name="T119" fmla="*/ 60 h 63"/>
                <a:gd name="T120" fmla="*/ 22 w 305"/>
                <a:gd name="T121" fmla="*/ 6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5" h="63">
                  <a:moveTo>
                    <a:pt x="22" y="60"/>
                  </a:moveTo>
                  <a:lnTo>
                    <a:pt x="22" y="60"/>
                  </a:lnTo>
                  <a:lnTo>
                    <a:pt x="34" y="54"/>
                  </a:lnTo>
                  <a:lnTo>
                    <a:pt x="45" y="48"/>
                  </a:lnTo>
                  <a:lnTo>
                    <a:pt x="57" y="43"/>
                  </a:lnTo>
                  <a:lnTo>
                    <a:pt x="70" y="39"/>
                  </a:lnTo>
                  <a:lnTo>
                    <a:pt x="82" y="37"/>
                  </a:lnTo>
                  <a:lnTo>
                    <a:pt x="95" y="34"/>
                  </a:lnTo>
                  <a:lnTo>
                    <a:pt x="121" y="31"/>
                  </a:lnTo>
                  <a:lnTo>
                    <a:pt x="121" y="31"/>
                  </a:lnTo>
                  <a:lnTo>
                    <a:pt x="148" y="30"/>
                  </a:lnTo>
                  <a:lnTo>
                    <a:pt x="175" y="31"/>
                  </a:lnTo>
                  <a:lnTo>
                    <a:pt x="175" y="31"/>
                  </a:lnTo>
                  <a:lnTo>
                    <a:pt x="203" y="33"/>
                  </a:lnTo>
                  <a:lnTo>
                    <a:pt x="230" y="35"/>
                  </a:lnTo>
                  <a:lnTo>
                    <a:pt x="230" y="35"/>
                  </a:lnTo>
                  <a:lnTo>
                    <a:pt x="243" y="38"/>
                  </a:lnTo>
                  <a:lnTo>
                    <a:pt x="257" y="42"/>
                  </a:lnTo>
                  <a:lnTo>
                    <a:pt x="270" y="47"/>
                  </a:lnTo>
                  <a:lnTo>
                    <a:pt x="282" y="55"/>
                  </a:lnTo>
                  <a:lnTo>
                    <a:pt x="282" y="55"/>
                  </a:lnTo>
                  <a:lnTo>
                    <a:pt x="284" y="56"/>
                  </a:lnTo>
                  <a:lnTo>
                    <a:pt x="288" y="56"/>
                  </a:lnTo>
                  <a:lnTo>
                    <a:pt x="293" y="56"/>
                  </a:lnTo>
                  <a:lnTo>
                    <a:pt x="300" y="54"/>
                  </a:lnTo>
                  <a:lnTo>
                    <a:pt x="304" y="48"/>
                  </a:lnTo>
                  <a:lnTo>
                    <a:pt x="304" y="48"/>
                  </a:lnTo>
                  <a:lnTo>
                    <a:pt x="305" y="43"/>
                  </a:lnTo>
                  <a:lnTo>
                    <a:pt x="305" y="37"/>
                  </a:lnTo>
                  <a:lnTo>
                    <a:pt x="303" y="31"/>
                  </a:lnTo>
                  <a:lnTo>
                    <a:pt x="297" y="28"/>
                  </a:lnTo>
                  <a:lnTo>
                    <a:pt x="297" y="28"/>
                  </a:lnTo>
                  <a:lnTo>
                    <a:pt x="286" y="20"/>
                  </a:lnTo>
                  <a:lnTo>
                    <a:pt x="273" y="13"/>
                  </a:lnTo>
                  <a:lnTo>
                    <a:pt x="258" y="9"/>
                  </a:lnTo>
                  <a:lnTo>
                    <a:pt x="244" y="5"/>
                  </a:lnTo>
                  <a:lnTo>
                    <a:pt x="228" y="4"/>
                  </a:lnTo>
                  <a:lnTo>
                    <a:pt x="214" y="3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56" y="0"/>
                  </a:lnTo>
                  <a:lnTo>
                    <a:pt x="126" y="0"/>
                  </a:lnTo>
                  <a:lnTo>
                    <a:pt x="96" y="3"/>
                  </a:lnTo>
                  <a:lnTo>
                    <a:pt x="82" y="4"/>
                  </a:lnTo>
                  <a:lnTo>
                    <a:pt x="67" y="7"/>
                  </a:lnTo>
                  <a:lnTo>
                    <a:pt x="67" y="7"/>
                  </a:lnTo>
                  <a:lnTo>
                    <a:pt x="52" y="12"/>
                  </a:lnTo>
                  <a:lnTo>
                    <a:pt x="36" y="17"/>
                  </a:lnTo>
                  <a:lnTo>
                    <a:pt x="21" y="25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2" y="38"/>
                  </a:lnTo>
                  <a:lnTo>
                    <a:pt x="0" y="43"/>
                  </a:lnTo>
                  <a:lnTo>
                    <a:pt x="0" y="48"/>
                  </a:lnTo>
                  <a:lnTo>
                    <a:pt x="1" y="55"/>
                  </a:lnTo>
                  <a:lnTo>
                    <a:pt x="1" y="55"/>
                  </a:lnTo>
                  <a:lnTo>
                    <a:pt x="5" y="59"/>
                  </a:lnTo>
                  <a:lnTo>
                    <a:pt x="10" y="61"/>
                  </a:lnTo>
                  <a:lnTo>
                    <a:pt x="17" y="63"/>
                  </a:lnTo>
                  <a:lnTo>
                    <a:pt x="22" y="60"/>
                  </a:lnTo>
                  <a:lnTo>
                    <a:pt x="22" y="6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126">
              <a:extLst>
                <a:ext uri="{FF2B5EF4-FFF2-40B4-BE49-F238E27FC236}">
                  <a16:creationId xmlns:a16="http://schemas.microsoft.com/office/drawing/2014/main" id="{34555F5E-DF96-1EBE-7ECC-504C9672AD9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3" y="292"/>
              <a:ext cx="102" cy="21"/>
            </a:xfrm>
            <a:custGeom>
              <a:avLst/>
              <a:gdLst>
                <a:gd name="T0" fmla="*/ 24 w 306"/>
                <a:gd name="T1" fmla="*/ 60 h 63"/>
                <a:gd name="T2" fmla="*/ 24 w 306"/>
                <a:gd name="T3" fmla="*/ 60 h 63"/>
                <a:gd name="T4" fmla="*/ 34 w 306"/>
                <a:gd name="T5" fmla="*/ 54 h 63"/>
                <a:gd name="T6" fmla="*/ 46 w 306"/>
                <a:gd name="T7" fmla="*/ 49 h 63"/>
                <a:gd name="T8" fmla="*/ 58 w 306"/>
                <a:gd name="T9" fmla="*/ 43 h 63"/>
                <a:gd name="T10" fmla="*/ 71 w 306"/>
                <a:gd name="T11" fmla="*/ 39 h 63"/>
                <a:gd name="T12" fmla="*/ 82 w 306"/>
                <a:gd name="T13" fmla="*/ 37 h 63"/>
                <a:gd name="T14" fmla="*/ 95 w 306"/>
                <a:gd name="T15" fmla="*/ 34 h 63"/>
                <a:gd name="T16" fmla="*/ 121 w 306"/>
                <a:gd name="T17" fmla="*/ 32 h 63"/>
                <a:gd name="T18" fmla="*/ 121 w 306"/>
                <a:gd name="T19" fmla="*/ 32 h 63"/>
                <a:gd name="T20" fmla="*/ 149 w 306"/>
                <a:gd name="T21" fmla="*/ 32 h 63"/>
                <a:gd name="T22" fmla="*/ 176 w 306"/>
                <a:gd name="T23" fmla="*/ 32 h 63"/>
                <a:gd name="T24" fmla="*/ 176 w 306"/>
                <a:gd name="T25" fmla="*/ 32 h 63"/>
                <a:gd name="T26" fmla="*/ 203 w 306"/>
                <a:gd name="T27" fmla="*/ 33 h 63"/>
                <a:gd name="T28" fmla="*/ 230 w 306"/>
                <a:gd name="T29" fmla="*/ 36 h 63"/>
                <a:gd name="T30" fmla="*/ 230 w 306"/>
                <a:gd name="T31" fmla="*/ 36 h 63"/>
                <a:gd name="T32" fmla="*/ 245 w 306"/>
                <a:gd name="T33" fmla="*/ 38 h 63"/>
                <a:gd name="T34" fmla="*/ 258 w 306"/>
                <a:gd name="T35" fmla="*/ 42 h 63"/>
                <a:gd name="T36" fmla="*/ 271 w 306"/>
                <a:gd name="T37" fmla="*/ 47 h 63"/>
                <a:gd name="T38" fmla="*/ 282 w 306"/>
                <a:gd name="T39" fmla="*/ 55 h 63"/>
                <a:gd name="T40" fmla="*/ 282 w 306"/>
                <a:gd name="T41" fmla="*/ 55 h 63"/>
                <a:gd name="T42" fmla="*/ 286 w 306"/>
                <a:gd name="T43" fmla="*/ 56 h 63"/>
                <a:gd name="T44" fmla="*/ 289 w 306"/>
                <a:gd name="T45" fmla="*/ 56 h 63"/>
                <a:gd name="T46" fmla="*/ 294 w 306"/>
                <a:gd name="T47" fmla="*/ 56 h 63"/>
                <a:gd name="T48" fmla="*/ 300 w 306"/>
                <a:gd name="T49" fmla="*/ 54 h 63"/>
                <a:gd name="T50" fmla="*/ 304 w 306"/>
                <a:gd name="T51" fmla="*/ 49 h 63"/>
                <a:gd name="T52" fmla="*/ 304 w 306"/>
                <a:gd name="T53" fmla="*/ 49 h 63"/>
                <a:gd name="T54" fmla="*/ 306 w 306"/>
                <a:gd name="T55" fmla="*/ 43 h 63"/>
                <a:gd name="T56" fmla="*/ 306 w 306"/>
                <a:gd name="T57" fmla="*/ 37 h 63"/>
                <a:gd name="T58" fmla="*/ 303 w 306"/>
                <a:gd name="T59" fmla="*/ 32 h 63"/>
                <a:gd name="T60" fmla="*/ 299 w 306"/>
                <a:gd name="T61" fmla="*/ 28 h 63"/>
                <a:gd name="T62" fmla="*/ 299 w 306"/>
                <a:gd name="T63" fmla="*/ 28 h 63"/>
                <a:gd name="T64" fmla="*/ 286 w 306"/>
                <a:gd name="T65" fmla="*/ 20 h 63"/>
                <a:gd name="T66" fmla="*/ 273 w 306"/>
                <a:gd name="T67" fmla="*/ 13 h 63"/>
                <a:gd name="T68" fmla="*/ 259 w 306"/>
                <a:gd name="T69" fmla="*/ 10 h 63"/>
                <a:gd name="T70" fmla="*/ 245 w 306"/>
                <a:gd name="T71" fmla="*/ 6 h 63"/>
                <a:gd name="T72" fmla="*/ 230 w 306"/>
                <a:gd name="T73" fmla="*/ 4 h 63"/>
                <a:gd name="T74" fmla="*/ 215 w 306"/>
                <a:gd name="T75" fmla="*/ 3 h 63"/>
                <a:gd name="T76" fmla="*/ 186 w 306"/>
                <a:gd name="T77" fmla="*/ 0 h 63"/>
                <a:gd name="T78" fmla="*/ 186 w 306"/>
                <a:gd name="T79" fmla="*/ 0 h 63"/>
                <a:gd name="T80" fmla="*/ 156 w 306"/>
                <a:gd name="T81" fmla="*/ 0 h 63"/>
                <a:gd name="T82" fmla="*/ 126 w 306"/>
                <a:gd name="T83" fmla="*/ 0 h 63"/>
                <a:gd name="T84" fmla="*/ 98 w 306"/>
                <a:gd name="T85" fmla="*/ 3 h 63"/>
                <a:gd name="T86" fmla="*/ 82 w 306"/>
                <a:gd name="T87" fmla="*/ 4 h 63"/>
                <a:gd name="T88" fmla="*/ 68 w 306"/>
                <a:gd name="T89" fmla="*/ 8 h 63"/>
                <a:gd name="T90" fmla="*/ 68 w 306"/>
                <a:gd name="T91" fmla="*/ 8 h 63"/>
                <a:gd name="T92" fmla="*/ 52 w 306"/>
                <a:gd name="T93" fmla="*/ 12 h 63"/>
                <a:gd name="T94" fmla="*/ 37 w 306"/>
                <a:gd name="T95" fmla="*/ 17 h 63"/>
                <a:gd name="T96" fmla="*/ 21 w 306"/>
                <a:gd name="T97" fmla="*/ 25 h 63"/>
                <a:gd name="T98" fmla="*/ 7 w 306"/>
                <a:gd name="T99" fmla="*/ 33 h 63"/>
                <a:gd name="T100" fmla="*/ 7 w 306"/>
                <a:gd name="T101" fmla="*/ 33 h 63"/>
                <a:gd name="T102" fmla="*/ 3 w 306"/>
                <a:gd name="T103" fmla="*/ 38 h 63"/>
                <a:gd name="T104" fmla="*/ 0 w 306"/>
                <a:gd name="T105" fmla="*/ 43 h 63"/>
                <a:gd name="T106" fmla="*/ 0 w 306"/>
                <a:gd name="T107" fmla="*/ 49 h 63"/>
                <a:gd name="T108" fmla="*/ 2 w 306"/>
                <a:gd name="T109" fmla="*/ 55 h 63"/>
                <a:gd name="T110" fmla="*/ 2 w 306"/>
                <a:gd name="T111" fmla="*/ 55 h 63"/>
                <a:gd name="T112" fmla="*/ 6 w 306"/>
                <a:gd name="T113" fmla="*/ 59 h 63"/>
                <a:gd name="T114" fmla="*/ 12 w 306"/>
                <a:gd name="T115" fmla="*/ 62 h 63"/>
                <a:gd name="T116" fmla="*/ 17 w 306"/>
                <a:gd name="T117" fmla="*/ 63 h 63"/>
                <a:gd name="T118" fmla="*/ 24 w 306"/>
                <a:gd name="T119" fmla="*/ 60 h 63"/>
                <a:gd name="T120" fmla="*/ 24 w 306"/>
                <a:gd name="T121" fmla="*/ 6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6" h="63">
                  <a:moveTo>
                    <a:pt x="24" y="60"/>
                  </a:moveTo>
                  <a:lnTo>
                    <a:pt x="24" y="60"/>
                  </a:lnTo>
                  <a:lnTo>
                    <a:pt x="34" y="54"/>
                  </a:lnTo>
                  <a:lnTo>
                    <a:pt x="46" y="49"/>
                  </a:lnTo>
                  <a:lnTo>
                    <a:pt x="58" y="43"/>
                  </a:lnTo>
                  <a:lnTo>
                    <a:pt x="71" y="39"/>
                  </a:lnTo>
                  <a:lnTo>
                    <a:pt x="82" y="37"/>
                  </a:lnTo>
                  <a:lnTo>
                    <a:pt x="95" y="34"/>
                  </a:lnTo>
                  <a:lnTo>
                    <a:pt x="121" y="32"/>
                  </a:lnTo>
                  <a:lnTo>
                    <a:pt x="121" y="32"/>
                  </a:lnTo>
                  <a:lnTo>
                    <a:pt x="149" y="32"/>
                  </a:lnTo>
                  <a:lnTo>
                    <a:pt x="176" y="32"/>
                  </a:lnTo>
                  <a:lnTo>
                    <a:pt x="176" y="32"/>
                  </a:lnTo>
                  <a:lnTo>
                    <a:pt x="203" y="33"/>
                  </a:lnTo>
                  <a:lnTo>
                    <a:pt x="230" y="36"/>
                  </a:lnTo>
                  <a:lnTo>
                    <a:pt x="230" y="36"/>
                  </a:lnTo>
                  <a:lnTo>
                    <a:pt x="245" y="38"/>
                  </a:lnTo>
                  <a:lnTo>
                    <a:pt x="258" y="42"/>
                  </a:lnTo>
                  <a:lnTo>
                    <a:pt x="271" y="47"/>
                  </a:lnTo>
                  <a:lnTo>
                    <a:pt x="282" y="55"/>
                  </a:lnTo>
                  <a:lnTo>
                    <a:pt x="282" y="55"/>
                  </a:lnTo>
                  <a:lnTo>
                    <a:pt x="286" y="56"/>
                  </a:lnTo>
                  <a:lnTo>
                    <a:pt x="289" y="56"/>
                  </a:lnTo>
                  <a:lnTo>
                    <a:pt x="294" y="56"/>
                  </a:lnTo>
                  <a:lnTo>
                    <a:pt x="300" y="54"/>
                  </a:lnTo>
                  <a:lnTo>
                    <a:pt x="304" y="49"/>
                  </a:lnTo>
                  <a:lnTo>
                    <a:pt x="304" y="49"/>
                  </a:lnTo>
                  <a:lnTo>
                    <a:pt x="306" y="43"/>
                  </a:lnTo>
                  <a:lnTo>
                    <a:pt x="306" y="37"/>
                  </a:lnTo>
                  <a:lnTo>
                    <a:pt x="303" y="32"/>
                  </a:lnTo>
                  <a:lnTo>
                    <a:pt x="299" y="28"/>
                  </a:lnTo>
                  <a:lnTo>
                    <a:pt x="299" y="28"/>
                  </a:lnTo>
                  <a:lnTo>
                    <a:pt x="286" y="20"/>
                  </a:lnTo>
                  <a:lnTo>
                    <a:pt x="273" y="13"/>
                  </a:lnTo>
                  <a:lnTo>
                    <a:pt x="259" y="10"/>
                  </a:lnTo>
                  <a:lnTo>
                    <a:pt x="245" y="6"/>
                  </a:lnTo>
                  <a:lnTo>
                    <a:pt x="230" y="4"/>
                  </a:lnTo>
                  <a:lnTo>
                    <a:pt x="215" y="3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56" y="0"/>
                  </a:lnTo>
                  <a:lnTo>
                    <a:pt x="126" y="0"/>
                  </a:lnTo>
                  <a:lnTo>
                    <a:pt x="98" y="3"/>
                  </a:lnTo>
                  <a:lnTo>
                    <a:pt x="82" y="4"/>
                  </a:lnTo>
                  <a:lnTo>
                    <a:pt x="68" y="8"/>
                  </a:lnTo>
                  <a:lnTo>
                    <a:pt x="68" y="8"/>
                  </a:lnTo>
                  <a:lnTo>
                    <a:pt x="52" y="12"/>
                  </a:lnTo>
                  <a:lnTo>
                    <a:pt x="37" y="17"/>
                  </a:lnTo>
                  <a:lnTo>
                    <a:pt x="21" y="25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3" y="38"/>
                  </a:lnTo>
                  <a:lnTo>
                    <a:pt x="0" y="43"/>
                  </a:lnTo>
                  <a:lnTo>
                    <a:pt x="0" y="49"/>
                  </a:lnTo>
                  <a:lnTo>
                    <a:pt x="2" y="55"/>
                  </a:lnTo>
                  <a:lnTo>
                    <a:pt x="2" y="55"/>
                  </a:lnTo>
                  <a:lnTo>
                    <a:pt x="6" y="59"/>
                  </a:lnTo>
                  <a:lnTo>
                    <a:pt x="12" y="62"/>
                  </a:lnTo>
                  <a:lnTo>
                    <a:pt x="17" y="63"/>
                  </a:lnTo>
                  <a:lnTo>
                    <a:pt x="24" y="60"/>
                  </a:lnTo>
                  <a:lnTo>
                    <a:pt x="24" y="6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Freeform 127">
              <a:extLst>
                <a:ext uri="{FF2B5EF4-FFF2-40B4-BE49-F238E27FC236}">
                  <a16:creationId xmlns:a16="http://schemas.microsoft.com/office/drawing/2014/main" id="{7113E2AB-0C28-0888-C5ED-22A868181A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7" y="501"/>
              <a:ext cx="125" cy="33"/>
            </a:xfrm>
            <a:custGeom>
              <a:avLst/>
              <a:gdLst>
                <a:gd name="T0" fmla="*/ 0 w 375"/>
                <a:gd name="T1" fmla="*/ 21 h 99"/>
                <a:gd name="T2" fmla="*/ 9 w 375"/>
                <a:gd name="T3" fmla="*/ 39 h 99"/>
                <a:gd name="T4" fmla="*/ 22 w 375"/>
                <a:gd name="T5" fmla="*/ 53 h 99"/>
                <a:gd name="T6" fmla="*/ 37 w 375"/>
                <a:gd name="T7" fmla="*/ 64 h 99"/>
                <a:gd name="T8" fmla="*/ 56 w 375"/>
                <a:gd name="T9" fmla="*/ 73 h 99"/>
                <a:gd name="T10" fmla="*/ 96 w 375"/>
                <a:gd name="T11" fmla="*/ 87 h 99"/>
                <a:gd name="T12" fmla="*/ 137 w 375"/>
                <a:gd name="T13" fmla="*/ 95 h 99"/>
                <a:gd name="T14" fmla="*/ 161 w 375"/>
                <a:gd name="T15" fmla="*/ 98 h 99"/>
                <a:gd name="T16" fmla="*/ 206 w 375"/>
                <a:gd name="T17" fmla="*/ 99 h 99"/>
                <a:gd name="T18" fmla="*/ 230 w 375"/>
                <a:gd name="T19" fmla="*/ 96 h 99"/>
                <a:gd name="T20" fmla="*/ 270 w 375"/>
                <a:gd name="T21" fmla="*/ 90 h 99"/>
                <a:gd name="T22" fmla="*/ 309 w 375"/>
                <a:gd name="T23" fmla="*/ 78 h 99"/>
                <a:gd name="T24" fmla="*/ 328 w 375"/>
                <a:gd name="T25" fmla="*/ 68 h 99"/>
                <a:gd name="T26" fmla="*/ 345 w 375"/>
                <a:gd name="T27" fmla="*/ 56 h 99"/>
                <a:gd name="T28" fmla="*/ 361 w 375"/>
                <a:gd name="T29" fmla="*/ 42 h 99"/>
                <a:gd name="T30" fmla="*/ 372 w 375"/>
                <a:gd name="T31" fmla="*/ 23 h 99"/>
                <a:gd name="T32" fmla="*/ 375 w 375"/>
                <a:gd name="T33" fmla="*/ 18 h 99"/>
                <a:gd name="T34" fmla="*/ 371 w 375"/>
                <a:gd name="T35" fmla="*/ 6 h 99"/>
                <a:gd name="T36" fmla="*/ 367 w 375"/>
                <a:gd name="T37" fmla="*/ 3 h 99"/>
                <a:gd name="T38" fmla="*/ 356 w 375"/>
                <a:gd name="T39" fmla="*/ 0 h 99"/>
                <a:gd name="T40" fmla="*/ 345 w 375"/>
                <a:gd name="T41" fmla="*/ 8 h 99"/>
                <a:gd name="T42" fmla="*/ 341 w 375"/>
                <a:gd name="T43" fmla="*/ 14 h 99"/>
                <a:gd name="T44" fmla="*/ 326 w 375"/>
                <a:gd name="T45" fmla="*/ 32 h 99"/>
                <a:gd name="T46" fmla="*/ 300 w 375"/>
                <a:gd name="T47" fmla="*/ 48 h 99"/>
                <a:gd name="T48" fmla="*/ 269 w 375"/>
                <a:gd name="T49" fmla="*/ 59 h 99"/>
                <a:gd name="T50" fmla="*/ 237 w 375"/>
                <a:gd name="T51" fmla="*/ 65 h 99"/>
                <a:gd name="T52" fmla="*/ 217 w 375"/>
                <a:gd name="T53" fmla="*/ 66 h 99"/>
                <a:gd name="T54" fmla="*/ 178 w 375"/>
                <a:gd name="T55" fmla="*/ 68 h 99"/>
                <a:gd name="T56" fmla="*/ 137 w 375"/>
                <a:gd name="T57" fmla="*/ 64 h 99"/>
                <a:gd name="T58" fmla="*/ 100 w 375"/>
                <a:gd name="T59" fmla="*/ 55 h 99"/>
                <a:gd name="T60" fmla="*/ 80 w 375"/>
                <a:gd name="T61" fmla="*/ 49 h 99"/>
                <a:gd name="T62" fmla="*/ 48 w 375"/>
                <a:gd name="T63" fmla="*/ 35 h 99"/>
                <a:gd name="T64" fmla="*/ 43 w 375"/>
                <a:gd name="T65" fmla="*/ 30 h 99"/>
                <a:gd name="T66" fmla="*/ 33 w 375"/>
                <a:gd name="T67" fmla="*/ 19 h 99"/>
                <a:gd name="T68" fmla="*/ 31 w 375"/>
                <a:gd name="T69" fmla="*/ 13 h 99"/>
                <a:gd name="T70" fmla="*/ 23 w 375"/>
                <a:gd name="T71" fmla="*/ 4 h 99"/>
                <a:gd name="T72" fmla="*/ 11 w 375"/>
                <a:gd name="T73" fmla="*/ 3 h 99"/>
                <a:gd name="T74" fmla="*/ 6 w 375"/>
                <a:gd name="T75" fmla="*/ 5 h 99"/>
                <a:gd name="T76" fmla="*/ 0 w 375"/>
                <a:gd name="T77" fmla="*/ 16 h 99"/>
                <a:gd name="T78" fmla="*/ 0 w 375"/>
                <a:gd name="T79" fmla="*/ 21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5" h="99">
                  <a:moveTo>
                    <a:pt x="0" y="21"/>
                  </a:moveTo>
                  <a:lnTo>
                    <a:pt x="0" y="21"/>
                  </a:lnTo>
                  <a:lnTo>
                    <a:pt x="4" y="30"/>
                  </a:lnTo>
                  <a:lnTo>
                    <a:pt x="9" y="39"/>
                  </a:lnTo>
                  <a:lnTo>
                    <a:pt x="15" y="47"/>
                  </a:lnTo>
                  <a:lnTo>
                    <a:pt x="22" y="53"/>
                  </a:lnTo>
                  <a:lnTo>
                    <a:pt x="30" y="59"/>
                  </a:lnTo>
                  <a:lnTo>
                    <a:pt x="37" y="64"/>
                  </a:lnTo>
                  <a:lnTo>
                    <a:pt x="56" y="73"/>
                  </a:lnTo>
                  <a:lnTo>
                    <a:pt x="56" y="73"/>
                  </a:lnTo>
                  <a:lnTo>
                    <a:pt x="75" y="81"/>
                  </a:lnTo>
                  <a:lnTo>
                    <a:pt x="96" y="87"/>
                  </a:lnTo>
                  <a:lnTo>
                    <a:pt x="117" y="91"/>
                  </a:lnTo>
                  <a:lnTo>
                    <a:pt x="137" y="95"/>
                  </a:lnTo>
                  <a:lnTo>
                    <a:pt x="137" y="95"/>
                  </a:lnTo>
                  <a:lnTo>
                    <a:pt x="161" y="98"/>
                  </a:lnTo>
                  <a:lnTo>
                    <a:pt x="183" y="99"/>
                  </a:lnTo>
                  <a:lnTo>
                    <a:pt x="206" y="99"/>
                  </a:lnTo>
                  <a:lnTo>
                    <a:pt x="230" y="96"/>
                  </a:lnTo>
                  <a:lnTo>
                    <a:pt x="230" y="96"/>
                  </a:lnTo>
                  <a:lnTo>
                    <a:pt x="250" y="94"/>
                  </a:lnTo>
                  <a:lnTo>
                    <a:pt x="270" y="90"/>
                  </a:lnTo>
                  <a:lnTo>
                    <a:pt x="289" y="85"/>
                  </a:lnTo>
                  <a:lnTo>
                    <a:pt x="309" y="78"/>
                  </a:lnTo>
                  <a:lnTo>
                    <a:pt x="309" y="78"/>
                  </a:lnTo>
                  <a:lnTo>
                    <a:pt x="328" y="68"/>
                  </a:lnTo>
                  <a:lnTo>
                    <a:pt x="337" y="62"/>
                  </a:lnTo>
                  <a:lnTo>
                    <a:pt x="345" y="56"/>
                  </a:lnTo>
                  <a:lnTo>
                    <a:pt x="354" y="49"/>
                  </a:lnTo>
                  <a:lnTo>
                    <a:pt x="361" y="42"/>
                  </a:lnTo>
                  <a:lnTo>
                    <a:pt x="367" y="32"/>
                  </a:lnTo>
                  <a:lnTo>
                    <a:pt x="372" y="23"/>
                  </a:lnTo>
                  <a:lnTo>
                    <a:pt x="372" y="23"/>
                  </a:lnTo>
                  <a:lnTo>
                    <a:pt x="375" y="18"/>
                  </a:lnTo>
                  <a:lnTo>
                    <a:pt x="374" y="12"/>
                  </a:lnTo>
                  <a:lnTo>
                    <a:pt x="371" y="6"/>
                  </a:lnTo>
                  <a:lnTo>
                    <a:pt x="367" y="3"/>
                  </a:lnTo>
                  <a:lnTo>
                    <a:pt x="367" y="3"/>
                  </a:lnTo>
                  <a:lnTo>
                    <a:pt x="361" y="0"/>
                  </a:lnTo>
                  <a:lnTo>
                    <a:pt x="356" y="0"/>
                  </a:lnTo>
                  <a:lnTo>
                    <a:pt x="350" y="3"/>
                  </a:lnTo>
                  <a:lnTo>
                    <a:pt x="345" y="8"/>
                  </a:lnTo>
                  <a:lnTo>
                    <a:pt x="345" y="8"/>
                  </a:lnTo>
                  <a:lnTo>
                    <a:pt x="341" y="14"/>
                  </a:lnTo>
                  <a:lnTo>
                    <a:pt x="337" y="21"/>
                  </a:lnTo>
                  <a:lnTo>
                    <a:pt x="326" y="32"/>
                  </a:lnTo>
                  <a:lnTo>
                    <a:pt x="314" y="42"/>
                  </a:lnTo>
                  <a:lnTo>
                    <a:pt x="300" y="48"/>
                  </a:lnTo>
                  <a:lnTo>
                    <a:pt x="284" y="55"/>
                  </a:lnTo>
                  <a:lnTo>
                    <a:pt x="269" y="59"/>
                  </a:lnTo>
                  <a:lnTo>
                    <a:pt x="253" y="62"/>
                  </a:lnTo>
                  <a:lnTo>
                    <a:pt x="237" y="65"/>
                  </a:lnTo>
                  <a:lnTo>
                    <a:pt x="237" y="65"/>
                  </a:lnTo>
                  <a:lnTo>
                    <a:pt x="217" y="66"/>
                  </a:lnTo>
                  <a:lnTo>
                    <a:pt x="197" y="68"/>
                  </a:lnTo>
                  <a:lnTo>
                    <a:pt x="178" y="68"/>
                  </a:lnTo>
                  <a:lnTo>
                    <a:pt x="158" y="66"/>
                  </a:lnTo>
                  <a:lnTo>
                    <a:pt x="137" y="64"/>
                  </a:lnTo>
                  <a:lnTo>
                    <a:pt x="118" y="60"/>
                  </a:lnTo>
                  <a:lnTo>
                    <a:pt x="100" y="55"/>
                  </a:lnTo>
                  <a:lnTo>
                    <a:pt x="80" y="49"/>
                  </a:lnTo>
                  <a:lnTo>
                    <a:pt x="80" y="49"/>
                  </a:lnTo>
                  <a:lnTo>
                    <a:pt x="63" y="43"/>
                  </a:lnTo>
                  <a:lnTo>
                    <a:pt x="48" y="35"/>
                  </a:lnTo>
                  <a:lnTo>
                    <a:pt x="48" y="35"/>
                  </a:lnTo>
                  <a:lnTo>
                    <a:pt x="43" y="30"/>
                  </a:lnTo>
                  <a:lnTo>
                    <a:pt x="37" y="25"/>
                  </a:lnTo>
                  <a:lnTo>
                    <a:pt x="33" y="19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27" y="8"/>
                  </a:lnTo>
                  <a:lnTo>
                    <a:pt x="23" y="4"/>
                  </a:lnTo>
                  <a:lnTo>
                    <a:pt x="17" y="1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6" y="5"/>
                  </a:lnTo>
                  <a:lnTo>
                    <a:pt x="2" y="9"/>
                  </a:lnTo>
                  <a:lnTo>
                    <a:pt x="0" y="16"/>
                  </a:lnTo>
                  <a:lnTo>
                    <a:pt x="0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128">
              <a:extLst>
                <a:ext uri="{FF2B5EF4-FFF2-40B4-BE49-F238E27FC236}">
                  <a16:creationId xmlns:a16="http://schemas.microsoft.com/office/drawing/2014/main" id="{E24B3DF1-7C5D-78F4-67B4-02FDB2E078D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5" y="345"/>
              <a:ext cx="36" cy="97"/>
            </a:xfrm>
            <a:custGeom>
              <a:avLst/>
              <a:gdLst>
                <a:gd name="T0" fmla="*/ 0 w 107"/>
                <a:gd name="T1" fmla="*/ 15 h 292"/>
                <a:gd name="T2" fmla="*/ 0 w 107"/>
                <a:gd name="T3" fmla="*/ 32 h 292"/>
                <a:gd name="T4" fmla="*/ 8 w 107"/>
                <a:gd name="T5" fmla="*/ 66 h 292"/>
                <a:gd name="T6" fmla="*/ 14 w 107"/>
                <a:gd name="T7" fmla="*/ 83 h 292"/>
                <a:gd name="T8" fmla="*/ 30 w 107"/>
                <a:gd name="T9" fmla="*/ 113 h 292"/>
                <a:gd name="T10" fmla="*/ 48 w 107"/>
                <a:gd name="T11" fmla="*/ 142 h 292"/>
                <a:gd name="T12" fmla="*/ 59 w 107"/>
                <a:gd name="T13" fmla="*/ 152 h 292"/>
                <a:gd name="T14" fmla="*/ 68 w 107"/>
                <a:gd name="T15" fmla="*/ 164 h 292"/>
                <a:gd name="T16" fmla="*/ 72 w 107"/>
                <a:gd name="T17" fmla="*/ 179 h 292"/>
                <a:gd name="T18" fmla="*/ 75 w 107"/>
                <a:gd name="T19" fmla="*/ 195 h 292"/>
                <a:gd name="T20" fmla="*/ 75 w 107"/>
                <a:gd name="T21" fmla="*/ 216 h 292"/>
                <a:gd name="T22" fmla="*/ 74 w 107"/>
                <a:gd name="T23" fmla="*/ 224 h 292"/>
                <a:gd name="T24" fmla="*/ 62 w 107"/>
                <a:gd name="T25" fmla="*/ 242 h 292"/>
                <a:gd name="T26" fmla="*/ 52 w 107"/>
                <a:gd name="T27" fmla="*/ 251 h 292"/>
                <a:gd name="T28" fmla="*/ 35 w 107"/>
                <a:gd name="T29" fmla="*/ 259 h 292"/>
                <a:gd name="T30" fmla="*/ 16 w 107"/>
                <a:gd name="T31" fmla="*/ 260 h 292"/>
                <a:gd name="T32" fmla="*/ 12 w 107"/>
                <a:gd name="T33" fmla="*/ 260 h 292"/>
                <a:gd name="T34" fmla="*/ 4 w 107"/>
                <a:gd name="T35" fmla="*/ 265 h 292"/>
                <a:gd name="T36" fmla="*/ 0 w 107"/>
                <a:gd name="T37" fmla="*/ 276 h 292"/>
                <a:gd name="T38" fmla="*/ 1 w 107"/>
                <a:gd name="T39" fmla="*/ 282 h 292"/>
                <a:gd name="T40" fmla="*/ 9 w 107"/>
                <a:gd name="T41" fmla="*/ 290 h 292"/>
                <a:gd name="T42" fmla="*/ 16 w 107"/>
                <a:gd name="T43" fmla="*/ 291 h 292"/>
                <a:gd name="T44" fmla="*/ 31 w 107"/>
                <a:gd name="T45" fmla="*/ 291 h 292"/>
                <a:gd name="T46" fmla="*/ 60 w 107"/>
                <a:gd name="T47" fmla="*/ 282 h 292"/>
                <a:gd name="T48" fmla="*/ 85 w 107"/>
                <a:gd name="T49" fmla="*/ 264 h 292"/>
                <a:gd name="T50" fmla="*/ 101 w 107"/>
                <a:gd name="T51" fmla="*/ 238 h 292"/>
                <a:gd name="T52" fmla="*/ 105 w 107"/>
                <a:gd name="T53" fmla="*/ 222 h 292"/>
                <a:gd name="T54" fmla="*/ 107 w 107"/>
                <a:gd name="T55" fmla="*/ 212 h 292"/>
                <a:gd name="T56" fmla="*/ 105 w 107"/>
                <a:gd name="T57" fmla="*/ 191 h 292"/>
                <a:gd name="T58" fmla="*/ 104 w 107"/>
                <a:gd name="T59" fmla="*/ 181 h 292"/>
                <a:gd name="T60" fmla="*/ 96 w 107"/>
                <a:gd name="T61" fmla="*/ 153 h 292"/>
                <a:gd name="T62" fmla="*/ 92 w 107"/>
                <a:gd name="T63" fmla="*/ 145 h 292"/>
                <a:gd name="T64" fmla="*/ 82 w 107"/>
                <a:gd name="T65" fmla="*/ 131 h 292"/>
                <a:gd name="T66" fmla="*/ 70 w 107"/>
                <a:gd name="T67" fmla="*/ 118 h 292"/>
                <a:gd name="T68" fmla="*/ 61 w 107"/>
                <a:gd name="T69" fmla="*/ 104 h 292"/>
                <a:gd name="T70" fmla="*/ 53 w 107"/>
                <a:gd name="T71" fmla="*/ 90 h 292"/>
                <a:gd name="T72" fmla="*/ 37 w 107"/>
                <a:gd name="T73" fmla="*/ 53 h 292"/>
                <a:gd name="T74" fmla="*/ 33 w 107"/>
                <a:gd name="T75" fmla="*/ 35 h 292"/>
                <a:gd name="T76" fmla="*/ 31 w 107"/>
                <a:gd name="T77" fmla="*/ 15 h 292"/>
                <a:gd name="T78" fmla="*/ 31 w 107"/>
                <a:gd name="T79" fmla="*/ 12 h 292"/>
                <a:gd name="T80" fmla="*/ 27 w 107"/>
                <a:gd name="T81" fmla="*/ 4 h 292"/>
                <a:gd name="T82" fmla="*/ 16 w 107"/>
                <a:gd name="T83" fmla="*/ 0 h 292"/>
                <a:gd name="T84" fmla="*/ 9 w 107"/>
                <a:gd name="T85" fmla="*/ 0 h 292"/>
                <a:gd name="T86" fmla="*/ 1 w 107"/>
                <a:gd name="T87" fmla="*/ 9 h 292"/>
                <a:gd name="T88" fmla="*/ 0 w 107"/>
                <a:gd name="T89" fmla="*/ 15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7" h="292">
                  <a:moveTo>
                    <a:pt x="0" y="15"/>
                  </a:moveTo>
                  <a:lnTo>
                    <a:pt x="0" y="15"/>
                  </a:lnTo>
                  <a:lnTo>
                    <a:pt x="0" y="23"/>
                  </a:lnTo>
                  <a:lnTo>
                    <a:pt x="0" y="32"/>
                  </a:lnTo>
                  <a:lnTo>
                    <a:pt x="3" y="49"/>
                  </a:lnTo>
                  <a:lnTo>
                    <a:pt x="8" y="66"/>
                  </a:lnTo>
                  <a:lnTo>
                    <a:pt x="14" y="83"/>
                  </a:lnTo>
                  <a:lnTo>
                    <a:pt x="14" y="83"/>
                  </a:lnTo>
                  <a:lnTo>
                    <a:pt x="22" y="97"/>
                  </a:lnTo>
                  <a:lnTo>
                    <a:pt x="30" y="113"/>
                  </a:lnTo>
                  <a:lnTo>
                    <a:pt x="39" y="127"/>
                  </a:lnTo>
                  <a:lnTo>
                    <a:pt x="48" y="142"/>
                  </a:lnTo>
                  <a:lnTo>
                    <a:pt x="48" y="142"/>
                  </a:lnTo>
                  <a:lnTo>
                    <a:pt x="59" y="152"/>
                  </a:lnTo>
                  <a:lnTo>
                    <a:pt x="64" y="157"/>
                  </a:lnTo>
                  <a:lnTo>
                    <a:pt x="68" y="164"/>
                  </a:lnTo>
                  <a:lnTo>
                    <a:pt x="68" y="164"/>
                  </a:lnTo>
                  <a:lnTo>
                    <a:pt x="72" y="179"/>
                  </a:lnTo>
                  <a:lnTo>
                    <a:pt x="75" y="195"/>
                  </a:lnTo>
                  <a:lnTo>
                    <a:pt x="75" y="195"/>
                  </a:lnTo>
                  <a:lnTo>
                    <a:pt x="75" y="209"/>
                  </a:lnTo>
                  <a:lnTo>
                    <a:pt x="75" y="216"/>
                  </a:lnTo>
                  <a:lnTo>
                    <a:pt x="74" y="224"/>
                  </a:lnTo>
                  <a:lnTo>
                    <a:pt x="74" y="224"/>
                  </a:lnTo>
                  <a:lnTo>
                    <a:pt x="69" y="233"/>
                  </a:lnTo>
                  <a:lnTo>
                    <a:pt x="62" y="242"/>
                  </a:lnTo>
                  <a:lnTo>
                    <a:pt x="62" y="242"/>
                  </a:lnTo>
                  <a:lnTo>
                    <a:pt x="52" y="251"/>
                  </a:lnTo>
                  <a:lnTo>
                    <a:pt x="40" y="257"/>
                  </a:lnTo>
                  <a:lnTo>
                    <a:pt x="35" y="259"/>
                  </a:lnTo>
                  <a:lnTo>
                    <a:pt x="29" y="260"/>
                  </a:lnTo>
                  <a:lnTo>
                    <a:pt x="16" y="260"/>
                  </a:lnTo>
                  <a:lnTo>
                    <a:pt x="16" y="260"/>
                  </a:lnTo>
                  <a:lnTo>
                    <a:pt x="12" y="260"/>
                  </a:lnTo>
                  <a:lnTo>
                    <a:pt x="9" y="261"/>
                  </a:lnTo>
                  <a:lnTo>
                    <a:pt x="4" y="265"/>
                  </a:lnTo>
                  <a:lnTo>
                    <a:pt x="1" y="270"/>
                  </a:lnTo>
                  <a:lnTo>
                    <a:pt x="0" y="276"/>
                  </a:lnTo>
                  <a:lnTo>
                    <a:pt x="0" y="276"/>
                  </a:lnTo>
                  <a:lnTo>
                    <a:pt x="1" y="282"/>
                  </a:lnTo>
                  <a:lnTo>
                    <a:pt x="4" y="287"/>
                  </a:lnTo>
                  <a:lnTo>
                    <a:pt x="9" y="290"/>
                  </a:lnTo>
                  <a:lnTo>
                    <a:pt x="16" y="291"/>
                  </a:lnTo>
                  <a:lnTo>
                    <a:pt x="16" y="291"/>
                  </a:lnTo>
                  <a:lnTo>
                    <a:pt x="24" y="292"/>
                  </a:lnTo>
                  <a:lnTo>
                    <a:pt x="31" y="291"/>
                  </a:lnTo>
                  <a:lnTo>
                    <a:pt x="46" y="289"/>
                  </a:lnTo>
                  <a:lnTo>
                    <a:pt x="60" y="282"/>
                  </a:lnTo>
                  <a:lnTo>
                    <a:pt x="74" y="274"/>
                  </a:lnTo>
                  <a:lnTo>
                    <a:pt x="85" y="264"/>
                  </a:lnTo>
                  <a:lnTo>
                    <a:pt x="95" y="251"/>
                  </a:lnTo>
                  <a:lnTo>
                    <a:pt x="101" y="238"/>
                  </a:lnTo>
                  <a:lnTo>
                    <a:pt x="104" y="230"/>
                  </a:lnTo>
                  <a:lnTo>
                    <a:pt x="105" y="222"/>
                  </a:lnTo>
                  <a:lnTo>
                    <a:pt x="105" y="222"/>
                  </a:lnTo>
                  <a:lnTo>
                    <a:pt x="107" y="212"/>
                  </a:lnTo>
                  <a:lnTo>
                    <a:pt x="107" y="201"/>
                  </a:lnTo>
                  <a:lnTo>
                    <a:pt x="105" y="191"/>
                  </a:lnTo>
                  <a:lnTo>
                    <a:pt x="104" y="181"/>
                  </a:lnTo>
                  <a:lnTo>
                    <a:pt x="104" y="181"/>
                  </a:lnTo>
                  <a:lnTo>
                    <a:pt x="100" y="162"/>
                  </a:lnTo>
                  <a:lnTo>
                    <a:pt x="96" y="153"/>
                  </a:lnTo>
                  <a:lnTo>
                    <a:pt x="92" y="145"/>
                  </a:lnTo>
                  <a:lnTo>
                    <a:pt x="92" y="145"/>
                  </a:lnTo>
                  <a:lnTo>
                    <a:pt x="88" y="138"/>
                  </a:lnTo>
                  <a:lnTo>
                    <a:pt x="82" y="131"/>
                  </a:lnTo>
                  <a:lnTo>
                    <a:pt x="75" y="125"/>
                  </a:lnTo>
                  <a:lnTo>
                    <a:pt x="70" y="118"/>
                  </a:lnTo>
                  <a:lnTo>
                    <a:pt x="70" y="118"/>
                  </a:lnTo>
                  <a:lnTo>
                    <a:pt x="61" y="104"/>
                  </a:lnTo>
                  <a:lnTo>
                    <a:pt x="53" y="90"/>
                  </a:lnTo>
                  <a:lnTo>
                    <a:pt x="53" y="90"/>
                  </a:lnTo>
                  <a:lnTo>
                    <a:pt x="44" y="73"/>
                  </a:lnTo>
                  <a:lnTo>
                    <a:pt x="37" y="53"/>
                  </a:lnTo>
                  <a:lnTo>
                    <a:pt x="34" y="44"/>
                  </a:lnTo>
                  <a:lnTo>
                    <a:pt x="33" y="35"/>
                  </a:lnTo>
                  <a:lnTo>
                    <a:pt x="31" y="2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2"/>
                  </a:lnTo>
                  <a:lnTo>
                    <a:pt x="30" y="9"/>
                  </a:lnTo>
                  <a:lnTo>
                    <a:pt x="27" y="4"/>
                  </a:lnTo>
                  <a:lnTo>
                    <a:pt x="22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9" y="0"/>
                  </a:lnTo>
                  <a:lnTo>
                    <a:pt x="5" y="4"/>
                  </a:lnTo>
                  <a:lnTo>
                    <a:pt x="1" y="9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Freeform 129">
              <a:extLst>
                <a:ext uri="{FF2B5EF4-FFF2-40B4-BE49-F238E27FC236}">
                  <a16:creationId xmlns:a16="http://schemas.microsoft.com/office/drawing/2014/main" id="{04F98FB4-4E24-F80A-9F8B-72799FBDD0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5" y="347"/>
              <a:ext cx="22" cy="34"/>
            </a:xfrm>
            <a:custGeom>
              <a:avLst/>
              <a:gdLst>
                <a:gd name="T0" fmla="*/ 65 w 65"/>
                <a:gd name="T1" fmla="*/ 52 h 102"/>
                <a:gd name="T2" fmla="*/ 65 w 65"/>
                <a:gd name="T3" fmla="*/ 52 h 102"/>
                <a:gd name="T4" fmla="*/ 65 w 65"/>
                <a:gd name="T5" fmla="*/ 61 h 102"/>
                <a:gd name="T6" fmla="*/ 62 w 65"/>
                <a:gd name="T7" fmla="*/ 72 h 102"/>
                <a:gd name="T8" fmla="*/ 58 w 65"/>
                <a:gd name="T9" fmla="*/ 80 h 102"/>
                <a:gd name="T10" fmla="*/ 54 w 65"/>
                <a:gd name="T11" fmla="*/ 87 h 102"/>
                <a:gd name="T12" fmla="*/ 49 w 65"/>
                <a:gd name="T13" fmla="*/ 93 h 102"/>
                <a:gd name="T14" fmla="*/ 44 w 65"/>
                <a:gd name="T15" fmla="*/ 98 h 102"/>
                <a:gd name="T16" fmla="*/ 37 w 65"/>
                <a:gd name="T17" fmla="*/ 100 h 102"/>
                <a:gd name="T18" fmla="*/ 31 w 65"/>
                <a:gd name="T19" fmla="*/ 102 h 102"/>
                <a:gd name="T20" fmla="*/ 31 w 65"/>
                <a:gd name="T21" fmla="*/ 102 h 102"/>
                <a:gd name="T22" fmla="*/ 24 w 65"/>
                <a:gd name="T23" fmla="*/ 100 h 102"/>
                <a:gd name="T24" fmla="*/ 18 w 65"/>
                <a:gd name="T25" fmla="*/ 97 h 102"/>
                <a:gd name="T26" fmla="*/ 13 w 65"/>
                <a:gd name="T27" fmla="*/ 91 h 102"/>
                <a:gd name="T28" fmla="*/ 9 w 65"/>
                <a:gd name="T29" fmla="*/ 85 h 102"/>
                <a:gd name="T30" fmla="*/ 5 w 65"/>
                <a:gd name="T31" fmla="*/ 78 h 102"/>
                <a:gd name="T32" fmla="*/ 2 w 65"/>
                <a:gd name="T33" fmla="*/ 69 h 102"/>
                <a:gd name="T34" fmla="*/ 1 w 65"/>
                <a:gd name="T35" fmla="*/ 59 h 102"/>
                <a:gd name="T36" fmla="*/ 0 w 65"/>
                <a:gd name="T37" fmla="*/ 50 h 102"/>
                <a:gd name="T38" fmla="*/ 0 w 65"/>
                <a:gd name="T39" fmla="*/ 50 h 102"/>
                <a:gd name="T40" fmla="*/ 1 w 65"/>
                <a:gd name="T41" fmla="*/ 39 h 102"/>
                <a:gd name="T42" fmla="*/ 4 w 65"/>
                <a:gd name="T43" fmla="*/ 30 h 102"/>
                <a:gd name="T44" fmla="*/ 7 w 65"/>
                <a:gd name="T45" fmla="*/ 21 h 102"/>
                <a:gd name="T46" fmla="*/ 11 w 65"/>
                <a:gd name="T47" fmla="*/ 13 h 102"/>
                <a:gd name="T48" fmla="*/ 17 w 65"/>
                <a:gd name="T49" fmla="*/ 8 h 102"/>
                <a:gd name="T50" fmla="*/ 22 w 65"/>
                <a:gd name="T51" fmla="*/ 3 h 102"/>
                <a:gd name="T52" fmla="*/ 28 w 65"/>
                <a:gd name="T53" fmla="*/ 0 h 102"/>
                <a:gd name="T54" fmla="*/ 35 w 65"/>
                <a:gd name="T55" fmla="*/ 0 h 102"/>
                <a:gd name="T56" fmla="*/ 35 w 65"/>
                <a:gd name="T57" fmla="*/ 0 h 102"/>
                <a:gd name="T58" fmla="*/ 41 w 65"/>
                <a:gd name="T59" fmla="*/ 2 h 102"/>
                <a:gd name="T60" fmla="*/ 48 w 65"/>
                <a:gd name="T61" fmla="*/ 4 h 102"/>
                <a:gd name="T62" fmla="*/ 53 w 65"/>
                <a:gd name="T63" fmla="*/ 9 h 102"/>
                <a:gd name="T64" fmla="*/ 57 w 65"/>
                <a:gd name="T65" fmla="*/ 16 h 102"/>
                <a:gd name="T66" fmla="*/ 61 w 65"/>
                <a:gd name="T67" fmla="*/ 24 h 102"/>
                <a:gd name="T68" fmla="*/ 63 w 65"/>
                <a:gd name="T69" fmla="*/ 32 h 102"/>
                <a:gd name="T70" fmla="*/ 65 w 65"/>
                <a:gd name="T71" fmla="*/ 42 h 102"/>
                <a:gd name="T72" fmla="*/ 65 w 65"/>
                <a:gd name="T73" fmla="*/ 52 h 102"/>
                <a:gd name="T74" fmla="*/ 65 w 65"/>
                <a:gd name="T75" fmla="*/ 5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5" h="102">
                  <a:moveTo>
                    <a:pt x="65" y="52"/>
                  </a:moveTo>
                  <a:lnTo>
                    <a:pt x="65" y="52"/>
                  </a:lnTo>
                  <a:lnTo>
                    <a:pt x="65" y="61"/>
                  </a:lnTo>
                  <a:lnTo>
                    <a:pt x="62" y="72"/>
                  </a:lnTo>
                  <a:lnTo>
                    <a:pt x="58" y="80"/>
                  </a:lnTo>
                  <a:lnTo>
                    <a:pt x="54" y="87"/>
                  </a:lnTo>
                  <a:lnTo>
                    <a:pt x="49" y="93"/>
                  </a:lnTo>
                  <a:lnTo>
                    <a:pt x="44" y="98"/>
                  </a:lnTo>
                  <a:lnTo>
                    <a:pt x="37" y="100"/>
                  </a:lnTo>
                  <a:lnTo>
                    <a:pt x="31" y="102"/>
                  </a:lnTo>
                  <a:lnTo>
                    <a:pt x="31" y="102"/>
                  </a:lnTo>
                  <a:lnTo>
                    <a:pt x="24" y="100"/>
                  </a:lnTo>
                  <a:lnTo>
                    <a:pt x="18" y="97"/>
                  </a:lnTo>
                  <a:lnTo>
                    <a:pt x="13" y="91"/>
                  </a:lnTo>
                  <a:lnTo>
                    <a:pt x="9" y="85"/>
                  </a:lnTo>
                  <a:lnTo>
                    <a:pt x="5" y="78"/>
                  </a:lnTo>
                  <a:lnTo>
                    <a:pt x="2" y="69"/>
                  </a:lnTo>
                  <a:lnTo>
                    <a:pt x="1" y="59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1" y="39"/>
                  </a:lnTo>
                  <a:lnTo>
                    <a:pt x="4" y="30"/>
                  </a:lnTo>
                  <a:lnTo>
                    <a:pt x="7" y="21"/>
                  </a:lnTo>
                  <a:lnTo>
                    <a:pt x="11" y="13"/>
                  </a:lnTo>
                  <a:lnTo>
                    <a:pt x="17" y="8"/>
                  </a:lnTo>
                  <a:lnTo>
                    <a:pt x="22" y="3"/>
                  </a:lnTo>
                  <a:lnTo>
                    <a:pt x="28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41" y="2"/>
                  </a:lnTo>
                  <a:lnTo>
                    <a:pt x="48" y="4"/>
                  </a:lnTo>
                  <a:lnTo>
                    <a:pt x="53" y="9"/>
                  </a:lnTo>
                  <a:lnTo>
                    <a:pt x="57" y="16"/>
                  </a:lnTo>
                  <a:lnTo>
                    <a:pt x="61" y="24"/>
                  </a:lnTo>
                  <a:lnTo>
                    <a:pt x="63" y="32"/>
                  </a:lnTo>
                  <a:lnTo>
                    <a:pt x="65" y="42"/>
                  </a:lnTo>
                  <a:lnTo>
                    <a:pt x="65" y="52"/>
                  </a:lnTo>
                  <a:lnTo>
                    <a:pt x="65" y="5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130">
              <a:extLst>
                <a:ext uri="{FF2B5EF4-FFF2-40B4-BE49-F238E27FC236}">
                  <a16:creationId xmlns:a16="http://schemas.microsoft.com/office/drawing/2014/main" id="{059B5127-2813-26BD-74F8-081BB5E96F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8" y="347"/>
              <a:ext cx="21" cy="34"/>
            </a:xfrm>
            <a:custGeom>
              <a:avLst/>
              <a:gdLst>
                <a:gd name="T0" fmla="*/ 65 w 65"/>
                <a:gd name="T1" fmla="*/ 52 h 101"/>
                <a:gd name="T2" fmla="*/ 65 w 65"/>
                <a:gd name="T3" fmla="*/ 52 h 101"/>
                <a:gd name="T4" fmla="*/ 64 w 65"/>
                <a:gd name="T5" fmla="*/ 62 h 101"/>
                <a:gd name="T6" fmla="*/ 62 w 65"/>
                <a:gd name="T7" fmla="*/ 72 h 101"/>
                <a:gd name="T8" fmla="*/ 58 w 65"/>
                <a:gd name="T9" fmla="*/ 80 h 101"/>
                <a:gd name="T10" fmla="*/ 55 w 65"/>
                <a:gd name="T11" fmla="*/ 88 h 101"/>
                <a:gd name="T12" fmla="*/ 49 w 65"/>
                <a:gd name="T13" fmla="*/ 93 h 101"/>
                <a:gd name="T14" fmla="*/ 43 w 65"/>
                <a:gd name="T15" fmla="*/ 98 h 101"/>
                <a:gd name="T16" fmla="*/ 38 w 65"/>
                <a:gd name="T17" fmla="*/ 101 h 101"/>
                <a:gd name="T18" fmla="*/ 31 w 65"/>
                <a:gd name="T19" fmla="*/ 101 h 101"/>
                <a:gd name="T20" fmla="*/ 31 w 65"/>
                <a:gd name="T21" fmla="*/ 101 h 101"/>
                <a:gd name="T22" fmla="*/ 25 w 65"/>
                <a:gd name="T23" fmla="*/ 100 h 101"/>
                <a:gd name="T24" fmla="*/ 18 w 65"/>
                <a:gd name="T25" fmla="*/ 97 h 101"/>
                <a:gd name="T26" fmla="*/ 13 w 65"/>
                <a:gd name="T27" fmla="*/ 92 h 101"/>
                <a:gd name="T28" fmla="*/ 8 w 65"/>
                <a:gd name="T29" fmla="*/ 85 h 101"/>
                <a:gd name="T30" fmla="*/ 5 w 65"/>
                <a:gd name="T31" fmla="*/ 78 h 101"/>
                <a:gd name="T32" fmla="*/ 3 w 65"/>
                <a:gd name="T33" fmla="*/ 70 h 101"/>
                <a:gd name="T34" fmla="*/ 0 w 65"/>
                <a:gd name="T35" fmla="*/ 59 h 101"/>
                <a:gd name="T36" fmla="*/ 0 w 65"/>
                <a:gd name="T37" fmla="*/ 49 h 101"/>
                <a:gd name="T38" fmla="*/ 0 w 65"/>
                <a:gd name="T39" fmla="*/ 49 h 101"/>
                <a:gd name="T40" fmla="*/ 1 w 65"/>
                <a:gd name="T41" fmla="*/ 40 h 101"/>
                <a:gd name="T42" fmla="*/ 4 w 65"/>
                <a:gd name="T43" fmla="*/ 30 h 101"/>
                <a:gd name="T44" fmla="*/ 7 w 65"/>
                <a:gd name="T45" fmla="*/ 22 h 101"/>
                <a:gd name="T46" fmla="*/ 12 w 65"/>
                <a:gd name="T47" fmla="*/ 14 h 101"/>
                <a:gd name="T48" fmla="*/ 17 w 65"/>
                <a:gd name="T49" fmla="*/ 9 h 101"/>
                <a:gd name="T50" fmla="*/ 22 w 65"/>
                <a:gd name="T51" fmla="*/ 4 h 101"/>
                <a:gd name="T52" fmla="*/ 29 w 65"/>
                <a:gd name="T53" fmla="*/ 1 h 101"/>
                <a:gd name="T54" fmla="*/ 35 w 65"/>
                <a:gd name="T55" fmla="*/ 0 h 101"/>
                <a:gd name="T56" fmla="*/ 35 w 65"/>
                <a:gd name="T57" fmla="*/ 0 h 101"/>
                <a:gd name="T58" fmla="*/ 42 w 65"/>
                <a:gd name="T59" fmla="*/ 1 h 101"/>
                <a:gd name="T60" fmla="*/ 47 w 65"/>
                <a:gd name="T61" fmla="*/ 5 h 101"/>
                <a:gd name="T62" fmla="*/ 53 w 65"/>
                <a:gd name="T63" fmla="*/ 10 h 101"/>
                <a:gd name="T64" fmla="*/ 57 w 65"/>
                <a:gd name="T65" fmla="*/ 17 h 101"/>
                <a:gd name="T66" fmla="*/ 61 w 65"/>
                <a:gd name="T67" fmla="*/ 24 h 101"/>
                <a:gd name="T68" fmla="*/ 64 w 65"/>
                <a:gd name="T69" fmla="*/ 32 h 101"/>
                <a:gd name="T70" fmla="*/ 65 w 65"/>
                <a:gd name="T71" fmla="*/ 43 h 101"/>
                <a:gd name="T72" fmla="*/ 65 w 65"/>
                <a:gd name="T73" fmla="*/ 52 h 101"/>
                <a:gd name="T74" fmla="*/ 65 w 65"/>
                <a:gd name="T75" fmla="*/ 5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5" h="101">
                  <a:moveTo>
                    <a:pt x="65" y="52"/>
                  </a:moveTo>
                  <a:lnTo>
                    <a:pt x="65" y="52"/>
                  </a:lnTo>
                  <a:lnTo>
                    <a:pt x="64" y="62"/>
                  </a:lnTo>
                  <a:lnTo>
                    <a:pt x="62" y="72"/>
                  </a:lnTo>
                  <a:lnTo>
                    <a:pt x="58" y="80"/>
                  </a:lnTo>
                  <a:lnTo>
                    <a:pt x="55" y="88"/>
                  </a:lnTo>
                  <a:lnTo>
                    <a:pt x="49" y="93"/>
                  </a:lnTo>
                  <a:lnTo>
                    <a:pt x="43" y="98"/>
                  </a:lnTo>
                  <a:lnTo>
                    <a:pt x="38" y="101"/>
                  </a:lnTo>
                  <a:lnTo>
                    <a:pt x="31" y="101"/>
                  </a:lnTo>
                  <a:lnTo>
                    <a:pt x="31" y="101"/>
                  </a:lnTo>
                  <a:lnTo>
                    <a:pt x="25" y="100"/>
                  </a:lnTo>
                  <a:lnTo>
                    <a:pt x="18" y="97"/>
                  </a:lnTo>
                  <a:lnTo>
                    <a:pt x="13" y="92"/>
                  </a:lnTo>
                  <a:lnTo>
                    <a:pt x="8" y="85"/>
                  </a:lnTo>
                  <a:lnTo>
                    <a:pt x="5" y="78"/>
                  </a:lnTo>
                  <a:lnTo>
                    <a:pt x="3" y="70"/>
                  </a:lnTo>
                  <a:lnTo>
                    <a:pt x="0" y="59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1" y="40"/>
                  </a:lnTo>
                  <a:lnTo>
                    <a:pt x="4" y="30"/>
                  </a:lnTo>
                  <a:lnTo>
                    <a:pt x="7" y="22"/>
                  </a:lnTo>
                  <a:lnTo>
                    <a:pt x="12" y="14"/>
                  </a:lnTo>
                  <a:lnTo>
                    <a:pt x="17" y="9"/>
                  </a:lnTo>
                  <a:lnTo>
                    <a:pt x="22" y="4"/>
                  </a:lnTo>
                  <a:lnTo>
                    <a:pt x="29" y="1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42" y="1"/>
                  </a:lnTo>
                  <a:lnTo>
                    <a:pt x="47" y="5"/>
                  </a:lnTo>
                  <a:lnTo>
                    <a:pt x="53" y="10"/>
                  </a:lnTo>
                  <a:lnTo>
                    <a:pt x="57" y="17"/>
                  </a:lnTo>
                  <a:lnTo>
                    <a:pt x="61" y="24"/>
                  </a:lnTo>
                  <a:lnTo>
                    <a:pt x="64" y="32"/>
                  </a:lnTo>
                  <a:lnTo>
                    <a:pt x="65" y="43"/>
                  </a:lnTo>
                  <a:lnTo>
                    <a:pt x="65" y="52"/>
                  </a:lnTo>
                  <a:lnTo>
                    <a:pt x="65" y="5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55398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797726"/>
            <a:ext cx="12192000" cy="5338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1" i="0" u="none" strike="noStrike" kern="0" cap="none" spc="0" normalizeH="0" baseline="0" noProof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  <a:cs typeface="+mn-cs"/>
              </a:rPr>
              <a:t>그림 소스</a:t>
            </a:r>
            <a:endParaRPr kumimoji="0" lang="en-US" altLang="ko-KR" sz="3600" b="1" i="0" u="none" strike="noStrike" kern="0" cap="none" spc="0" normalizeH="0" baseline="0" noProof="0" dirty="0">
              <a:ln w="9525"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HY견고딕" panose="02030600000101010101" pitchFamily="18" charset="-127"/>
              <a:ea typeface="HY견고딕" panose="02030600000101010101" pitchFamily="18" charset="-127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4000" b="1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라이센스</a:t>
            </a:r>
            <a:r>
              <a:rPr kumimoji="0" lang="ko-KR" altLang="en-US" sz="4000" b="1" i="0" u="none" strike="noStrike" kern="0" cap="none" spc="0" normalizeH="0" baseline="0" noProof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  <a:cs typeface="+mn-cs"/>
              </a:rPr>
              <a:t> 사항 </a:t>
            </a:r>
            <a:endParaRPr kumimoji="0" lang="en-US" altLang="ko-KR" sz="4000" b="1" i="0" u="none" strike="noStrike" kern="0" cap="none" spc="0" normalizeH="0" baseline="0" noProof="0" dirty="0">
              <a:ln w="9525"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HY견고딕" panose="02030600000101010101" pitchFamily="18" charset="-127"/>
              <a:ea typeface="HY견고딕" panose="02030600000101010101" pitchFamily="18" charset="-127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2800" b="0" i="1" u="none" strike="noStrike" kern="0" cap="none" spc="0" normalizeH="0" baseline="0" noProof="0" dirty="0">
              <a:ln w="9525"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mon몬소리 Black" panose="02000A03000000000000" pitchFamily="2" charset="-127"/>
              <a:ea typeface="Tmon몬소리 Black" panose="02000A03000000000000" pitchFamily="2" charset="-127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i="0" u="none" strike="noStrike" kern="0" cap="none" spc="0" normalizeH="0" baseline="0" noProof="0" dirty="0" err="1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미리캔버스</a:t>
            </a:r>
            <a:r>
              <a:rPr kumimoji="0" lang="en-US" altLang="ko-KR" sz="1600" i="0" u="none" strike="noStrike" kern="0" cap="none" spc="0" normalizeH="0" baseline="0" noProof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i="0" u="none" strike="noStrike" kern="0" cap="none" spc="0" normalizeH="0" baseline="0" noProof="0" dirty="0" err="1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캔바</a:t>
            </a:r>
            <a:r>
              <a:rPr kumimoji="0" lang="ko-KR" altLang="en-US" sz="1600" i="0" u="none" strike="noStrike" kern="0" cap="none" spc="0" normalizeH="0" baseline="0" noProof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등에서 사용할 수 있는</a:t>
            </a:r>
            <a:endParaRPr kumimoji="0" lang="en-US" altLang="ko-KR" sz="1600" i="0" u="none" strike="noStrike" kern="0" cap="none" spc="0" normalizeH="0" baseline="0" noProof="0" dirty="0">
              <a:ln w="9525"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i="0" u="none" strike="noStrike" kern="0" cap="none" spc="0" normalizeH="0" baseline="0" noProof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일러스트 그림 소스를 만들어 공유하면서</a:t>
            </a:r>
            <a:endParaRPr kumimoji="0" lang="en-US" altLang="ko-KR" sz="1600" i="0" u="none" strike="noStrike" kern="0" cap="none" spc="0" normalizeH="0" baseline="0" noProof="0" dirty="0">
              <a:ln w="9525"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600" b="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PPT</a:t>
            </a:r>
            <a:r>
              <a:rPr lang="ko-KR" altLang="en-US" sz="1600" b="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에서도 </a:t>
            </a:r>
            <a:r>
              <a:rPr lang="ko-KR" altLang="en-US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사용하실 수 있게 슬라이드 자체에 담아 공유하고</a:t>
            </a:r>
            <a:r>
              <a:rPr lang="en-US" altLang="ko-KR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 </a:t>
            </a:r>
            <a:r>
              <a:rPr lang="ko-KR" altLang="en-US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있습니다</a:t>
            </a:r>
            <a:r>
              <a:rPr lang="en-US" altLang="ko-KR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.</a:t>
            </a:r>
          </a:p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600" b="0" i="0" u="none" strike="noStrike" kern="0" cap="none" spc="0" normalizeH="0" baseline="0" noProof="0" dirty="0">
              <a:ln w="9525"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이에 대한 사용 가능 범위는</a:t>
            </a:r>
            <a:endParaRPr lang="en-US" altLang="ko-KR" sz="1600" kern="0" dirty="0">
              <a:ln w="9525">
                <a:noFill/>
              </a:ln>
              <a:solidFill>
                <a:prstClr val="black">
                  <a:lumMod val="75000"/>
                  <a:lumOff val="25000"/>
                </a:prstClr>
              </a:solidFill>
              <a:latin typeface="맑은 고딕" panose="020F0502020204030204"/>
              <a:ea typeface="맑은 고딕" panose="020B0503020000020004" pitchFamily="50" charset="-127"/>
            </a:endParaRPr>
          </a:p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공유 사이트에 안내해 드린 </a:t>
            </a:r>
            <a:r>
              <a:rPr lang="en-US" altLang="ko-KR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[</a:t>
            </a:r>
            <a:r>
              <a:rPr lang="ko-KR" altLang="en-US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라이선스</a:t>
            </a:r>
            <a:r>
              <a:rPr lang="en-US" altLang="ko-KR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]</a:t>
            </a:r>
          </a:p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자세한 사항을 확인해 주시면 감사하겠습니다</a:t>
            </a:r>
            <a:r>
              <a:rPr lang="en-US" altLang="ko-KR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.</a:t>
            </a:r>
          </a:p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600" kern="0" dirty="0">
              <a:ln w="9525">
                <a:noFill/>
              </a:ln>
              <a:solidFill>
                <a:prstClr val="black">
                  <a:lumMod val="75000"/>
                  <a:lumOff val="25000"/>
                </a:prstClr>
              </a:solidFill>
              <a:latin typeface="맑은 고딕" panose="020F0502020204030204"/>
              <a:ea typeface="맑은 고딕" panose="020B0503020000020004" pitchFamily="50" charset="-127"/>
            </a:endParaRPr>
          </a:p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600" b="1" kern="0" dirty="0" err="1">
                <a:ln w="9525">
                  <a:noFill/>
                </a:ln>
                <a:solidFill>
                  <a:srgbClr val="FF0000"/>
                </a:solidFill>
                <a:latin typeface="맑은 고딕" panose="020F0502020204030204"/>
                <a:ea typeface="맑은 고딕" panose="020B0503020000020004" pitchFamily="50" charset="-127"/>
              </a:rPr>
              <a:t>재배포</a:t>
            </a:r>
            <a:r>
              <a:rPr lang="en-US" altLang="ko-KR" sz="1600" b="1" kern="0" dirty="0">
                <a:ln w="9525">
                  <a:noFill/>
                </a:ln>
                <a:solidFill>
                  <a:srgbClr val="FF0000"/>
                </a:solidFill>
                <a:latin typeface="맑은 고딕" panose="020F0502020204030204"/>
                <a:ea typeface="맑은 고딕" panose="020B0503020000020004" pitchFamily="50" charset="-127"/>
              </a:rPr>
              <a:t>, </a:t>
            </a:r>
            <a:r>
              <a:rPr lang="ko-KR" altLang="en-US" sz="1600" b="1" kern="0" dirty="0">
                <a:ln w="9525">
                  <a:noFill/>
                </a:ln>
                <a:solidFill>
                  <a:srgbClr val="FF0000"/>
                </a:solidFill>
                <a:latin typeface="맑은 고딕" panose="020F0502020204030204"/>
                <a:ea typeface="맑은 고딕" panose="020B0503020000020004" pitchFamily="50" charset="-127"/>
              </a:rPr>
              <a:t>재판매 절대 금지</a:t>
            </a:r>
            <a:endParaRPr lang="en-US" altLang="ko-KR" sz="1600" b="1" kern="0" dirty="0">
              <a:ln w="9525">
                <a:noFill/>
              </a:ln>
              <a:solidFill>
                <a:srgbClr val="FF0000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417486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</Words>
  <Application>Microsoft Office PowerPoint</Application>
  <PresentationFormat>와이드스크린</PresentationFormat>
  <Paragraphs>12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7" baseType="lpstr">
      <vt:lpstr>HY견고딕</vt:lpstr>
      <vt:lpstr>Tmon몬소리 Black</vt:lpstr>
      <vt:lpstr>맑은 고딕</vt:lpstr>
      <vt:lpstr>Arial</vt:lpstr>
      <vt:lpstr>Office 테마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현석 조</dc:creator>
  <cp:lastModifiedBy>현석 조</cp:lastModifiedBy>
  <cp:revision>1</cp:revision>
  <dcterms:created xsi:type="dcterms:W3CDTF">2025-03-11T01:45:57Z</dcterms:created>
  <dcterms:modified xsi:type="dcterms:W3CDTF">2025-03-11T01:46:05Z</dcterms:modified>
</cp:coreProperties>
</file>