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4A2DDE-3E27-F571-0D16-71272EB7E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98DEA43-2B1C-EEDD-978B-358CDF2865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F8B32F-2908-955F-BAB9-971CE67D8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F5E28A-4DAA-E65E-968C-730AEF7C2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FE672C1-0F28-9F2E-F498-7479C2C91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5573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2176AB-FECF-1796-08EE-62D1FA2D7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2144931-1994-97B3-E2D7-B4131B3B0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98751A-50DA-7BF1-B0BA-4B3F9981F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2EE0E2-6E5A-2291-16E2-F5CBA29D2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DC4567D-D282-61CE-18BC-73156990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1936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C10A27F-3B63-E8AF-D871-061BAE1EE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360C756-9C89-5DDE-F332-1F31E5A3B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8ED61A-AF42-1292-E909-403749E9A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1D9C3F-C967-9623-38C5-4A3E582AE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ADD09B-F377-C776-5F55-1F54AD135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452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66959E-4433-F8EB-3B6B-443760664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93B9866-DC14-0102-A43A-BDF6FE7CF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AF9F901-1621-99D3-253C-FD1F96740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947C99-FE96-660D-01D5-5D7DC8A6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9DD2AE5-7BAA-98A6-E73C-343BD1DD2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8181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27A311-67AA-EB48-FA89-CAD66E700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D8453F1-D957-4BB1-D8B7-5B236FC74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9C528B-6767-FF36-C590-DCA2F5905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8F2874-4692-C321-6F2D-4144A765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B4B60F6-060A-EC4B-32C9-019E69695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682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64B1F0-5C29-1EB6-C709-9D4B1A4F7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520219-AD93-B086-1A83-C2C0F729D6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44B1BC6-DD78-D6B6-613D-71BCC863B7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E2E385-927E-C700-ECD0-3E582B7DE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041242E-07F0-E254-9C16-6F6754D8D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AA2D86A-082A-A3A6-3087-9BF25E4D6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301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6895C1-826B-CF8D-B4E1-A81EA3F9F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717B81D-818D-AD54-06FE-B764774FA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9B0007A-92AE-5202-4851-72A75F634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0882FE0-0A7D-06D8-536C-94D5C5C058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381363-C610-91AF-386A-BB2C0D8EA1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FE61622-1EA1-E412-7DD9-6AD9EBE14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963F37A-4FE0-AF7C-E42A-40596B005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9C85B83-72D1-9A6C-941C-ECC5D611F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3709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0F5129-ABBF-0541-4451-4D1C8F1DD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2BA9435-6ABE-EAD3-21DE-5AD3D167F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14F8C68-53C3-46BA-31C8-7B8AC167E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0F48DBE-E228-4DD4-8038-5C48B83B1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906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691BD00-4C2B-4F1B-16DB-298D6DB9D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39B6011-E32D-7752-27C7-1AE61C38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379CAC0-6969-8EF6-DB70-3B7C63C6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9698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AB6DF7-AFBA-575C-0997-1ACEDE1C3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4558BCD-55B9-2F82-1A99-A0DBDE441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7AD5344-8C1B-FC64-645E-0D899FF05C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05D13A0-DA74-CFB6-914E-EAC14602C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F104FF-A485-553A-48C6-B1F598622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2FBBB40-873F-0BDC-9A39-A05FB57B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980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38C05C-E754-ABC2-69B7-9C13EC743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9909BC6-2B55-4E80-856D-71E64C59EE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C16E0CA-8752-C507-B46B-6F92CDF390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6B1C09-0589-8E61-446A-EFCB0897C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0A6BC05-47D7-89FA-1D9B-49F15CF2D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4781922-7A12-059D-4079-954AB7DEE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876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AA23695-7F36-3E1C-C888-7149C4B70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E5A7C10-4377-649C-D8F5-A8BC86285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BB97E5-378D-331C-76FB-50EDE30E62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14C24A-3BC4-4AB5-89F5-4FA35037D75B}" type="datetimeFigureOut">
              <a:rPr lang="ko-KR" altLang="en-US" smtClean="0"/>
              <a:t>2025-03-10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3F62B81-CF7A-9A75-5326-62465EB92C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BC41F3-2BF7-8526-D3E6-634338F1D7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5CC5D4-8A79-4C1C-8A1F-13FD6C49A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4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ECCC40FE-631A-9859-CB5D-B5672B67F2A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43338" y="0"/>
            <a:ext cx="4505325" cy="6858000"/>
            <a:chOff x="2421" y="0"/>
            <a:chExt cx="2838" cy="432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45E5F29-89CA-180B-3B49-4DB8BB7CD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6" y="241"/>
              <a:ext cx="972" cy="1467"/>
            </a:xfrm>
            <a:custGeom>
              <a:avLst/>
              <a:gdLst>
                <a:gd name="T0" fmla="*/ 124 w 972"/>
                <a:gd name="T1" fmla="*/ 1066 h 1467"/>
                <a:gd name="T2" fmla="*/ 111 w 972"/>
                <a:gd name="T3" fmla="*/ 1188 h 1467"/>
                <a:gd name="T4" fmla="*/ 77 w 972"/>
                <a:gd name="T5" fmla="*/ 1269 h 1467"/>
                <a:gd name="T6" fmla="*/ 53 w 972"/>
                <a:gd name="T7" fmla="*/ 1366 h 1467"/>
                <a:gd name="T8" fmla="*/ 176 w 972"/>
                <a:gd name="T9" fmla="*/ 1421 h 1467"/>
                <a:gd name="T10" fmla="*/ 267 w 972"/>
                <a:gd name="T11" fmla="*/ 1449 h 1467"/>
                <a:gd name="T12" fmla="*/ 442 w 972"/>
                <a:gd name="T13" fmla="*/ 1461 h 1467"/>
                <a:gd name="T14" fmla="*/ 636 w 972"/>
                <a:gd name="T15" fmla="*/ 1451 h 1467"/>
                <a:gd name="T16" fmla="*/ 767 w 972"/>
                <a:gd name="T17" fmla="*/ 1417 h 1467"/>
                <a:gd name="T18" fmla="*/ 815 w 972"/>
                <a:gd name="T19" fmla="*/ 1384 h 1467"/>
                <a:gd name="T20" fmla="*/ 830 w 972"/>
                <a:gd name="T21" fmla="*/ 1365 h 1467"/>
                <a:gd name="T22" fmla="*/ 778 w 972"/>
                <a:gd name="T23" fmla="*/ 1411 h 1467"/>
                <a:gd name="T24" fmla="*/ 711 w 972"/>
                <a:gd name="T25" fmla="*/ 1436 h 1467"/>
                <a:gd name="T26" fmla="*/ 521 w 972"/>
                <a:gd name="T27" fmla="*/ 1464 h 1467"/>
                <a:gd name="T28" fmla="*/ 324 w 972"/>
                <a:gd name="T29" fmla="*/ 1457 h 1467"/>
                <a:gd name="T30" fmla="*/ 212 w 972"/>
                <a:gd name="T31" fmla="*/ 1436 h 1467"/>
                <a:gd name="T32" fmla="*/ 70 w 972"/>
                <a:gd name="T33" fmla="*/ 1376 h 1467"/>
                <a:gd name="T34" fmla="*/ 70 w 972"/>
                <a:gd name="T35" fmla="*/ 1375 h 1467"/>
                <a:gd name="T36" fmla="*/ 212 w 972"/>
                <a:gd name="T37" fmla="*/ 1437 h 1467"/>
                <a:gd name="T38" fmla="*/ 324 w 972"/>
                <a:gd name="T39" fmla="*/ 1458 h 1467"/>
                <a:gd name="T40" fmla="*/ 521 w 972"/>
                <a:gd name="T41" fmla="*/ 1467 h 1467"/>
                <a:gd name="T42" fmla="*/ 711 w 972"/>
                <a:gd name="T43" fmla="*/ 1437 h 1467"/>
                <a:gd name="T44" fmla="*/ 778 w 972"/>
                <a:gd name="T45" fmla="*/ 1413 h 1467"/>
                <a:gd name="T46" fmla="*/ 830 w 972"/>
                <a:gd name="T47" fmla="*/ 1363 h 1467"/>
                <a:gd name="T48" fmla="*/ 813 w 972"/>
                <a:gd name="T49" fmla="*/ 1327 h 1467"/>
                <a:gd name="T50" fmla="*/ 766 w 972"/>
                <a:gd name="T51" fmla="*/ 1293 h 1467"/>
                <a:gd name="T52" fmla="*/ 712 w 972"/>
                <a:gd name="T53" fmla="*/ 1216 h 1467"/>
                <a:gd name="T54" fmla="*/ 703 w 972"/>
                <a:gd name="T55" fmla="*/ 1147 h 1467"/>
                <a:gd name="T56" fmla="*/ 713 w 972"/>
                <a:gd name="T57" fmla="*/ 982 h 1467"/>
                <a:gd name="T58" fmla="*/ 780 w 972"/>
                <a:gd name="T59" fmla="*/ 881 h 1467"/>
                <a:gd name="T60" fmla="*/ 834 w 972"/>
                <a:gd name="T61" fmla="*/ 840 h 1467"/>
                <a:gd name="T62" fmla="*/ 847 w 972"/>
                <a:gd name="T63" fmla="*/ 878 h 1467"/>
                <a:gd name="T64" fmla="*/ 866 w 972"/>
                <a:gd name="T65" fmla="*/ 874 h 1467"/>
                <a:gd name="T66" fmla="*/ 905 w 972"/>
                <a:gd name="T67" fmla="*/ 835 h 1467"/>
                <a:gd name="T68" fmla="*/ 950 w 972"/>
                <a:gd name="T69" fmla="*/ 749 h 1467"/>
                <a:gd name="T70" fmla="*/ 971 w 972"/>
                <a:gd name="T71" fmla="*/ 654 h 1467"/>
                <a:gd name="T72" fmla="*/ 970 w 972"/>
                <a:gd name="T73" fmla="*/ 596 h 1467"/>
                <a:gd name="T74" fmla="*/ 955 w 972"/>
                <a:gd name="T75" fmla="*/ 593 h 1467"/>
                <a:gd name="T76" fmla="*/ 910 w 972"/>
                <a:gd name="T77" fmla="*/ 518 h 1467"/>
                <a:gd name="T78" fmla="*/ 889 w 972"/>
                <a:gd name="T79" fmla="*/ 266 h 1467"/>
                <a:gd name="T80" fmla="*/ 850 w 972"/>
                <a:gd name="T81" fmla="*/ 172 h 1467"/>
                <a:gd name="T82" fmla="*/ 780 w 972"/>
                <a:gd name="T83" fmla="*/ 117 h 1467"/>
                <a:gd name="T84" fmla="*/ 685 w 972"/>
                <a:gd name="T85" fmla="*/ 76 h 1467"/>
                <a:gd name="T86" fmla="*/ 653 w 972"/>
                <a:gd name="T87" fmla="*/ 66 h 1467"/>
                <a:gd name="T88" fmla="*/ 578 w 972"/>
                <a:gd name="T89" fmla="*/ 26 h 1467"/>
                <a:gd name="T90" fmla="*/ 438 w 972"/>
                <a:gd name="T91" fmla="*/ 2 h 1467"/>
                <a:gd name="T92" fmla="*/ 307 w 972"/>
                <a:gd name="T93" fmla="*/ 50 h 1467"/>
                <a:gd name="T94" fmla="*/ 217 w 972"/>
                <a:gd name="T95" fmla="*/ 136 h 1467"/>
                <a:gd name="T96" fmla="*/ 150 w 972"/>
                <a:gd name="T97" fmla="*/ 269 h 1467"/>
                <a:gd name="T98" fmla="*/ 84 w 972"/>
                <a:gd name="T99" fmla="*/ 434 h 1467"/>
                <a:gd name="T100" fmla="*/ 49 w 972"/>
                <a:gd name="T101" fmla="*/ 427 h 1467"/>
                <a:gd name="T102" fmla="*/ 17 w 972"/>
                <a:gd name="T103" fmla="*/ 467 h 1467"/>
                <a:gd name="T104" fmla="*/ 0 w 972"/>
                <a:gd name="T105" fmla="*/ 560 h 1467"/>
                <a:gd name="T106" fmla="*/ 9 w 972"/>
                <a:gd name="T107" fmla="*/ 659 h 1467"/>
                <a:gd name="T108" fmla="*/ 46 w 972"/>
                <a:gd name="T109" fmla="*/ 728 h 1467"/>
                <a:gd name="T110" fmla="*/ 69 w 972"/>
                <a:gd name="T111" fmla="*/ 735 h 1467"/>
                <a:gd name="T112" fmla="*/ 87 w 972"/>
                <a:gd name="T113" fmla="*/ 721 h 1467"/>
                <a:gd name="T114" fmla="*/ 97 w 972"/>
                <a:gd name="T115" fmla="*/ 811 h 1467"/>
                <a:gd name="T116" fmla="*/ 128 w 972"/>
                <a:gd name="T117" fmla="*/ 908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72" h="1467">
                  <a:moveTo>
                    <a:pt x="120" y="961"/>
                  </a:moveTo>
                  <a:lnTo>
                    <a:pt x="120" y="961"/>
                  </a:lnTo>
                  <a:lnTo>
                    <a:pt x="122" y="986"/>
                  </a:lnTo>
                  <a:lnTo>
                    <a:pt x="124" y="1013"/>
                  </a:lnTo>
                  <a:lnTo>
                    <a:pt x="126" y="1039"/>
                  </a:lnTo>
                  <a:lnTo>
                    <a:pt x="124" y="1066"/>
                  </a:lnTo>
                  <a:lnTo>
                    <a:pt x="123" y="1092"/>
                  </a:lnTo>
                  <a:lnTo>
                    <a:pt x="121" y="1119"/>
                  </a:lnTo>
                  <a:lnTo>
                    <a:pt x="119" y="1145"/>
                  </a:lnTo>
                  <a:lnTo>
                    <a:pt x="115" y="1172"/>
                  </a:lnTo>
                  <a:lnTo>
                    <a:pt x="115" y="1172"/>
                  </a:lnTo>
                  <a:lnTo>
                    <a:pt x="111" y="1188"/>
                  </a:lnTo>
                  <a:lnTo>
                    <a:pt x="108" y="1205"/>
                  </a:lnTo>
                  <a:lnTo>
                    <a:pt x="103" y="1220"/>
                  </a:lnTo>
                  <a:lnTo>
                    <a:pt x="97" y="1236"/>
                  </a:lnTo>
                  <a:lnTo>
                    <a:pt x="97" y="1236"/>
                  </a:lnTo>
                  <a:lnTo>
                    <a:pt x="88" y="1253"/>
                  </a:lnTo>
                  <a:lnTo>
                    <a:pt x="77" y="1269"/>
                  </a:lnTo>
                  <a:lnTo>
                    <a:pt x="65" y="1284"/>
                  </a:lnTo>
                  <a:lnTo>
                    <a:pt x="52" y="1300"/>
                  </a:lnTo>
                  <a:lnTo>
                    <a:pt x="52" y="1300"/>
                  </a:lnTo>
                  <a:lnTo>
                    <a:pt x="12" y="1348"/>
                  </a:lnTo>
                  <a:lnTo>
                    <a:pt x="53" y="1366"/>
                  </a:lnTo>
                  <a:lnTo>
                    <a:pt x="53" y="1366"/>
                  </a:lnTo>
                  <a:lnTo>
                    <a:pt x="62" y="1373"/>
                  </a:lnTo>
                  <a:lnTo>
                    <a:pt x="70" y="1377"/>
                  </a:lnTo>
                  <a:lnTo>
                    <a:pt x="79" y="1382"/>
                  </a:lnTo>
                  <a:lnTo>
                    <a:pt x="89" y="1386"/>
                  </a:lnTo>
                  <a:lnTo>
                    <a:pt x="89" y="1386"/>
                  </a:lnTo>
                  <a:lnTo>
                    <a:pt x="176" y="1421"/>
                  </a:lnTo>
                  <a:lnTo>
                    <a:pt x="176" y="1421"/>
                  </a:lnTo>
                  <a:lnTo>
                    <a:pt x="212" y="1435"/>
                  </a:lnTo>
                  <a:lnTo>
                    <a:pt x="229" y="1441"/>
                  </a:lnTo>
                  <a:lnTo>
                    <a:pt x="247" y="1446"/>
                  </a:lnTo>
                  <a:lnTo>
                    <a:pt x="247" y="1446"/>
                  </a:lnTo>
                  <a:lnTo>
                    <a:pt x="267" y="1449"/>
                  </a:lnTo>
                  <a:lnTo>
                    <a:pt x="286" y="1451"/>
                  </a:lnTo>
                  <a:lnTo>
                    <a:pt x="324" y="1455"/>
                  </a:lnTo>
                  <a:lnTo>
                    <a:pt x="324" y="1455"/>
                  </a:lnTo>
                  <a:lnTo>
                    <a:pt x="403" y="1459"/>
                  </a:lnTo>
                  <a:lnTo>
                    <a:pt x="403" y="1459"/>
                  </a:lnTo>
                  <a:lnTo>
                    <a:pt x="442" y="1461"/>
                  </a:lnTo>
                  <a:lnTo>
                    <a:pt x="481" y="1462"/>
                  </a:lnTo>
                  <a:lnTo>
                    <a:pt x="521" y="1462"/>
                  </a:lnTo>
                  <a:lnTo>
                    <a:pt x="559" y="1461"/>
                  </a:lnTo>
                  <a:lnTo>
                    <a:pt x="559" y="1461"/>
                  </a:lnTo>
                  <a:lnTo>
                    <a:pt x="598" y="1457"/>
                  </a:lnTo>
                  <a:lnTo>
                    <a:pt x="636" y="1451"/>
                  </a:lnTo>
                  <a:lnTo>
                    <a:pt x="673" y="1443"/>
                  </a:lnTo>
                  <a:lnTo>
                    <a:pt x="711" y="1435"/>
                  </a:lnTo>
                  <a:lnTo>
                    <a:pt x="711" y="1435"/>
                  </a:lnTo>
                  <a:lnTo>
                    <a:pt x="739" y="1427"/>
                  </a:lnTo>
                  <a:lnTo>
                    <a:pt x="754" y="1422"/>
                  </a:lnTo>
                  <a:lnTo>
                    <a:pt x="767" y="1417"/>
                  </a:lnTo>
                  <a:lnTo>
                    <a:pt x="767" y="1417"/>
                  </a:lnTo>
                  <a:lnTo>
                    <a:pt x="778" y="1411"/>
                  </a:lnTo>
                  <a:lnTo>
                    <a:pt x="788" y="1406"/>
                  </a:lnTo>
                  <a:lnTo>
                    <a:pt x="798" y="1399"/>
                  </a:lnTo>
                  <a:lnTo>
                    <a:pt x="807" y="1392"/>
                  </a:lnTo>
                  <a:lnTo>
                    <a:pt x="815" y="1384"/>
                  </a:lnTo>
                  <a:lnTo>
                    <a:pt x="823" y="1375"/>
                  </a:lnTo>
                  <a:lnTo>
                    <a:pt x="830" y="1366"/>
                  </a:lnTo>
                  <a:lnTo>
                    <a:pt x="836" y="1357"/>
                  </a:lnTo>
                  <a:lnTo>
                    <a:pt x="836" y="1355"/>
                  </a:lnTo>
                  <a:lnTo>
                    <a:pt x="836" y="1355"/>
                  </a:lnTo>
                  <a:lnTo>
                    <a:pt x="830" y="1365"/>
                  </a:lnTo>
                  <a:lnTo>
                    <a:pt x="823" y="1374"/>
                  </a:lnTo>
                  <a:lnTo>
                    <a:pt x="815" y="1383"/>
                  </a:lnTo>
                  <a:lnTo>
                    <a:pt x="807" y="1392"/>
                  </a:lnTo>
                  <a:lnTo>
                    <a:pt x="798" y="1398"/>
                  </a:lnTo>
                  <a:lnTo>
                    <a:pt x="788" y="1406"/>
                  </a:lnTo>
                  <a:lnTo>
                    <a:pt x="778" y="1411"/>
                  </a:lnTo>
                  <a:lnTo>
                    <a:pt x="767" y="1417"/>
                  </a:lnTo>
                  <a:lnTo>
                    <a:pt x="767" y="1417"/>
                  </a:lnTo>
                  <a:lnTo>
                    <a:pt x="754" y="1424"/>
                  </a:lnTo>
                  <a:lnTo>
                    <a:pt x="739" y="1428"/>
                  </a:lnTo>
                  <a:lnTo>
                    <a:pt x="711" y="1436"/>
                  </a:lnTo>
                  <a:lnTo>
                    <a:pt x="711" y="1436"/>
                  </a:lnTo>
                  <a:lnTo>
                    <a:pt x="673" y="1445"/>
                  </a:lnTo>
                  <a:lnTo>
                    <a:pt x="636" y="1453"/>
                  </a:lnTo>
                  <a:lnTo>
                    <a:pt x="598" y="1459"/>
                  </a:lnTo>
                  <a:lnTo>
                    <a:pt x="559" y="1463"/>
                  </a:lnTo>
                  <a:lnTo>
                    <a:pt x="559" y="1463"/>
                  </a:lnTo>
                  <a:lnTo>
                    <a:pt x="521" y="1464"/>
                  </a:lnTo>
                  <a:lnTo>
                    <a:pt x="481" y="1464"/>
                  </a:lnTo>
                  <a:lnTo>
                    <a:pt x="442" y="1463"/>
                  </a:lnTo>
                  <a:lnTo>
                    <a:pt x="403" y="1461"/>
                  </a:lnTo>
                  <a:lnTo>
                    <a:pt x="403" y="1461"/>
                  </a:lnTo>
                  <a:lnTo>
                    <a:pt x="324" y="1457"/>
                  </a:lnTo>
                  <a:lnTo>
                    <a:pt x="324" y="1457"/>
                  </a:lnTo>
                  <a:lnTo>
                    <a:pt x="286" y="1453"/>
                  </a:lnTo>
                  <a:lnTo>
                    <a:pt x="267" y="1451"/>
                  </a:lnTo>
                  <a:lnTo>
                    <a:pt x="247" y="1447"/>
                  </a:lnTo>
                  <a:lnTo>
                    <a:pt x="247" y="1447"/>
                  </a:lnTo>
                  <a:lnTo>
                    <a:pt x="229" y="1442"/>
                  </a:lnTo>
                  <a:lnTo>
                    <a:pt x="212" y="1436"/>
                  </a:lnTo>
                  <a:lnTo>
                    <a:pt x="176" y="1421"/>
                  </a:lnTo>
                  <a:lnTo>
                    <a:pt x="176" y="1421"/>
                  </a:lnTo>
                  <a:lnTo>
                    <a:pt x="89" y="1385"/>
                  </a:lnTo>
                  <a:lnTo>
                    <a:pt x="89" y="1385"/>
                  </a:lnTo>
                  <a:lnTo>
                    <a:pt x="79" y="1381"/>
                  </a:lnTo>
                  <a:lnTo>
                    <a:pt x="70" y="1376"/>
                  </a:lnTo>
                  <a:lnTo>
                    <a:pt x="62" y="1371"/>
                  </a:lnTo>
                  <a:lnTo>
                    <a:pt x="53" y="1364"/>
                  </a:lnTo>
                  <a:lnTo>
                    <a:pt x="53" y="1363"/>
                  </a:lnTo>
                  <a:lnTo>
                    <a:pt x="53" y="1363"/>
                  </a:lnTo>
                  <a:lnTo>
                    <a:pt x="62" y="1369"/>
                  </a:lnTo>
                  <a:lnTo>
                    <a:pt x="70" y="1375"/>
                  </a:lnTo>
                  <a:lnTo>
                    <a:pt x="79" y="1379"/>
                  </a:lnTo>
                  <a:lnTo>
                    <a:pt x="89" y="1384"/>
                  </a:lnTo>
                  <a:lnTo>
                    <a:pt x="89" y="1384"/>
                  </a:lnTo>
                  <a:lnTo>
                    <a:pt x="176" y="1422"/>
                  </a:lnTo>
                  <a:lnTo>
                    <a:pt x="176" y="1422"/>
                  </a:lnTo>
                  <a:lnTo>
                    <a:pt x="212" y="1437"/>
                  </a:lnTo>
                  <a:lnTo>
                    <a:pt x="229" y="1443"/>
                  </a:lnTo>
                  <a:lnTo>
                    <a:pt x="247" y="1449"/>
                  </a:lnTo>
                  <a:lnTo>
                    <a:pt x="247" y="1449"/>
                  </a:lnTo>
                  <a:lnTo>
                    <a:pt x="267" y="1452"/>
                  </a:lnTo>
                  <a:lnTo>
                    <a:pt x="286" y="1455"/>
                  </a:lnTo>
                  <a:lnTo>
                    <a:pt x="324" y="1458"/>
                  </a:lnTo>
                  <a:lnTo>
                    <a:pt x="324" y="1458"/>
                  </a:lnTo>
                  <a:lnTo>
                    <a:pt x="403" y="1462"/>
                  </a:lnTo>
                  <a:lnTo>
                    <a:pt x="403" y="1462"/>
                  </a:lnTo>
                  <a:lnTo>
                    <a:pt x="442" y="1466"/>
                  </a:lnTo>
                  <a:lnTo>
                    <a:pt x="481" y="1467"/>
                  </a:lnTo>
                  <a:lnTo>
                    <a:pt x="521" y="1467"/>
                  </a:lnTo>
                  <a:lnTo>
                    <a:pt x="559" y="1466"/>
                  </a:lnTo>
                  <a:lnTo>
                    <a:pt x="559" y="1466"/>
                  </a:lnTo>
                  <a:lnTo>
                    <a:pt x="598" y="1461"/>
                  </a:lnTo>
                  <a:lnTo>
                    <a:pt x="636" y="1455"/>
                  </a:lnTo>
                  <a:lnTo>
                    <a:pt x="673" y="1447"/>
                  </a:lnTo>
                  <a:lnTo>
                    <a:pt x="711" y="1437"/>
                  </a:lnTo>
                  <a:lnTo>
                    <a:pt x="711" y="1437"/>
                  </a:lnTo>
                  <a:lnTo>
                    <a:pt x="739" y="1429"/>
                  </a:lnTo>
                  <a:lnTo>
                    <a:pt x="754" y="1424"/>
                  </a:lnTo>
                  <a:lnTo>
                    <a:pt x="767" y="1418"/>
                  </a:lnTo>
                  <a:lnTo>
                    <a:pt x="767" y="1418"/>
                  </a:lnTo>
                  <a:lnTo>
                    <a:pt x="778" y="1413"/>
                  </a:lnTo>
                  <a:lnTo>
                    <a:pt x="788" y="1406"/>
                  </a:lnTo>
                  <a:lnTo>
                    <a:pt x="798" y="1398"/>
                  </a:lnTo>
                  <a:lnTo>
                    <a:pt x="807" y="1390"/>
                  </a:lnTo>
                  <a:lnTo>
                    <a:pt x="815" y="1382"/>
                  </a:lnTo>
                  <a:lnTo>
                    <a:pt x="823" y="1373"/>
                  </a:lnTo>
                  <a:lnTo>
                    <a:pt x="830" y="1363"/>
                  </a:lnTo>
                  <a:lnTo>
                    <a:pt x="836" y="1353"/>
                  </a:lnTo>
                  <a:lnTo>
                    <a:pt x="881" y="1354"/>
                  </a:lnTo>
                  <a:lnTo>
                    <a:pt x="881" y="1354"/>
                  </a:lnTo>
                  <a:lnTo>
                    <a:pt x="829" y="1333"/>
                  </a:lnTo>
                  <a:lnTo>
                    <a:pt x="829" y="1333"/>
                  </a:lnTo>
                  <a:lnTo>
                    <a:pt x="813" y="1327"/>
                  </a:lnTo>
                  <a:lnTo>
                    <a:pt x="799" y="1321"/>
                  </a:lnTo>
                  <a:lnTo>
                    <a:pt x="799" y="1321"/>
                  </a:lnTo>
                  <a:lnTo>
                    <a:pt x="790" y="1315"/>
                  </a:lnTo>
                  <a:lnTo>
                    <a:pt x="782" y="1309"/>
                  </a:lnTo>
                  <a:lnTo>
                    <a:pt x="766" y="1293"/>
                  </a:lnTo>
                  <a:lnTo>
                    <a:pt x="766" y="1293"/>
                  </a:lnTo>
                  <a:lnTo>
                    <a:pt x="747" y="1273"/>
                  </a:lnTo>
                  <a:lnTo>
                    <a:pt x="738" y="1263"/>
                  </a:lnTo>
                  <a:lnTo>
                    <a:pt x="730" y="1252"/>
                  </a:lnTo>
                  <a:lnTo>
                    <a:pt x="724" y="1240"/>
                  </a:lnTo>
                  <a:lnTo>
                    <a:pt x="717" y="1229"/>
                  </a:lnTo>
                  <a:lnTo>
                    <a:pt x="712" y="1216"/>
                  </a:lnTo>
                  <a:lnTo>
                    <a:pt x="708" y="1204"/>
                  </a:lnTo>
                  <a:lnTo>
                    <a:pt x="708" y="1204"/>
                  </a:lnTo>
                  <a:lnTo>
                    <a:pt x="705" y="1189"/>
                  </a:lnTo>
                  <a:lnTo>
                    <a:pt x="704" y="1175"/>
                  </a:lnTo>
                  <a:lnTo>
                    <a:pt x="703" y="1161"/>
                  </a:lnTo>
                  <a:lnTo>
                    <a:pt x="703" y="1147"/>
                  </a:lnTo>
                  <a:lnTo>
                    <a:pt x="703" y="1147"/>
                  </a:lnTo>
                  <a:lnTo>
                    <a:pt x="705" y="1111"/>
                  </a:lnTo>
                  <a:lnTo>
                    <a:pt x="708" y="1076"/>
                  </a:lnTo>
                  <a:lnTo>
                    <a:pt x="715" y="1040"/>
                  </a:lnTo>
                  <a:lnTo>
                    <a:pt x="723" y="1006"/>
                  </a:lnTo>
                  <a:lnTo>
                    <a:pt x="713" y="982"/>
                  </a:lnTo>
                  <a:lnTo>
                    <a:pt x="713" y="982"/>
                  </a:lnTo>
                  <a:lnTo>
                    <a:pt x="733" y="953"/>
                  </a:lnTo>
                  <a:lnTo>
                    <a:pt x="750" y="923"/>
                  </a:lnTo>
                  <a:lnTo>
                    <a:pt x="764" y="906"/>
                  </a:lnTo>
                  <a:lnTo>
                    <a:pt x="764" y="906"/>
                  </a:lnTo>
                  <a:lnTo>
                    <a:pt x="780" y="881"/>
                  </a:lnTo>
                  <a:lnTo>
                    <a:pt x="794" y="856"/>
                  </a:lnTo>
                  <a:lnTo>
                    <a:pt x="809" y="829"/>
                  </a:lnTo>
                  <a:lnTo>
                    <a:pt x="822" y="804"/>
                  </a:lnTo>
                  <a:lnTo>
                    <a:pt x="834" y="829"/>
                  </a:lnTo>
                  <a:lnTo>
                    <a:pt x="834" y="829"/>
                  </a:lnTo>
                  <a:lnTo>
                    <a:pt x="834" y="840"/>
                  </a:lnTo>
                  <a:lnTo>
                    <a:pt x="836" y="851"/>
                  </a:lnTo>
                  <a:lnTo>
                    <a:pt x="839" y="861"/>
                  </a:lnTo>
                  <a:lnTo>
                    <a:pt x="842" y="872"/>
                  </a:lnTo>
                  <a:lnTo>
                    <a:pt x="842" y="872"/>
                  </a:lnTo>
                  <a:lnTo>
                    <a:pt x="844" y="876"/>
                  </a:lnTo>
                  <a:lnTo>
                    <a:pt x="847" y="878"/>
                  </a:lnTo>
                  <a:lnTo>
                    <a:pt x="847" y="878"/>
                  </a:lnTo>
                  <a:lnTo>
                    <a:pt x="851" y="879"/>
                  </a:lnTo>
                  <a:lnTo>
                    <a:pt x="855" y="878"/>
                  </a:lnTo>
                  <a:lnTo>
                    <a:pt x="855" y="878"/>
                  </a:lnTo>
                  <a:lnTo>
                    <a:pt x="861" y="877"/>
                  </a:lnTo>
                  <a:lnTo>
                    <a:pt x="866" y="874"/>
                  </a:lnTo>
                  <a:lnTo>
                    <a:pt x="872" y="870"/>
                  </a:lnTo>
                  <a:lnTo>
                    <a:pt x="877" y="867"/>
                  </a:lnTo>
                  <a:lnTo>
                    <a:pt x="886" y="858"/>
                  </a:lnTo>
                  <a:lnTo>
                    <a:pt x="895" y="848"/>
                  </a:lnTo>
                  <a:lnTo>
                    <a:pt x="895" y="848"/>
                  </a:lnTo>
                  <a:lnTo>
                    <a:pt x="905" y="835"/>
                  </a:lnTo>
                  <a:lnTo>
                    <a:pt x="914" y="822"/>
                  </a:lnTo>
                  <a:lnTo>
                    <a:pt x="923" y="808"/>
                  </a:lnTo>
                  <a:lnTo>
                    <a:pt x="930" y="794"/>
                  </a:lnTo>
                  <a:lnTo>
                    <a:pt x="937" y="779"/>
                  </a:lnTo>
                  <a:lnTo>
                    <a:pt x="943" y="764"/>
                  </a:lnTo>
                  <a:lnTo>
                    <a:pt x="950" y="749"/>
                  </a:lnTo>
                  <a:lnTo>
                    <a:pt x="955" y="733"/>
                  </a:lnTo>
                  <a:lnTo>
                    <a:pt x="959" y="718"/>
                  </a:lnTo>
                  <a:lnTo>
                    <a:pt x="963" y="702"/>
                  </a:lnTo>
                  <a:lnTo>
                    <a:pt x="967" y="687"/>
                  </a:lnTo>
                  <a:lnTo>
                    <a:pt x="969" y="670"/>
                  </a:lnTo>
                  <a:lnTo>
                    <a:pt x="971" y="654"/>
                  </a:lnTo>
                  <a:lnTo>
                    <a:pt x="971" y="638"/>
                  </a:lnTo>
                  <a:lnTo>
                    <a:pt x="972" y="622"/>
                  </a:lnTo>
                  <a:lnTo>
                    <a:pt x="971" y="605"/>
                  </a:lnTo>
                  <a:lnTo>
                    <a:pt x="971" y="605"/>
                  </a:lnTo>
                  <a:lnTo>
                    <a:pt x="971" y="601"/>
                  </a:lnTo>
                  <a:lnTo>
                    <a:pt x="970" y="596"/>
                  </a:lnTo>
                  <a:lnTo>
                    <a:pt x="967" y="593"/>
                  </a:lnTo>
                  <a:lnTo>
                    <a:pt x="963" y="591"/>
                  </a:lnTo>
                  <a:lnTo>
                    <a:pt x="963" y="591"/>
                  </a:lnTo>
                  <a:lnTo>
                    <a:pt x="959" y="591"/>
                  </a:lnTo>
                  <a:lnTo>
                    <a:pt x="955" y="593"/>
                  </a:lnTo>
                  <a:lnTo>
                    <a:pt x="955" y="593"/>
                  </a:lnTo>
                  <a:lnTo>
                    <a:pt x="927" y="606"/>
                  </a:lnTo>
                  <a:lnTo>
                    <a:pt x="898" y="603"/>
                  </a:lnTo>
                  <a:lnTo>
                    <a:pt x="898" y="603"/>
                  </a:lnTo>
                  <a:lnTo>
                    <a:pt x="915" y="558"/>
                  </a:lnTo>
                  <a:lnTo>
                    <a:pt x="910" y="518"/>
                  </a:lnTo>
                  <a:lnTo>
                    <a:pt x="910" y="518"/>
                  </a:lnTo>
                  <a:lnTo>
                    <a:pt x="906" y="458"/>
                  </a:lnTo>
                  <a:lnTo>
                    <a:pt x="900" y="400"/>
                  </a:lnTo>
                  <a:lnTo>
                    <a:pt x="896" y="341"/>
                  </a:lnTo>
                  <a:lnTo>
                    <a:pt x="892" y="283"/>
                  </a:lnTo>
                  <a:lnTo>
                    <a:pt x="892" y="283"/>
                  </a:lnTo>
                  <a:lnTo>
                    <a:pt x="889" y="266"/>
                  </a:lnTo>
                  <a:lnTo>
                    <a:pt x="886" y="249"/>
                  </a:lnTo>
                  <a:lnTo>
                    <a:pt x="881" y="233"/>
                  </a:lnTo>
                  <a:lnTo>
                    <a:pt x="875" y="217"/>
                  </a:lnTo>
                  <a:lnTo>
                    <a:pt x="867" y="202"/>
                  </a:lnTo>
                  <a:lnTo>
                    <a:pt x="860" y="186"/>
                  </a:lnTo>
                  <a:lnTo>
                    <a:pt x="850" y="172"/>
                  </a:lnTo>
                  <a:lnTo>
                    <a:pt x="839" y="159"/>
                  </a:lnTo>
                  <a:lnTo>
                    <a:pt x="839" y="159"/>
                  </a:lnTo>
                  <a:lnTo>
                    <a:pt x="825" y="147"/>
                  </a:lnTo>
                  <a:lnTo>
                    <a:pt x="811" y="136"/>
                  </a:lnTo>
                  <a:lnTo>
                    <a:pt x="796" y="126"/>
                  </a:lnTo>
                  <a:lnTo>
                    <a:pt x="780" y="117"/>
                  </a:lnTo>
                  <a:lnTo>
                    <a:pt x="748" y="100"/>
                  </a:lnTo>
                  <a:lnTo>
                    <a:pt x="715" y="84"/>
                  </a:lnTo>
                  <a:lnTo>
                    <a:pt x="715" y="84"/>
                  </a:lnTo>
                  <a:lnTo>
                    <a:pt x="705" y="82"/>
                  </a:lnTo>
                  <a:lnTo>
                    <a:pt x="695" y="79"/>
                  </a:lnTo>
                  <a:lnTo>
                    <a:pt x="685" y="76"/>
                  </a:lnTo>
                  <a:lnTo>
                    <a:pt x="675" y="70"/>
                  </a:lnTo>
                  <a:lnTo>
                    <a:pt x="675" y="70"/>
                  </a:lnTo>
                  <a:lnTo>
                    <a:pt x="670" y="68"/>
                  </a:lnTo>
                  <a:lnTo>
                    <a:pt x="664" y="68"/>
                  </a:lnTo>
                  <a:lnTo>
                    <a:pt x="659" y="68"/>
                  </a:lnTo>
                  <a:lnTo>
                    <a:pt x="653" y="66"/>
                  </a:lnTo>
                  <a:lnTo>
                    <a:pt x="653" y="66"/>
                  </a:lnTo>
                  <a:lnTo>
                    <a:pt x="638" y="59"/>
                  </a:lnTo>
                  <a:lnTo>
                    <a:pt x="622" y="53"/>
                  </a:lnTo>
                  <a:lnTo>
                    <a:pt x="622" y="53"/>
                  </a:lnTo>
                  <a:lnTo>
                    <a:pt x="600" y="38"/>
                  </a:lnTo>
                  <a:lnTo>
                    <a:pt x="578" y="26"/>
                  </a:lnTo>
                  <a:lnTo>
                    <a:pt x="555" y="16"/>
                  </a:lnTo>
                  <a:lnTo>
                    <a:pt x="532" y="9"/>
                  </a:lnTo>
                  <a:lnTo>
                    <a:pt x="509" y="4"/>
                  </a:lnTo>
                  <a:lnTo>
                    <a:pt x="484" y="1"/>
                  </a:lnTo>
                  <a:lnTo>
                    <a:pt x="461" y="0"/>
                  </a:lnTo>
                  <a:lnTo>
                    <a:pt x="438" y="2"/>
                  </a:lnTo>
                  <a:lnTo>
                    <a:pt x="414" y="4"/>
                  </a:lnTo>
                  <a:lnTo>
                    <a:pt x="392" y="10"/>
                  </a:lnTo>
                  <a:lnTo>
                    <a:pt x="368" y="17"/>
                  </a:lnTo>
                  <a:lnTo>
                    <a:pt x="347" y="26"/>
                  </a:lnTo>
                  <a:lnTo>
                    <a:pt x="326" y="37"/>
                  </a:lnTo>
                  <a:lnTo>
                    <a:pt x="307" y="50"/>
                  </a:lnTo>
                  <a:lnTo>
                    <a:pt x="287" y="64"/>
                  </a:lnTo>
                  <a:lnTo>
                    <a:pt x="269" y="79"/>
                  </a:lnTo>
                  <a:lnTo>
                    <a:pt x="269" y="79"/>
                  </a:lnTo>
                  <a:lnTo>
                    <a:pt x="250" y="97"/>
                  </a:lnTo>
                  <a:lnTo>
                    <a:pt x="233" y="116"/>
                  </a:lnTo>
                  <a:lnTo>
                    <a:pt x="217" y="136"/>
                  </a:lnTo>
                  <a:lnTo>
                    <a:pt x="203" y="157"/>
                  </a:lnTo>
                  <a:lnTo>
                    <a:pt x="191" y="178"/>
                  </a:lnTo>
                  <a:lnTo>
                    <a:pt x="179" y="200"/>
                  </a:lnTo>
                  <a:lnTo>
                    <a:pt x="169" y="222"/>
                  </a:lnTo>
                  <a:lnTo>
                    <a:pt x="159" y="245"/>
                  </a:lnTo>
                  <a:lnTo>
                    <a:pt x="150" y="269"/>
                  </a:lnTo>
                  <a:lnTo>
                    <a:pt x="142" y="293"/>
                  </a:lnTo>
                  <a:lnTo>
                    <a:pt x="128" y="341"/>
                  </a:lnTo>
                  <a:lnTo>
                    <a:pt x="101" y="439"/>
                  </a:lnTo>
                  <a:lnTo>
                    <a:pt x="90" y="437"/>
                  </a:lnTo>
                  <a:lnTo>
                    <a:pt x="90" y="437"/>
                  </a:lnTo>
                  <a:lnTo>
                    <a:pt x="84" y="434"/>
                  </a:lnTo>
                  <a:lnTo>
                    <a:pt x="77" y="432"/>
                  </a:lnTo>
                  <a:lnTo>
                    <a:pt x="70" y="429"/>
                  </a:lnTo>
                  <a:lnTo>
                    <a:pt x="63" y="427"/>
                  </a:lnTo>
                  <a:lnTo>
                    <a:pt x="53" y="426"/>
                  </a:lnTo>
                  <a:lnTo>
                    <a:pt x="53" y="426"/>
                  </a:lnTo>
                  <a:lnTo>
                    <a:pt x="49" y="427"/>
                  </a:lnTo>
                  <a:lnTo>
                    <a:pt x="45" y="428"/>
                  </a:lnTo>
                  <a:lnTo>
                    <a:pt x="38" y="434"/>
                  </a:lnTo>
                  <a:lnTo>
                    <a:pt x="32" y="441"/>
                  </a:lnTo>
                  <a:lnTo>
                    <a:pt x="26" y="449"/>
                  </a:lnTo>
                  <a:lnTo>
                    <a:pt x="22" y="458"/>
                  </a:lnTo>
                  <a:lnTo>
                    <a:pt x="17" y="467"/>
                  </a:lnTo>
                  <a:lnTo>
                    <a:pt x="12" y="484"/>
                  </a:lnTo>
                  <a:lnTo>
                    <a:pt x="12" y="484"/>
                  </a:lnTo>
                  <a:lnTo>
                    <a:pt x="7" y="502"/>
                  </a:lnTo>
                  <a:lnTo>
                    <a:pt x="4" y="521"/>
                  </a:lnTo>
                  <a:lnTo>
                    <a:pt x="2" y="541"/>
                  </a:lnTo>
                  <a:lnTo>
                    <a:pt x="0" y="560"/>
                  </a:lnTo>
                  <a:lnTo>
                    <a:pt x="0" y="560"/>
                  </a:lnTo>
                  <a:lnTo>
                    <a:pt x="0" y="580"/>
                  </a:lnTo>
                  <a:lnTo>
                    <a:pt x="0" y="600"/>
                  </a:lnTo>
                  <a:lnTo>
                    <a:pt x="2" y="619"/>
                  </a:lnTo>
                  <a:lnTo>
                    <a:pt x="4" y="639"/>
                  </a:lnTo>
                  <a:lnTo>
                    <a:pt x="9" y="659"/>
                  </a:lnTo>
                  <a:lnTo>
                    <a:pt x="15" y="678"/>
                  </a:lnTo>
                  <a:lnTo>
                    <a:pt x="23" y="696"/>
                  </a:lnTo>
                  <a:lnTo>
                    <a:pt x="34" y="712"/>
                  </a:lnTo>
                  <a:lnTo>
                    <a:pt x="34" y="712"/>
                  </a:lnTo>
                  <a:lnTo>
                    <a:pt x="39" y="721"/>
                  </a:lnTo>
                  <a:lnTo>
                    <a:pt x="46" y="728"/>
                  </a:lnTo>
                  <a:lnTo>
                    <a:pt x="50" y="731"/>
                  </a:lnTo>
                  <a:lnTo>
                    <a:pt x="55" y="733"/>
                  </a:lnTo>
                  <a:lnTo>
                    <a:pt x="59" y="735"/>
                  </a:lnTo>
                  <a:lnTo>
                    <a:pt x="65" y="737"/>
                  </a:lnTo>
                  <a:lnTo>
                    <a:pt x="65" y="737"/>
                  </a:lnTo>
                  <a:lnTo>
                    <a:pt x="69" y="735"/>
                  </a:lnTo>
                  <a:lnTo>
                    <a:pt x="73" y="735"/>
                  </a:lnTo>
                  <a:lnTo>
                    <a:pt x="77" y="733"/>
                  </a:lnTo>
                  <a:lnTo>
                    <a:pt x="80" y="731"/>
                  </a:lnTo>
                  <a:lnTo>
                    <a:pt x="84" y="728"/>
                  </a:lnTo>
                  <a:lnTo>
                    <a:pt x="86" y="724"/>
                  </a:lnTo>
                  <a:lnTo>
                    <a:pt x="87" y="721"/>
                  </a:lnTo>
                  <a:lnTo>
                    <a:pt x="87" y="717"/>
                  </a:lnTo>
                  <a:lnTo>
                    <a:pt x="87" y="692"/>
                  </a:lnTo>
                  <a:lnTo>
                    <a:pt x="87" y="692"/>
                  </a:lnTo>
                  <a:lnTo>
                    <a:pt x="91" y="751"/>
                  </a:lnTo>
                  <a:lnTo>
                    <a:pt x="94" y="781"/>
                  </a:lnTo>
                  <a:lnTo>
                    <a:pt x="97" y="811"/>
                  </a:lnTo>
                  <a:lnTo>
                    <a:pt x="102" y="839"/>
                  </a:lnTo>
                  <a:lnTo>
                    <a:pt x="106" y="853"/>
                  </a:lnTo>
                  <a:lnTo>
                    <a:pt x="110" y="867"/>
                  </a:lnTo>
                  <a:lnTo>
                    <a:pt x="116" y="881"/>
                  </a:lnTo>
                  <a:lnTo>
                    <a:pt x="121" y="895"/>
                  </a:lnTo>
                  <a:lnTo>
                    <a:pt x="128" y="908"/>
                  </a:lnTo>
                  <a:lnTo>
                    <a:pt x="135" y="920"/>
                  </a:lnTo>
                  <a:lnTo>
                    <a:pt x="120" y="961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96AC8082-A53E-BA73-80F0-1361839A9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2745"/>
              <a:ext cx="2700" cy="956"/>
            </a:xfrm>
            <a:custGeom>
              <a:avLst/>
              <a:gdLst>
                <a:gd name="T0" fmla="*/ 2687 w 2700"/>
                <a:gd name="T1" fmla="*/ 206 h 956"/>
                <a:gd name="T2" fmla="*/ 2687 w 2700"/>
                <a:gd name="T3" fmla="*/ 417 h 956"/>
                <a:gd name="T4" fmla="*/ 2675 w 2700"/>
                <a:gd name="T5" fmla="*/ 520 h 956"/>
                <a:gd name="T6" fmla="*/ 2647 w 2700"/>
                <a:gd name="T7" fmla="*/ 611 h 956"/>
                <a:gd name="T8" fmla="*/ 2615 w 2700"/>
                <a:gd name="T9" fmla="*/ 665 h 956"/>
                <a:gd name="T10" fmla="*/ 2569 w 2700"/>
                <a:gd name="T11" fmla="*/ 709 h 956"/>
                <a:gd name="T12" fmla="*/ 2531 w 2700"/>
                <a:gd name="T13" fmla="*/ 729 h 956"/>
                <a:gd name="T14" fmla="*/ 2476 w 2700"/>
                <a:gd name="T15" fmla="*/ 742 h 956"/>
                <a:gd name="T16" fmla="*/ 2386 w 2700"/>
                <a:gd name="T17" fmla="*/ 748 h 956"/>
                <a:gd name="T18" fmla="*/ 2275 w 2700"/>
                <a:gd name="T19" fmla="*/ 748 h 956"/>
                <a:gd name="T20" fmla="*/ 2126 w 2700"/>
                <a:gd name="T21" fmla="*/ 736 h 956"/>
                <a:gd name="T22" fmla="*/ 2014 w 2700"/>
                <a:gd name="T23" fmla="*/ 720 h 956"/>
                <a:gd name="T24" fmla="*/ 1723 w 2700"/>
                <a:gd name="T25" fmla="*/ 649 h 956"/>
                <a:gd name="T26" fmla="*/ 1432 w 2700"/>
                <a:gd name="T27" fmla="*/ 764 h 956"/>
                <a:gd name="T28" fmla="*/ 1099 w 2700"/>
                <a:gd name="T29" fmla="*/ 870 h 956"/>
                <a:gd name="T30" fmla="*/ 929 w 2700"/>
                <a:gd name="T31" fmla="*/ 911 h 956"/>
                <a:gd name="T32" fmla="*/ 757 w 2700"/>
                <a:gd name="T33" fmla="*/ 941 h 956"/>
                <a:gd name="T34" fmla="*/ 583 w 2700"/>
                <a:gd name="T35" fmla="*/ 955 h 956"/>
                <a:gd name="T36" fmla="*/ 408 w 2700"/>
                <a:gd name="T37" fmla="*/ 952 h 956"/>
                <a:gd name="T38" fmla="*/ 299 w 2700"/>
                <a:gd name="T39" fmla="*/ 940 h 956"/>
                <a:gd name="T40" fmla="*/ 246 w 2700"/>
                <a:gd name="T41" fmla="*/ 923 h 956"/>
                <a:gd name="T42" fmla="*/ 223 w 2700"/>
                <a:gd name="T43" fmla="*/ 906 h 956"/>
                <a:gd name="T44" fmla="*/ 188 w 2700"/>
                <a:gd name="T45" fmla="*/ 860 h 956"/>
                <a:gd name="T46" fmla="*/ 101 w 2700"/>
                <a:gd name="T47" fmla="*/ 697 h 956"/>
                <a:gd name="T48" fmla="*/ 42 w 2700"/>
                <a:gd name="T49" fmla="*/ 522 h 956"/>
                <a:gd name="T50" fmla="*/ 11 w 2700"/>
                <a:gd name="T51" fmla="*/ 340 h 956"/>
                <a:gd name="T52" fmla="*/ 8 w 2700"/>
                <a:gd name="T53" fmla="*/ 156 h 956"/>
                <a:gd name="T54" fmla="*/ 189 w 2700"/>
                <a:gd name="T55" fmla="*/ 106 h 956"/>
                <a:gd name="T56" fmla="*/ 348 w 2700"/>
                <a:gd name="T57" fmla="*/ 99 h 956"/>
                <a:gd name="T58" fmla="*/ 475 w 2700"/>
                <a:gd name="T59" fmla="*/ 113 h 956"/>
                <a:gd name="T60" fmla="*/ 578 w 2700"/>
                <a:gd name="T61" fmla="*/ 147 h 956"/>
                <a:gd name="T62" fmla="*/ 582 w 2700"/>
                <a:gd name="T63" fmla="*/ 138 h 956"/>
                <a:gd name="T64" fmla="*/ 588 w 2700"/>
                <a:gd name="T65" fmla="*/ 139 h 956"/>
                <a:gd name="T66" fmla="*/ 608 w 2700"/>
                <a:gd name="T67" fmla="*/ 150 h 956"/>
                <a:gd name="T68" fmla="*/ 622 w 2700"/>
                <a:gd name="T69" fmla="*/ 148 h 956"/>
                <a:gd name="T70" fmla="*/ 626 w 2700"/>
                <a:gd name="T71" fmla="*/ 141 h 956"/>
                <a:gd name="T72" fmla="*/ 630 w 2700"/>
                <a:gd name="T73" fmla="*/ 73 h 956"/>
                <a:gd name="T74" fmla="*/ 631 w 2700"/>
                <a:gd name="T75" fmla="*/ 66 h 956"/>
                <a:gd name="T76" fmla="*/ 647 w 2700"/>
                <a:gd name="T77" fmla="*/ 58 h 956"/>
                <a:gd name="T78" fmla="*/ 672 w 2700"/>
                <a:gd name="T79" fmla="*/ 50 h 956"/>
                <a:gd name="T80" fmla="*/ 768 w 2700"/>
                <a:gd name="T81" fmla="*/ 20 h 956"/>
                <a:gd name="T82" fmla="*/ 842 w 2700"/>
                <a:gd name="T83" fmla="*/ 10 h 956"/>
                <a:gd name="T84" fmla="*/ 1118 w 2700"/>
                <a:gd name="T85" fmla="*/ 2 h 956"/>
                <a:gd name="T86" fmla="*/ 1275 w 2700"/>
                <a:gd name="T87" fmla="*/ 12 h 956"/>
                <a:gd name="T88" fmla="*/ 1430 w 2700"/>
                <a:gd name="T89" fmla="*/ 40 h 956"/>
                <a:gd name="T90" fmla="*/ 1540 w 2700"/>
                <a:gd name="T91" fmla="*/ 65 h 956"/>
                <a:gd name="T92" fmla="*/ 1641 w 2700"/>
                <a:gd name="T93" fmla="*/ 89 h 956"/>
                <a:gd name="T94" fmla="*/ 1795 w 2700"/>
                <a:gd name="T95" fmla="*/ 125 h 956"/>
                <a:gd name="T96" fmla="*/ 1876 w 2700"/>
                <a:gd name="T97" fmla="*/ 104 h 956"/>
                <a:gd name="T98" fmla="*/ 1996 w 2700"/>
                <a:gd name="T99" fmla="*/ 34 h 956"/>
                <a:gd name="T100" fmla="*/ 2062 w 2700"/>
                <a:gd name="T101" fmla="*/ 14 h 956"/>
                <a:gd name="T102" fmla="*/ 2130 w 2700"/>
                <a:gd name="T103" fmla="*/ 20 h 956"/>
                <a:gd name="T104" fmla="*/ 2160 w 2700"/>
                <a:gd name="T105" fmla="*/ 109 h 956"/>
                <a:gd name="T106" fmla="*/ 2212 w 2700"/>
                <a:gd name="T107" fmla="*/ 101 h 956"/>
                <a:gd name="T108" fmla="*/ 2254 w 2700"/>
                <a:gd name="T109" fmla="*/ 60 h 956"/>
                <a:gd name="T110" fmla="*/ 2305 w 2700"/>
                <a:gd name="T111" fmla="*/ 30 h 956"/>
                <a:gd name="T112" fmla="*/ 2360 w 2700"/>
                <a:gd name="T113" fmla="*/ 10 h 956"/>
                <a:gd name="T114" fmla="*/ 2479 w 2700"/>
                <a:gd name="T115" fmla="*/ 1 h 956"/>
                <a:gd name="T116" fmla="*/ 2595 w 2700"/>
                <a:gd name="T117" fmla="*/ 25 h 956"/>
                <a:gd name="T118" fmla="*/ 2637 w 2700"/>
                <a:gd name="T119" fmla="*/ 54 h 956"/>
                <a:gd name="T120" fmla="*/ 2678 w 2700"/>
                <a:gd name="T121" fmla="*/ 135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00" h="956">
                  <a:moveTo>
                    <a:pt x="2688" y="171"/>
                  </a:moveTo>
                  <a:lnTo>
                    <a:pt x="2688" y="171"/>
                  </a:lnTo>
                  <a:lnTo>
                    <a:pt x="2687" y="206"/>
                  </a:lnTo>
                  <a:lnTo>
                    <a:pt x="2687" y="206"/>
                  </a:lnTo>
                  <a:lnTo>
                    <a:pt x="2688" y="277"/>
                  </a:lnTo>
                  <a:lnTo>
                    <a:pt x="2688" y="348"/>
                  </a:lnTo>
                  <a:lnTo>
                    <a:pt x="2688" y="383"/>
                  </a:lnTo>
                  <a:lnTo>
                    <a:pt x="2687" y="417"/>
                  </a:lnTo>
                  <a:lnTo>
                    <a:pt x="2684" y="453"/>
                  </a:lnTo>
                  <a:lnTo>
                    <a:pt x="2680" y="488"/>
                  </a:lnTo>
                  <a:lnTo>
                    <a:pt x="2680" y="488"/>
                  </a:lnTo>
                  <a:lnTo>
                    <a:pt x="2675" y="520"/>
                  </a:lnTo>
                  <a:lnTo>
                    <a:pt x="2668" y="551"/>
                  </a:lnTo>
                  <a:lnTo>
                    <a:pt x="2659" y="582"/>
                  </a:lnTo>
                  <a:lnTo>
                    <a:pt x="2654" y="596"/>
                  </a:lnTo>
                  <a:lnTo>
                    <a:pt x="2647" y="611"/>
                  </a:lnTo>
                  <a:lnTo>
                    <a:pt x="2640" y="625"/>
                  </a:lnTo>
                  <a:lnTo>
                    <a:pt x="2633" y="639"/>
                  </a:lnTo>
                  <a:lnTo>
                    <a:pt x="2625" y="653"/>
                  </a:lnTo>
                  <a:lnTo>
                    <a:pt x="2615" y="665"/>
                  </a:lnTo>
                  <a:lnTo>
                    <a:pt x="2605" y="677"/>
                  </a:lnTo>
                  <a:lnTo>
                    <a:pt x="2594" y="688"/>
                  </a:lnTo>
                  <a:lnTo>
                    <a:pt x="2582" y="699"/>
                  </a:lnTo>
                  <a:lnTo>
                    <a:pt x="2569" y="709"/>
                  </a:lnTo>
                  <a:lnTo>
                    <a:pt x="2569" y="709"/>
                  </a:lnTo>
                  <a:lnTo>
                    <a:pt x="2556" y="717"/>
                  </a:lnTo>
                  <a:lnTo>
                    <a:pt x="2543" y="723"/>
                  </a:lnTo>
                  <a:lnTo>
                    <a:pt x="2531" y="729"/>
                  </a:lnTo>
                  <a:lnTo>
                    <a:pt x="2518" y="733"/>
                  </a:lnTo>
                  <a:lnTo>
                    <a:pt x="2503" y="737"/>
                  </a:lnTo>
                  <a:lnTo>
                    <a:pt x="2490" y="740"/>
                  </a:lnTo>
                  <a:lnTo>
                    <a:pt x="2476" y="742"/>
                  </a:lnTo>
                  <a:lnTo>
                    <a:pt x="2461" y="743"/>
                  </a:lnTo>
                  <a:lnTo>
                    <a:pt x="2461" y="743"/>
                  </a:lnTo>
                  <a:lnTo>
                    <a:pt x="2424" y="747"/>
                  </a:lnTo>
                  <a:lnTo>
                    <a:pt x="2386" y="748"/>
                  </a:lnTo>
                  <a:lnTo>
                    <a:pt x="2349" y="749"/>
                  </a:lnTo>
                  <a:lnTo>
                    <a:pt x="2311" y="749"/>
                  </a:lnTo>
                  <a:lnTo>
                    <a:pt x="2311" y="749"/>
                  </a:lnTo>
                  <a:lnTo>
                    <a:pt x="2275" y="748"/>
                  </a:lnTo>
                  <a:lnTo>
                    <a:pt x="2237" y="745"/>
                  </a:lnTo>
                  <a:lnTo>
                    <a:pt x="2200" y="743"/>
                  </a:lnTo>
                  <a:lnTo>
                    <a:pt x="2162" y="740"/>
                  </a:lnTo>
                  <a:lnTo>
                    <a:pt x="2126" y="736"/>
                  </a:lnTo>
                  <a:lnTo>
                    <a:pt x="2088" y="731"/>
                  </a:lnTo>
                  <a:lnTo>
                    <a:pt x="2052" y="726"/>
                  </a:lnTo>
                  <a:lnTo>
                    <a:pt x="2014" y="720"/>
                  </a:lnTo>
                  <a:lnTo>
                    <a:pt x="2014" y="720"/>
                  </a:lnTo>
                  <a:lnTo>
                    <a:pt x="1940" y="706"/>
                  </a:lnTo>
                  <a:lnTo>
                    <a:pt x="1868" y="689"/>
                  </a:lnTo>
                  <a:lnTo>
                    <a:pt x="1795" y="670"/>
                  </a:lnTo>
                  <a:lnTo>
                    <a:pt x="1723" y="649"/>
                  </a:lnTo>
                  <a:lnTo>
                    <a:pt x="1678" y="674"/>
                  </a:lnTo>
                  <a:lnTo>
                    <a:pt x="1678" y="674"/>
                  </a:lnTo>
                  <a:lnTo>
                    <a:pt x="1514" y="734"/>
                  </a:lnTo>
                  <a:lnTo>
                    <a:pt x="1432" y="764"/>
                  </a:lnTo>
                  <a:lnTo>
                    <a:pt x="1349" y="793"/>
                  </a:lnTo>
                  <a:lnTo>
                    <a:pt x="1266" y="821"/>
                  </a:lnTo>
                  <a:lnTo>
                    <a:pt x="1183" y="847"/>
                  </a:lnTo>
                  <a:lnTo>
                    <a:pt x="1099" y="870"/>
                  </a:lnTo>
                  <a:lnTo>
                    <a:pt x="1014" y="892"/>
                  </a:lnTo>
                  <a:lnTo>
                    <a:pt x="1014" y="892"/>
                  </a:lnTo>
                  <a:lnTo>
                    <a:pt x="972" y="902"/>
                  </a:lnTo>
                  <a:lnTo>
                    <a:pt x="929" y="911"/>
                  </a:lnTo>
                  <a:lnTo>
                    <a:pt x="886" y="920"/>
                  </a:lnTo>
                  <a:lnTo>
                    <a:pt x="843" y="928"/>
                  </a:lnTo>
                  <a:lnTo>
                    <a:pt x="800" y="934"/>
                  </a:lnTo>
                  <a:lnTo>
                    <a:pt x="757" y="941"/>
                  </a:lnTo>
                  <a:lnTo>
                    <a:pt x="713" y="945"/>
                  </a:lnTo>
                  <a:lnTo>
                    <a:pt x="670" y="950"/>
                  </a:lnTo>
                  <a:lnTo>
                    <a:pt x="626" y="953"/>
                  </a:lnTo>
                  <a:lnTo>
                    <a:pt x="583" y="955"/>
                  </a:lnTo>
                  <a:lnTo>
                    <a:pt x="539" y="956"/>
                  </a:lnTo>
                  <a:lnTo>
                    <a:pt x="496" y="956"/>
                  </a:lnTo>
                  <a:lnTo>
                    <a:pt x="451" y="954"/>
                  </a:lnTo>
                  <a:lnTo>
                    <a:pt x="408" y="952"/>
                  </a:lnTo>
                  <a:lnTo>
                    <a:pt x="365" y="949"/>
                  </a:lnTo>
                  <a:lnTo>
                    <a:pt x="321" y="943"/>
                  </a:lnTo>
                  <a:lnTo>
                    <a:pt x="321" y="943"/>
                  </a:lnTo>
                  <a:lnTo>
                    <a:pt x="299" y="940"/>
                  </a:lnTo>
                  <a:lnTo>
                    <a:pt x="277" y="935"/>
                  </a:lnTo>
                  <a:lnTo>
                    <a:pt x="267" y="932"/>
                  </a:lnTo>
                  <a:lnTo>
                    <a:pt x="256" y="928"/>
                  </a:lnTo>
                  <a:lnTo>
                    <a:pt x="246" y="923"/>
                  </a:lnTo>
                  <a:lnTo>
                    <a:pt x="237" y="918"/>
                  </a:lnTo>
                  <a:lnTo>
                    <a:pt x="237" y="918"/>
                  </a:lnTo>
                  <a:lnTo>
                    <a:pt x="229" y="912"/>
                  </a:lnTo>
                  <a:lnTo>
                    <a:pt x="223" y="906"/>
                  </a:lnTo>
                  <a:lnTo>
                    <a:pt x="210" y="891"/>
                  </a:lnTo>
                  <a:lnTo>
                    <a:pt x="199" y="876"/>
                  </a:lnTo>
                  <a:lnTo>
                    <a:pt x="188" y="860"/>
                  </a:lnTo>
                  <a:lnTo>
                    <a:pt x="188" y="860"/>
                  </a:lnTo>
                  <a:lnTo>
                    <a:pt x="164" y="821"/>
                  </a:lnTo>
                  <a:lnTo>
                    <a:pt x="141" y="781"/>
                  </a:lnTo>
                  <a:lnTo>
                    <a:pt x="121" y="739"/>
                  </a:lnTo>
                  <a:lnTo>
                    <a:pt x="101" y="697"/>
                  </a:lnTo>
                  <a:lnTo>
                    <a:pt x="85" y="654"/>
                  </a:lnTo>
                  <a:lnTo>
                    <a:pt x="68" y="611"/>
                  </a:lnTo>
                  <a:lnTo>
                    <a:pt x="55" y="567"/>
                  </a:lnTo>
                  <a:lnTo>
                    <a:pt x="42" y="522"/>
                  </a:lnTo>
                  <a:lnTo>
                    <a:pt x="32" y="477"/>
                  </a:lnTo>
                  <a:lnTo>
                    <a:pt x="23" y="432"/>
                  </a:lnTo>
                  <a:lnTo>
                    <a:pt x="15" y="386"/>
                  </a:lnTo>
                  <a:lnTo>
                    <a:pt x="11" y="340"/>
                  </a:lnTo>
                  <a:lnTo>
                    <a:pt x="7" y="295"/>
                  </a:lnTo>
                  <a:lnTo>
                    <a:pt x="5" y="248"/>
                  </a:lnTo>
                  <a:lnTo>
                    <a:pt x="5" y="202"/>
                  </a:lnTo>
                  <a:lnTo>
                    <a:pt x="8" y="156"/>
                  </a:lnTo>
                  <a:lnTo>
                    <a:pt x="0" y="127"/>
                  </a:lnTo>
                  <a:lnTo>
                    <a:pt x="0" y="127"/>
                  </a:lnTo>
                  <a:lnTo>
                    <a:pt x="126" y="111"/>
                  </a:lnTo>
                  <a:lnTo>
                    <a:pt x="189" y="106"/>
                  </a:lnTo>
                  <a:lnTo>
                    <a:pt x="253" y="101"/>
                  </a:lnTo>
                  <a:lnTo>
                    <a:pt x="285" y="99"/>
                  </a:lnTo>
                  <a:lnTo>
                    <a:pt x="317" y="99"/>
                  </a:lnTo>
                  <a:lnTo>
                    <a:pt x="348" y="99"/>
                  </a:lnTo>
                  <a:lnTo>
                    <a:pt x="380" y="101"/>
                  </a:lnTo>
                  <a:lnTo>
                    <a:pt x="412" y="104"/>
                  </a:lnTo>
                  <a:lnTo>
                    <a:pt x="444" y="108"/>
                  </a:lnTo>
                  <a:lnTo>
                    <a:pt x="475" y="113"/>
                  </a:lnTo>
                  <a:lnTo>
                    <a:pt x="507" y="119"/>
                  </a:lnTo>
                  <a:lnTo>
                    <a:pt x="579" y="151"/>
                  </a:lnTo>
                  <a:lnTo>
                    <a:pt x="579" y="151"/>
                  </a:lnTo>
                  <a:lnTo>
                    <a:pt x="578" y="147"/>
                  </a:lnTo>
                  <a:lnTo>
                    <a:pt x="578" y="142"/>
                  </a:lnTo>
                  <a:lnTo>
                    <a:pt x="578" y="142"/>
                  </a:lnTo>
                  <a:lnTo>
                    <a:pt x="581" y="139"/>
                  </a:lnTo>
                  <a:lnTo>
                    <a:pt x="582" y="138"/>
                  </a:lnTo>
                  <a:lnTo>
                    <a:pt x="584" y="137"/>
                  </a:lnTo>
                  <a:lnTo>
                    <a:pt x="584" y="137"/>
                  </a:lnTo>
                  <a:lnTo>
                    <a:pt x="586" y="138"/>
                  </a:lnTo>
                  <a:lnTo>
                    <a:pt x="588" y="139"/>
                  </a:lnTo>
                  <a:lnTo>
                    <a:pt x="588" y="139"/>
                  </a:lnTo>
                  <a:lnTo>
                    <a:pt x="604" y="148"/>
                  </a:lnTo>
                  <a:lnTo>
                    <a:pt x="604" y="148"/>
                  </a:lnTo>
                  <a:lnTo>
                    <a:pt x="608" y="150"/>
                  </a:lnTo>
                  <a:lnTo>
                    <a:pt x="614" y="151"/>
                  </a:lnTo>
                  <a:lnTo>
                    <a:pt x="619" y="151"/>
                  </a:lnTo>
                  <a:lnTo>
                    <a:pt x="621" y="150"/>
                  </a:lnTo>
                  <a:lnTo>
                    <a:pt x="622" y="148"/>
                  </a:lnTo>
                  <a:lnTo>
                    <a:pt x="622" y="148"/>
                  </a:lnTo>
                  <a:lnTo>
                    <a:pt x="625" y="146"/>
                  </a:lnTo>
                  <a:lnTo>
                    <a:pt x="626" y="141"/>
                  </a:lnTo>
                  <a:lnTo>
                    <a:pt x="626" y="141"/>
                  </a:lnTo>
                  <a:lnTo>
                    <a:pt x="628" y="125"/>
                  </a:lnTo>
                  <a:lnTo>
                    <a:pt x="630" y="107"/>
                  </a:lnTo>
                  <a:lnTo>
                    <a:pt x="630" y="89"/>
                  </a:lnTo>
                  <a:lnTo>
                    <a:pt x="630" y="73"/>
                  </a:lnTo>
                  <a:lnTo>
                    <a:pt x="630" y="73"/>
                  </a:lnTo>
                  <a:lnTo>
                    <a:pt x="630" y="69"/>
                  </a:lnTo>
                  <a:lnTo>
                    <a:pt x="631" y="66"/>
                  </a:lnTo>
                  <a:lnTo>
                    <a:pt x="631" y="66"/>
                  </a:lnTo>
                  <a:lnTo>
                    <a:pt x="633" y="64"/>
                  </a:lnTo>
                  <a:lnTo>
                    <a:pt x="637" y="62"/>
                  </a:lnTo>
                  <a:lnTo>
                    <a:pt x="637" y="62"/>
                  </a:lnTo>
                  <a:lnTo>
                    <a:pt x="647" y="58"/>
                  </a:lnTo>
                  <a:lnTo>
                    <a:pt x="657" y="56"/>
                  </a:lnTo>
                  <a:lnTo>
                    <a:pt x="649" y="60"/>
                  </a:lnTo>
                  <a:lnTo>
                    <a:pt x="649" y="60"/>
                  </a:lnTo>
                  <a:lnTo>
                    <a:pt x="672" y="50"/>
                  </a:lnTo>
                  <a:lnTo>
                    <a:pt x="695" y="41"/>
                  </a:lnTo>
                  <a:lnTo>
                    <a:pt x="720" y="33"/>
                  </a:lnTo>
                  <a:lnTo>
                    <a:pt x="744" y="26"/>
                  </a:lnTo>
                  <a:lnTo>
                    <a:pt x="768" y="20"/>
                  </a:lnTo>
                  <a:lnTo>
                    <a:pt x="792" y="15"/>
                  </a:lnTo>
                  <a:lnTo>
                    <a:pt x="818" y="12"/>
                  </a:lnTo>
                  <a:lnTo>
                    <a:pt x="842" y="10"/>
                  </a:lnTo>
                  <a:lnTo>
                    <a:pt x="842" y="10"/>
                  </a:lnTo>
                  <a:lnTo>
                    <a:pt x="922" y="5"/>
                  </a:lnTo>
                  <a:lnTo>
                    <a:pt x="1000" y="2"/>
                  </a:lnTo>
                  <a:lnTo>
                    <a:pt x="1079" y="1"/>
                  </a:lnTo>
                  <a:lnTo>
                    <a:pt x="1118" y="2"/>
                  </a:lnTo>
                  <a:lnTo>
                    <a:pt x="1158" y="3"/>
                  </a:lnTo>
                  <a:lnTo>
                    <a:pt x="1196" y="5"/>
                  </a:lnTo>
                  <a:lnTo>
                    <a:pt x="1235" y="9"/>
                  </a:lnTo>
                  <a:lnTo>
                    <a:pt x="1275" y="12"/>
                  </a:lnTo>
                  <a:lnTo>
                    <a:pt x="1313" y="18"/>
                  </a:lnTo>
                  <a:lnTo>
                    <a:pt x="1352" y="23"/>
                  </a:lnTo>
                  <a:lnTo>
                    <a:pt x="1391" y="31"/>
                  </a:lnTo>
                  <a:lnTo>
                    <a:pt x="1430" y="40"/>
                  </a:lnTo>
                  <a:lnTo>
                    <a:pt x="1469" y="50"/>
                  </a:lnTo>
                  <a:lnTo>
                    <a:pt x="1469" y="50"/>
                  </a:lnTo>
                  <a:lnTo>
                    <a:pt x="1504" y="58"/>
                  </a:lnTo>
                  <a:lnTo>
                    <a:pt x="1540" y="65"/>
                  </a:lnTo>
                  <a:lnTo>
                    <a:pt x="1575" y="72"/>
                  </a:lnTo>
                  <a:lnTo>
                    <a:pt x="1610" y="81"/>
                  </a:lnTo>
                  <a:lnTo>
                    <a:pt x="1610" y="81"/>
                  </a:lnTo>
                  <a:lnTo>
                    <a:pt x="1641" y="89"/>
                  </a:lnTo>
                  <a:lnTo>
                    <a:pt x="1672" y="98"/>
                  </a:lnTo>
                  <a:lnTo>
                    <a:pt x="1703" y="106"/>
                  </a:lnTo>
                  <a:lnTo>
                    <a:pt x="1734" y="113"/>
                  </a:lnTo>
                  <a:lnTo>
                    <a:pt x="1795" y="125"/>
                  </a:lnTo>
                  <a:lnTo>
                    <a:pt x="1855" y="136"/>
                  </a:lnTo>
                  <a:lnTo>
                    <a:pt x="1850" y="125"/>
                  </a:lnTo>
                  <a:lnTo>
                    <a:pt x="1850" y="125"/>
                  </a:lnTo>
                  <a:lnTo>
                    <a:pt x="1876" y="104"/>
                  </a:lnTo>
                  <a:lnTo>
                    <a:pt x="1904" y="84"/>
                  </a:lnTo>
                  <a:lnTo>
                    <a:pt x="1934" y="65"/>
                  </a:lnTo>
                  <a:lnTo>
                    <a:pt x="1965" y="48"/>
                  </a:lnTo>
                  <a:lnTo>
                    <a:pt x="1996" y="34"/>
                  </a:lnTo>
                  <a:lnTo>
                    <a:pt x="2012" y="29"/>
                  </a:lnTo>
                  <a:lnTo>
                    <a:pt x="2028" y="23"/>
                  </a:lnTo>
                  <a:lnTo>
                    <a:pt x="2044" y="18"/>
                  </a:lnTo>
                  <a:lnTo>
                    <a:pt x="2062" y="14"/>
                  </a:lnTo>
                  <a:lnTo>
                    <a:pt x="2078" y="11"/>
                  </a:lnTo>
                  <a:lnTo>
                    <a:pt x="2095" y="8"/>
                  </a:lnTo>
                  <a:lnTo>
                    <a:pt x="2130" y="20"/>
                  </a:lnTo>
                  <a:lnTo>
                    <a:pt x="2130" y="20"/>
                  </a:lnTo>
                  <a:lnTo>
                    <a:pt x="2140" y="42"/>
                  </a:lnTo>
                  <a:lnTo>
                    <a:pt x="2149" y="64"/>
                  </a:lnTo>
                  <a:lnTo>
                    <a:pt x="2156" y="86"/>
                  </a:lnTo>
                  <a:lnTo>
                    <a:pt x="2160" y="109"/>
                  </a:lnTo>
                  <a:lnTo>
                    <a:pt x="2193" y="126"/>
                  </a:lnTo>
                  <a:lnTo>
                    <a:pt x="2193" y="126"/>
                  </a:lnTo>
                  <a:lnTo>
                    <a:pt x="2202" y="114"/>
                  </a:lnTo>
                  <a:lnTo>
                    <a:pt x="2212" y="101"/>
                  </a:lnTo>
                  <a:lnTo>
                    <a:pt x="2221" y="89"/>
                  </a:lnTo>
                  <a:lnTo>
                    <a:pt x="2232" y="78"/>
                  </a:lnTo>
                  <a:lnTo>
                    <a:pt x="2243" y="68"/>
                  </a:lnTo>
                  <a:lnTo>
                    <a:pt x="2254" y="60"/>
                  </a:lnTo>
                  <a:lnTo>
                    <a:pt x="2266" y="51"/>
                  </a:lnTo>
                  <a:lnTo>
                    <a:pt x="2278" y="43"/>
                  </a:lnTo>
                  <a:lnTo>
                    <a:pt x="2291" y="36"/>
                  </a:lnTo>
                  <a:lnTo>
                    <a:pt x="2305" y="30"/>
                  </a:lnTo>
                  <a:lnTo>
                    <a:pt x="2318" y="24"/>
                  </a:lnTo>
                  <a:lnTo>
                    <a:pt x="2331" y="19"/>
                  </a:lnTo>
                  <a:lnTo>
                    <a:pt x="2346" y="14"/>
                  </a:lnTo>
                  <a:lnTo>
                    <a:pt x="2360" y="10"/>
                  </a:lnTo>
                  <a:lnTo>
                    <a:pt x="2390" y="4"/>
                  </a:lnTo>
                  <a:lnTo>
                    <a:pt x="2420" y="1"/>
                  </a:lnTo>
                  <a:lnTo>
                    <a:pt x="2449" y="0"/>
                  </a:lnTo>
                  <a:lnTo>
                    <a:pt x="2479" y="1"/>
                  </a:lnTo>
                  <a:lnTo>
                    <a:pt x="2509" y="4"/>
                  </a:lnTo>
                  <a:lnTo>
                    <a:pt x="2539" y="10"/>
                  </a:lnTo>
                  <a:lnTo>
                    <a:pt x="2567" y="16"/>
                  </a:lnTo>
                  <a:lnTo>
                    <a:pt x="2595" y="25"/>
                  </a:lnTo>
                  <a:lnTo>
                    <a:pt x="2622" y="36"/>
                  </a:lnTo>
                  <a:lnTo>
                    <a:pt x="2622" y="36"/>
                  </a:lnTo>
                  <a:lnTo>
                    <a:pt x="2629" y="45"/>
                  </a:lnTo>
                  <a:lnTo>
                    <a:pt x="2637" y="54"/>
                  </a:lnTo>
                  <a:lnTo>
                    <a:pt x="2649" y="73"/>
                  </a:lnTo>
                  <a:lnTo>
                    <a:pt x="2660" y="93"/>
                  </a:lnTo>
                  <a:lnTo>
                    <a:pt x="2669" y="114"/>
                  </a:lnTo>
                  <a:lnTo>
                    <a:pt x="2678" y="135"/>
                  </a:lnTo>
                  <a:lnTo>
                    <a:pt x="2686" y="157"/>
                  </a:lnTo>
                  <a:lnTo>
                    <a:pt x="2700" y="201"/>
                  </a:lnTo>
                  <a:lnTo>
                    <a:pt x="2688" y="171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1297C051-E511-F850-BDF8-8F967AF5D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3" y="4"/>
              <a:ext cx="902" cy="774"/>
            </a:xfrm>
            <a:custGeom>
              <a:avLst/>
              <a:gdLst>
                <a:gd name="T0" fmla="*/ 854 w 902"/>
                <a:gd name="T1" fmla="*/ 267 h 774"/>
                <a:gd name="T2" fmla="*/ 812 w 902"/>
                <a:gd name="T3" fmla="*/ 206 h 774"/>
                <a:gd name="T4" fmla="*/ 785 w 902"/>
                <a:gd name="T5" fmla="*/ 188 h 774"/>
                <a:gd name="T6" fmla="*/ 755 w 902"/>
                <a:gd name="T7" fmla="*/ 164 h 774"/>
                <a:gd name="T8" fmla="*/ 740 w 902"/>
                <a:gd name="T9" fmla="*/ 150 h 774"/>
                <a:gd name="T10" fmla="*/ 711 w 902"/>
                <a:gd name="T11" fmla="*/ 132 h 774"/>
                <a:gd name="T12" fmla="*/ 666 w 902"/>
                <a:gd name="T13" fmla="*/ 88 h 774"/>
                <a:gd name="T14" fmla="*/ 625 w 902"/>
                <a:gd name="T15" fmla="*/ 41 h 774"/>
                <a:gd name="T16" fmla="*/ 598 w 902"/>
                <a:gd name="T17" fmla="*/ 24 h 774"/>
                <a:gd name="T18" fmla="*/ 523 w 902"/>
                <a:gd name="T19" fmla="*/ 3 h 774"/>
                <a:gd name="T20" fmla="*/ 419 w 902"/>
                <a:gd name="T21" fmla="*/ 0 h 774"/>
                <a:gd name="T22" fmla="*/ 338 w 902"/>
                <a:gd name="T23" fmla="*/ 10 h 774"/>
                <a:gd name="T24" fmla="*/ 290 w 902"/>
                <a:gd name="T25" fmla="*/ 31 h 774"/>
                <a:gd name="T26" fmla="*/ 254 w 902"/>
                <a:gd name="T27" fmla="*/ 72 h 774"/>
                <a:gd name="T28" fmla="*/ 192 w 902"/>
                <a:gd name="T29" fmla="*/ 173 h 774"/>
                <a:gd name="T30" fmla="*/ 192 w 902"/>
                <a:gd name="T31" fmla="*/ 172 h 774"/>
                <a:gd name="T32" fmla="*/ 192 w 902"/>
                <a:gd name="T33" fmla="*/ 174 h 774"/>
                <a:gd name="T34" fmla="*/ 169 w 902"/>
                <a:gd name="T35" fmla="*/ 167 h 774"/>
                <a:gd name="T36" fmla="*/ 142 w 902"/>
                <a:gd name="T37" fmla="*/ 169 h 774"/>
                <a:gd name="T38" fmla="*/ 110 w 902"/>
                <a:gd name="T39" fmla="*/ 193 h 774"/>
                <a:gd name="T40" fmla="*/ 61 w 902"/>
                <a:gd name="T41" fmla="*/ 246 h 774"/>
                <a:gd name="T42" fmla="*/ 36 w 902"/>
                <a:gd name="T43" fmla="*/ 281 h 774"/>
                <a:gd name="T44" fmla="*/ 17 w 902"/>
                <a:gd name="T45" fmla="*/ 331 h 774"/>
                <a:gd name="T46" fmla="*/ 3 w 902"/>
                <a:gd name="T47" fmla="*/ 397 h 774"/>
                <a:gd name="T48" fmla="*/ 0 w 902"/>
                <a:gd name="T49" fmla="*/ 514 h 774"/>
                <a:gd name="T50" fmla="*/ 9 w 902"/>
                <a:gd name="T51" fmla="*/ 643 h 774"/>
                <a:gd name="T52" fmla="*/ 13 w 902"/>
                <a:gd name="T53" fmla="*/ 774 h 774"/>
                <a:gd name="T54" fmla="*/ 25 w 902"/>
                <a:gd name="T55" fmla="*/ 654 h 774"/>
                <a:gd name="T56" fmla="*/ 76 w 902"/>
                <a:gd name="T57" fmla="*/ 503 h 774"/>
                <a:gd name="T58" fmla="*/ 103 w 902"/>
                <a:gd name="T59" fmla="*/ 437 h 774"/>
                <a:gd name="T60" fmla="*/ 129 w 902"/>
                <a:gd name="T61" fmla="*/ 378 h 774"/>
                <a:gd name="T62" fmla="*/ 163 w 902"/>
                <a:gd name="T63" fmla="*/ 325 h 774"/>
                <a:gd name="T64" fmla="*/ 224 w 902"/>
                <a:gd name="T65" fmla="*/ 284 h 774"/>
                <a:gd name="T66" fmla="*/ 259 w 902"/>
                <a:gd name="T67" fmla="*/ 261 h 774"/>
                <a:gd name="T68" fmla="*/ 328 w 902"/>
                <a:gd name="T69" fmla="*/ 240 h 774"/>
                <a:gd name="T70" fmla="*/ 400 w 902"/>
                <a:gd name="T71" fmla="*/ 236 h 774"/>
                <a:gd name="T72" fmla="*/ 444 w 902"/>
                <a:gd name="T73" fmla="*/ 241 h 774"/>
                <a:gd name="T74" fmla="*/ 467 w 902"/>
                <a:gd name="T75" fmla="*/ 248 h 774"/>
                <a:gd name="T76" fmla="*/ 534 w 902"/>
                <a:gd name="T77" fmla="*/ 277 h 774"/>
                <a:gd name="T78" fmla="*/ 554 w 902"/>
                <a:gd name="T79" fmla="*/ 292 h 774"/>
                <a:gd name="T80" fmla="*/ 626 w 902"/>
                <a:gd name="T81" fmla="*/ 319 h 774"/>
                <a:gd name="T82" fmla="*/ 703 w 902"/>
                <a:gd name="T83" fmla="*/ 357 h 774"/>
                <a:gd name="T84" fmla="*/ 745 w 902"/>
                <a:gd name="T85" fmla="*/ 388 h 774"/>
                <a:gd name="T86" fmla="*/ 786 w 902"/>
                <a:gd name="T87" fmla="*/ 446 h 774"/>
                <a:gd name="T88" fmla="*/ 801 w 902"/>
                <a:gd name="T89" fmla="*/ 491 h 774"/>
                <a:gd name="T90" fmla="*/ 810 w 902"/>
                <a:gd name="T91" fmla="*/ 569 h 774"/>
                <a:gd name="T92" fmla="*/ 817 w 902"/>
                <a:gd name="T93" fmla="*/ 668 h 774"/>
                <a:gd name="T94" fmla="*/ 831 w 902"/>
                <a:gd name="T95" fmla="*/ 744 h 774"/>
                <a:gd name="T96" fmla="*/ 838 w 902"/>
                <a:gd name="T97" fmla="*/ 749 h 774"/>
                <a:gd name="T98" fmla="*/ 891 w 902"/>
                <a:gd name="T99" fmla="*/ 462 h 774"/>
                <a:gd name="T100" fmla="*/ 901 w 902"/>
                <a:gd name="T101" fmla="*/ 398 h 774"/>
                <a:gd name="T102" fmla="*/ 901 w 902"/>
                <a:gd name="T103" fmla="*/ 351 h 774"/>
                <a:gd name="T104" fmla="*/ 881 w 902"/>
                <a:gd name="T105" fmla="*/ 31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2" h="774">
                  <a:moveTo>
                    <a:pt x="881" y="317"/>
                  </a:moveTo>
                  <a:lnTo>
                    <a:pt x="881" y="317"/>
                  </a:lnTo>
                  <a:lnTo>
                    <a:pt x="854" y="267"/>
                  </a:lnTo>
                  <a:lnTo>
                    <a:pt x="854" y="267"/>
                  </a:lnTo>
                  <a:lnTo>
                    <a:pt x="848" y="256"/>
                  </a:lnTo>
                  <a:lnTo>
                    <a:pt x="834" y="235"/>
                  </a:lnTo>
                  <a:lnTo>
                    <a:pt x="819" y="215"/>
                  </a:lnTo>
                  <a:lnTo>
                    <a:pt x="812" y="206"/>
                  </a:lnTo>
                  <a:lnTo>
                    <a:pt x="807" y="201"/>
                  </a:lnTo>
                  <a:lnTo>
                    <a:pt x="807" y="201"/>
                  </a:lnTo>
                  <a:lnTo>
                    <a:pt x="796" y="194"/>
                  </a:lnTo>
                  <a:lnTo>
                    <a:pt x="785" y="188"/>
                  </a:lnTo>
                  <a:lnTo>
                    <a:pt x="775" y="182"/>
                  </a:lnTo>
                  <a:lnTo>
                    <a:pt x="765" y="174"/>
                  </a:lnTo>
                  <a:lnTo>
                    <a:pt x="765" y="174"/>
                  </a:lnTo>
                  <a:lnTo>
                    <a:pt x="755" y="164"/>
                  </a:lnTo>
                  <a:lnTo>
                    <a:pt x="749" y="158"/>
                  </a:lnTo>
                  <a:lnTo>
                    <a:pt x="744" y="153"/>
                  </a:lnTo>
                  <a:lnTo>
                    <a:pt x="744" y="153"/>
                  </a:lnTo>
                  <a:lnTo>
                    <a:pt x="740" y="150"/>
                  </a:lnTo>
                  <a:lnTo>
                    <a:pt x="733" y="145"/>
                  </a:lnTo>
                  <a:lnTo>
                    <a:pt x="722" y="140"/>
                  </a:lnTo>
                  <a:lnTo>
                    <a:pt x="722" y="140"/>
                  </a:lnTo>
                  <a:lnTo>
                    <a:pt x="711" y="132"/>
                  </a:lnTo>
                  <a:lnTo>
                    <a:pt x="701" y="124"/>
                  </a:lnTo>
                  <a:lnTo>
                    <a:pt x="692" y="115"/>
                  </a:lnTo>
                  <a:lnTo>
                    <a:pt x="682" y="106"/>
                  </a:lnTo>
                  <a:lnTo>
                    <a:pt x="666" y="88"/>
                  </a:lnTo>
                  <a:lnTo>
                    <a:pt x="649" y="68"/>
                  </a:lnTo>
                  <a:lnTo>
                    <a:pt x="649" y="68"/>
                  </a:lnTo>
                  <a:lnTo>
                    <a:pt x="634" y="50"/>
                  </a:lnTo>
                  <a:lnTo>
                    <a:pt x="625" y="41"/>
                  </a:lnTo>
                  <a:lnTo>
                    <a:pt x="615" y="34"/>
                  </a:lnTo>
                  <a:lnTo>
                    <a:pt x="615" y="34"/>
                  </a:lnTo>
                  <a:lnTo>
                    <a:pt x="607" y="28"/>
                  </a:lnTo>
                  <a:lnTo>
                    <a:pt x="598" y="24"/>
                  </a:lnTo>
                  <a:lnTo>
                    <a:pt x="581" y="16"/>
                  </a:lnTo>
                  <a:lnTo>
                    <a:pt x="562" y="9"/>
                  </a:lnTo>
                  <a:lnTo>
                    <a:pt x="543" y="5"/>
                  </a:lnTo>
                  <a:lnTo>
                    <a:pt x="523" y="3"/>
                  </a:lnTo>
                  <a:lnTo>
                    <a:pt x="502" y="2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419" y="0"/>
                  </a:lnTo>
                  <a:lnTo>
                    <a:pt x="398" y="2"/>
                  </a:lnTo>
                  <a:lnTo>
                    <a:pt x="377" y="3"/>
                  </a:lnTo>
                  <a:lnTo>
                    <a:pt x="358" y="6"/>
                  </a:lnTo>
                  <a:lnTo>
                    <a:pt x="338" y="10"/>
                  </a:lnTo>
                  <a:lnTo>
                    <a:pt x="318" y="17"/>
                  </a:lnTo>
                  <a:lnTo>
                    <a:pt x="299" y="26"/>
                  </a:lnTo>
                  <a:lnTo>
                    <a:pt x="299" y="26"/>
                  </a:lnTo>
                  <a:lnTo>
                    <a:pt x="290" y="31"/>
                  </a:lnTo>
                  <a:lnTo>
                    <a:pt x="283" y="37"/>
                  </a:lnTo>
                  <a:lnTo>
                    <a:pt x="275" y="45"/>
                  </a:lnTo>
                  <a:lnTo>
                    <a:pt x="268" y="53"/>
                  </a:lnTo>
                  <a:lnTo>
                    <a:pt x="254" y="72"/>
                  </a:lnTo>
                  <a:lnTo>
                    <a:pt x="240" y="93"/>
                  </a:lnTo>
                  <a:lnTo>
                    <a:pt x="215" y="136"/>
                  </a:lnTo>
                  <a:lnTo>
                    <a:pt x="203" y="156"/>
                  </a:lnTo>
                  <a:lnTo>
                    <a:pt x="192" y="173"/>
                  </a:lnTo>
                  <a:lnTo>
                    <a:pt x="192" y="172"/>
                  </a:lnTo>
                  <a:lnTo>
                    <a:pt x="192" y="172"/>
                  </a:lnTo>
                  <a:lnTo>
                    <a:pt x="192" y="172"/>
                  </a:lnTo>
                  <a:lnTo>
                    <a:pt x="192" y="172"/>
                  </a:lnTo>
                  <a:lnTo>
                    <a:pt x="193" y="172"/>
                  </a:lnTo>
                  <a:lnTo>
                    <a:pt x="193" y="173"/>
                  </a:lnTo>
                  <a:lnTo>
                    <a:pt x="193" y="173"/>
                  </a:lnTo>
                  <a:lnTo>
                    <a:pt x="192" y="174"/>
                  </a:lnTo>
                  <a:lnTo>
                    <a:pt x="190" y="173"/>
                  </a:lnTo>
                  <a:lnTo>
                    <a:pt x="190" y="173"/>
                  </a:lnTo>
                  <a:lnTo>
                    <a:pt x="179" y="171"/>
                  </a:lnTo>
                  <a:lnTo>
                    <a:pt x="169" y="167"/>
                  </a:lnTo>
                  <a:lnTo>
                    <a:pt x="158" y="167"/>
                  </a:lnTo>
                  <a:lnTo>
                    <a:pt x="148" y="168"/>
                  </a:lnTo>
                  <a:lnTo>
                    <a:pt x="148" y="168"/>
                  </a:lnTo>
                  <a:lnTo>
                    <a:pt x="142" y="169"/>
                  </a:lnTo>
                  <a:lnTo>
                    <a:pt x="138" y="172"/>
                  </a:lnTo>
                  <a:lnTo>
                    <a:pt x="128" y="178"/>
                  </a:lnTo>
                  <a:lnTo>
                    <a:pt x="119" y="185"/>
                  </a:lnTo>
                  <a:lnTo>
                    <a:pt x="110" y="193"/>
                  </a:lnTo>
                  <a:lnTo>
                    <a:pt x="110" y="193"/>
                  </a:lnTo>
                  <a:lnTo>
                    <a:pt x="89" y="214"/>
                  </a:lnTo>
                  <a:lnTo>
                    <a:pt x="70" y="235"/>
                  </a:lnTo>
                  <a:lnTo>
                    <a:pt x="61" y="246"/>
                  </a:lnTo>
                  <a:lnTo>
                    <a:pt x="52" y="257"/>
                  </a:lnTo>
                  <a:lnTo>
                    <a:pt x="44" y="269"/>
                  </a:lnTo>
                  <a:lnTo>
                    <a:pt x="36" y="281"/>
                  </a:lnTo>
                  <a:lnTo>
                    <a:pt x="36" y="281"/>
                  </a:lnTo>
                  <a:lnTo>
                    <a:pt x="31" y="293"/>
                  </a:lnTo>
                  <a:lnTo>
                    <a:pt x="25" y="305"/>
                  </a:lnTo>
                  <a:lnTo>
                    <a:pt x="17" y="331"/>
                  </a:lnTo>
                  <a:lnTo>
                    <a:pt x="17" y="331"/>
                  </a:lnTo>
                  <a:lnTo>
                    <a:pt x="3" y="365"/>
                  </a:lnTo>
                  <a:lnTo>
                    <a:pt x="2" y="378"/>
                  </a:lnTo>
                  <a:lnTo>
                    <a:pt x="2" y="378"/>
                  </a:lnTo>
                  <a:lnTo>
                    <a:pt x="3" y="397"/>
                  </a:lnTo>
                  <a:lnTo>
                    <a:pt x="4" y="415"/>
                  </a:lnTo>
                  <a:lnTo>
                    <a:pt x="3" y="446"/>
                  </a:lnTo>
                  <a:lnTo>
                    <a:pt x="1" y="478"/>
                  </a:lnTo>
                  <a:lnTo>
                    <a:pt x="0" y="514"/>
                  </a:lnTo>
                  <a:lnTo>
                    <a:pt x="0" y="514"/>
                  </a:lnTo>
                  <a:lnTo>
                    <a:pt x="1" y="546"/>
                  </a:lnTo>
                  <a:lnTo>
                    <a:pt x="3" y="579"/>
                  </a:lnTo>
                  <a:lnTo>
                    <a:pt x="9" y="643"/>
                  </a:lnTo>
                  <a:lnTo>
                    <a:pt x="11" y="676"/>
                  </a:lnTo>
                  <a:lnTo>
                    <a:pt x="13" y="708"/>
                  </a:lnTo>
                  <a:lnTo>
                    <a:pt x="14" y="740"/>
                  </a:lnTo>
                  <a:lnTo>
                    <a:pt x="13" y="774"/>
                  </a:lnTo>
                  <a:lnTo>
                    <a:pt x="13" y="774"/>
                  </a:lnTo>
                  <a:lnTo>
                    <a:pt x="14" y="734"/>
                  </a:lnTo>
                  <a:lnTo>
                    <a:pt x="19" y="694"/>
                  </a:lnTo>
                  <a:lnTo>
                    <a:pt x="25" y="654"/>
                  </a:lnTo>
                  <a:lnTo>
                    <a:pt x="34" y="616"/>
                  </a:lnTo>
                  <a:lnTo>
                    <a:pt x="46" y="577"/>
                  </a:lnTo>
                  <a:lnTo>
                    <a:pt x="60" y="539"/>
                  </a:lnTo>
                  <a:lnTo>
                    <a:pt x="76" y="503"/>
                  </a:lnTo>
                  <a:lnTo>
                    <a:pt x="94" y="467"/>
                  </a:lnTo>
                  <a:lnTo>
                    <a:pt x="99" y="451"/>
                  </a:lnTo>
                  <a:lnTo>
                    <a:pt x="99" y="451"/>
                  </a:lnTo>
                  <a:lnTo>
                    <a:pt x="103" y="437"/>
                  </a:lnTo>
                  <a:lnTo>
                    <a:pt x="107" y="425"/>
                  </a:lnTo>
                  <a:lnTo>
                    <a:pt x="111" y="412"/>
                  </a:lnTo>
                  <a:lnTo>
                    <a:pt x="117" y="401"/>
                  </a:lnTo>
                  <a:lnTo>
                    <a:pt x="129" y="378"/>
                  </a:lnTo>
                  <a:lnTo>
                    <a:pt x="145" y="354"/>
                  </a:lnTo>
                  <a:lnTo>
                    <a:pt x="145" y="354"/>
                  </a:lnTo>
                  <a:lnTo>
                    <a:pt x="158" y="333"/>
                  </a:lnTo>
                  <a:lnTo>
                    <a:pt x="163" y="325"/>
                  </a:lnTo>
                  <a:lnTo>
                    <a:pt x="171" y="319"/>
                  </a:lnTo>
                  <a:lnTo>
                    <a:pt x="180" y="311"/>
                  </a:lnTo>
                  <a:lnTo>
                    <a:pt x="191" y="303"/>
                  </a:lnTo>
                  <a:lnTo>
                    <a:pt x="224" y="284"/>
                  </a:lnTo>
                  <a:lnTo>
                    <a:pt x="224" y="284"/>
                  </a:lnTo>
                  <a:lnTo>
                    <a:pt x="231" y="281"/>
                  </a:lnTo>
                  <a:lnTo>
                    <a:pt x="259" y="261"/>
                  </a:lnTo>
                  <a:lnTo>
                    <a:pt x="259" y="261"/>
                  </a:lnTo>
                  <a:lnTo>
                    <a:pt x="276" y="254"/>
                  </a:lnTo>
                  <a:lnTo>
                    <a:pt x="294" y="249"/>
                  </a:lnTo>
                  <a:lnTo>
                    <a:pt x="310" y="245"/>
                  </a:lnTo>
                  <a:lnTo>
                    <a:pt x="328" y="240"/>
                  </a:lnTo>
                  <a:lnTo>
                    <a:pt x="345" y="238"/>
                  </a:lnTo>
                  <a:lnTo>
                    <a:pt x="364" y="236"/>
                  </a:lnTo>
                  <a:lnTo>
                    <a:pt x="382" y="235"/>
                  </a:lnTo>
                  <a:lnTo>
                    <a:pt x="400" y="236"/>
                  </a:lnTo>
                  <a:lnTo>
                    <a:pt x="400" y="236"/>
                  </a:lnTo>
                  <a:lnTo>
                    <a:pt x="422" y="237"/>
                  </a:lnTo>
                  <a:lnTo>
                    <a:pt x="434" y="238"/>
                  </a:lnTo>
                  <a:lnTo>
                    <a:pt x="444" y="241"/>
                  </a:lnTo>
                  <a:lnTo>
                    <a:pt x="444" y="241"/>
                  </a:lnTo>
                  <a:lnTo>
                    <a:pt x="456" y="245"/>
                  </a:lnTo>
                  <a:lnTo>
                    <a:pt x="467" y="248"/>
                  </a:lnTo>
                  <a:lnTo>
                    <a:pt x="467" y="248"/>
                  </a:lnTo>
                  <a:lnTo>
                    <a:pt x="501" y="261"/>
                  </a:lnTo>
                  <a:lnTo>
                    <a:pt x="518" y="269"/>
                  </a:lnTo>
                  <a:lnTo>
                    <a:pt x="534" y="277"/>
                  </a:lnTo>
                  <a:lnTo>
                    <a:pt x="534" y="277"/>
                  </a:lnTo>
                  <a:lnTo>
                    <a:pt x="539" y="280"/>
                  </a:lnTo>
                  <a:lnTo>
                    <a:pt x="539" y="280"/>
                  </a:lnTo>
                  <a:lnTo>
                    <a:pt x="546" y="285"/>
                  </a:lnTo>
                  <a:lnTo>
                    <a:pt x="554" y="292"/>
                  </a:lnTo>
                  <a:lnTo>
                    <a:pt x="562" y="298"/>
                  </a:lnTo>
                  <a:lnTo>
                    <a:pt x="562" y="298"/>
                  </a:lnTo>
                  <a:lnTo>
                    <a:pt x="595" y="307"/>
                  </a:lnTo>
                  <a:lnTo>
                    <a:pt x="626" y="319"/>
                  </a:lnTo>
                  <a:lnTo>
                    <a:pt x="658" y="332"/>
                  </a:lnTo>
                  <a:lnTo>
                    <a:pt x="688" y="348"/>
                  </a:lnTo>
                  <a:lnTo>
                    <a:pt x="688" y="348"/>
                  </a:lnTo>
                  <a:lnTo>
                    <a:pt x="703" y="357"/>
                  </a:lnTo>
                  <a:lnTo>
                    <a:pt x="717" y="366"/>
                  </a:lnTo>
                  <a:lnTo>
                    <a:pt x="732" y="377"/>
                  </a:lnTo>
                  <a:lnTo>
                    <a:pt x="745" y="388"/>
                  </a:lnTo>
                  <a:lnTo>
                    <a:pt x="745" y="388"/>
                  </a:lnTo>
                  <a:lnTo>
                    <a:pt x="757" y="401"/>
                  </a:lnTo>
                  <a:lnTo>
                    <a:pt x="768" y="415"/>
                  </a:lnTo>
                  <a:lnTo>
                    <a:pt x="778" y="430"/>
                  </a:lnTo>
                  <a:lnTo>
                    <a:pt x="786" y="446"/>
                  </a:lnTo>
                  <a:lnTo>
                    <a:pt x="786" y="446"/>
                  </a:lnTo>
                  <a:lnTo>
                    <a:pt x="793" y="461"/>
                  </a:lnTo>
                  <a:lnTo>
                    <a:pt x="797" y="475"/>
                  </a:lnTo>
                  <a:lnTo>
                    <a:pt x="801" y="491"/>
                  </a:lnTo>
                  <a:lnTo>
                    <a:pt x="805" y="506"/>
                  </a:lnTo>
                  <a:lnTo>
                    <a:pt x="807" y="522"/>
                  </a:lnTo>
                  <a:lnTo>
                    <a:pt x="809" y="538"/>
                  </a:lnTo>
                  <a:lnTo>
                    <a:pt x="810" y="569"/>
                  </a:lnTo>
                  <a:lnTo>
                    <a:pt x="810" y="569"/>
                  </a:lnTo>
                  <a:lnTo>
                    <a:pt x="812" y="619"/>
                  </a:lnTo>
                  <a:lnTo>
                    <a:pt x="814" y="643"/>
                  </a:lnTo>
                  <a:lnTo>
                    <a:pt x="817" y="668"/>
                  </a:lnTo>
                  <a:lnTo>
                    <a:pt x="817" y="668"/>
                  </a:lnTo>
                  <a:lnTo>
                    <a:pt x="821" y="693"/>
                  </a:lnTo>
                  <a:lnTo>
                    <a:pt x="827" y="718"/>
                  </a:lnTo>
                  <a:lnTo>
                    <a:pt x="831" y="744"/>
                  </a:lnTo>
                  <a:lnTo>
                    <a:pt x="832" y="756"/>
                  </a:lnTo>
                  <a:lnTo>
                    <a:pt x="832" y="769"/>
                  </a:lnTo>
                  <a:lnTo>
                    <a:pt x="832" y="769"/>
                  </a:lnTo>
                  <a:lnTo>
                    <a:pt x="838" y="749"/>
                  </a:lnTo>
                  <a:lnTo>
                    <a:pt x="842" y="729"/>
                  </a:lnTo>
                  <a:lnTo>
                    <a:pt x="850" y="690"/>
                  </a:lnTo>
                  <a:lnTo>
                    <a:pt x="850" y="690"/>
                  </a:lnTo>
                  <a:lnTo>
                    <a:pt x="891" y="462"/>
                  </a:lnTo>
                  <a:lnTo>
                    <a:pt x="891" y="462"/>
                  </a:lnTo>
                  <a:lnTo>
                    <a:pt x="896" y="430"/>
                  </a:lnTo>
                  <a:lnTo>
                    <a:pt x="901" y="398"/>
                  </a:lnTo>
                  <a:lnTo>
                    <a:pt x="901" y="398"/>
                  </a:lnTo>
                  <a:lnTo>
                    <a:pt x="902" y="379"/>
                  </a:lnTo>
                  <a:lnTo>
                    <a:pt x="902" y="369"/>
                  </a:lnTo>
                  <a:lnTo>
                    <a:pt x="902" y="361"/>
                  </a:lnTo>
                  <a:lnTo>
                    <a:pt x="901" y="351"/>
                  </a:lnTo>
                  <a:lnTo>
                    <a:pt x="899" y="342"/>
                  </a:lnTo>
                  <a:lnTo>
                    <a:pt x="895" y="333"/>
                  </a:lnTo>
                  <a:lnTo>
                    <a:pt x="891" y="325"/>
                  </a:lnTo>
                  <a:lnTo>
                    <a:pt x="881" y="3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327E8041-F69A-9ECF-A424-BBEB474D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2" y="1580"/>
              <a:ext cx="2778" cy="1333"/>
            </a:xfrm>
            <a:custGeom>
              <a:avLst/>
              <a:gdLst>
                <a:gd name="T0" fmla="*/ 2283 w 2778"/>
                <a:gd name="T1" fmla="*/ 1217 h 1333"/>
                <a:gd name="T2" fmla="*/ 2227 w 2778"/>
                <a:gd name="T3" fmla="*/ 1169 h 1333"/>
                <a:gd name="T4" fmla="*/ 2119 w 2778"/>
                <a:gd name="T5" fmla="*/ 1202 h 1333"/>
                <a:gd name="T6" fmla="*/ 1984 w 2778"/>
                <a:gd name="T7" fmla="*/ 1295 h 1333"/>
                <a:gd name="T8" fmla="*/ 1799 w 2778"/>
                <a:gd name="T9" fmla="*/ 1259 h 1333"/>
                <a:gd name="T10" fmla="*/ 1596 w 2778"/>
                <a:gd name="T11" fmla="*/ 1210 h 1333"/>
                <a:gd name="T12" fmla="*/ 1387 w 2778"/>
                <a:gd name="T13" fmla="*/ 1174 h 1333"/>
                <a:gd name="T14" fmla="*/ 1135 w 2778"/>
                <a:gd name="T15" fmla="*/ 1166 h 1333"/>
                <a:gd name="T16" fmla="*/ 889 w 2778"/>
                <a:gd name="T17" fmla="*/ 1188 h 1333"/>
                <a:gd name="T18" fmla="*/ 786 w 2778"/>
                <a:gd name="T19" fmla="*/ 1222 h 1333"/>
                <a:gd name="T20" fmla="*/ 796 w 2778"/>
                <a:gd name="T21" fmla="*/ 1333 h 1333"/>
                <a:gd name="T22" fmla="*/ 641 w 2778"/>
                <a:gd name="T23" fmla="*/ 1280 h 1333"/>
                <a:gd name="T24" fmla="*/ 519 w 2778"/>
                <a:gd name="T25" fmla="*/ 1264 h 1333"/>
                <a:gd name="T26" fmla="*/ 274 w 2778"/>
                <a:gd name="T27" fmla="*/ 1274 h 1333"/>
                <a:gd name="T28" fmla="*/ 82 w 2778"/>
                <a:gd name="T29" fmla="*/ 1302 h 1333"/>
                <a:gd name="T30" fmla="*/ 0 w 2778"/>
                <a:gd name="T31" fmla="*/ 1304 h 1333"/>
                <a:gd name="T32" fmla="*/ 103 w 2778"/>
                <a:gd name="T33" fmla="*/ 1025 h 1333"/>
                <a:gd name="T34" fmla="*/ 160 w 2778"/>
                <a:gd name="T35" fmla="*/ 731 h 1333"/>
                <a:gd name="T36" fmla="*/ 177 w 2778"/>
                <a:gd name="T37" fmla="*/ 500 h 1333"/>
                <a:gd name="T38" fmla="*/ 200 w 2778"/>
                <a:gd name="T39" fmla="*/ 362 h 1333"/>
                <a:gd name="T40" fmla="*/ 240 w 2778"/>
                <a:gd name="T41" fmla="*/ 299 h 1333"/>
                <a:gd name="T42" fmla="*/ 335 w 2778"/>
                <a:gd name="T43" fmla="*/ 236 h 1333"/>
                <a:gd name="T44" fmla="*/ 538 w 2778"/>
                <a:gd name="T45" fmla="*/ 150 h 1333"/>
                <a:gd name="T46" fmla="*/ 760 w 2778"/>
                <a:gd name="T47" fmla="*/ 88 h 1333"/>
                <a:gd name="T48" fmla="*/ 888 w 2778"/>
                <a:gd name="T49" fmla="*/ 28 h 1333"/>
                <a:gd name="T50" fmla="*/ 1045 w 2778"/>
                <a:gd name="T51" fmla="*/ 36 h 1333"/>
                <a:gd name="T52" fmla="*/ 1187 w 2778"/>
                <a:gd name="T53" fmla="*/ 92 h 1333"/>
                <a:gd name="T54" fmla="*/ 1299 w 2778"/>
                <a:gd name="T55" fmla="*/ 112 h 1333"/>
                <a:gd name="T56" fmla="*/ 1496 w 2778"/>
                <a:gd name="T57" fmla="*/ 121 h 1333"/>
                <a:gd name="T58" fmla="*/ 1687 w 2778"/>
                <a:gd name="T59" fmla="*/ 93 h 1333"/>
                <a:gd name="T60" fmla="*/ 1753 w 2778"/>
                <a:gd name="T61" fmla="*/ 70 h 1333"/>
                <a:gd name="T62" fmla="*/ 1806 w 2778"/>
                <a:gd name="T63" fmla="*/ 24 h 1333"/>
                <a:gd name="T64" fmla="*/ 1791 w 2778"/>
                <a:gd name="T65" fmla="*/ 40 h 1333"/>
                <a:gd name="T66" fmla="*/ 1743 w 2778"/>
                <a:gd name="T67" fmla="*/ 76 h 1333"/>
                <a:gd name="T68" fmla="*/ 1612 w 2778"/>
                <a:gd name="T69" fmla="*/ 111 h 1333"/>
                <a:gd name="T70" fmla="*/ 1417 w 2778"/>
                <a:gd name="T71" fmla="*/ 121 h 1333"/>
                <a:gd name="T72" fmla="*/ 1242 w 2778"/>
                <a:gd name="T73" fmla="*/ 109 h 1333"/>
                <a:gd name="T74" fmla="*/ 1151 w 2778"/>
                <a:gd name="T75" fmla="*/ 80 h 1333"/>
                <a:gd name="T76" fmla="*/ 1029 w 2778"/>
                <a:gd name="T77" fmla="*/ 22 h 1333"/>
                <a:gd name="T78" fmla="*/ 1064 w 2778"/>
                <a:gd name="T79" fmla="*/ 43 h 1333"/>
                <a:gd name="T80" fmla="*/ 1223 w 2778"/>
                <a:gd name="T81" fmla="*/ 107 h 1333"/>
                <a:gd name="T82" fmla="*/ 1379 w 2778"/>
                <a:gd name="T83" fmla="*/ 121 h 1333"/>
                <a:gd name="T84" fmla="*/ 1536 w 2778"/>
                <a:gd name="T85" fmla="*/ 123 h 1333"/>
                <a:gd name="T86" fmla="*/ 1715 w 2778"/>
                <a:gd name="T87" fmla="*/ 87 h 1333"/>
                <a:gd name="T88" fmla="*/ 1773 w 2778"/>
                <a:gd name="T89" fmla="*/ 56 h 1333"/>
                <a:gd name="T90" fmla="*/ 1857 w 2778"/>
                <a:gd name="T91" fmla="*/ 32 h 1333"/>
                <a:gd name="T92" fmla="*/ 2052 w 2778"/>
                <a:gd name="T93" fmla="*/ 101 h 1333"/>
                <a:gd name="T94" fmla="*/ 2352 w 2778"/>
                <a:gd name="T95" fmla="*/ 192 h 1333"/>
                <a:gd name="T96" fmla="*/ 2420 w 2778"/>
                <a:gd name="T97" fmla="*/ 223 h 1333"/>
                <a:gd name="T98" fmla="*/ 2480 w 2778"/>
                <a:gd name="T99" fmla="*/ 298 h 1333"/>
                <a:gd name="T100" fmla="*/ 2575 w 2778"/>
                <a:gd name="T101" fmla="*/ 466 h 1333"/>
                <a:gd name="T102" fmla="*/ 2609 w 2778"/>
                <a:gd name="T103" fmla="*/ 555 h 1333"/>
                <a:gd name="T104" fmla="*/ 2663 w 2778"/>
                <a:gd name="T105" fmla="*/ 871 h 1333"/>
                <a:gd name="T106" fmla="*/ 2778 w 2778"/>
                <a:gd name="T107" fmla="*/ 1190 h 1333"/>
                <a:gd name="T108" fmla="*/ 2641 w 2778"/>
                <a:gd name="T109" fmla="*/ 1165 h 1333"/>
                <a:gd name="T110" fmla="*/ 2474 w 2778"/>
                <a:gd name="T111" fmla="*/ 1177 h 1333"/>
                <a:gd name="T112" fmla="*/ 2395 w 2778"/>
                <a:gd name="T113" fmla="*/ 1216 h 1333"/>
                <a:gd name="T114" fmla="*/ 2336 w 2778"/>
                <a:gd name="T115" fmla="*/ 1281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78" h="1333">
                  <a:moveTo>
                    <a:pt x="2297" y="1272"/>
                  </a:moveTo>
                  <a:lnTo>
                    <a:pt x="2297" y="1272"/>
                  </a:lnTo>
                  <a:lnTo>
                    <a:pt x="2295" y="1258"/>
                  </a:lnTo>
                  <a:lnTo>
                    <a:pt x="2292" y="1244"/>
                  </a:lnTo>
                  <a:lnTo>
                    <a:pt x="2288" y="1230"/>
                  </a:lnTo>
                  <a:lnTo>
                    <a:pt x="2283" y="1217"/>
                  </a:lnTo>
                  <a:lnTo>
                    <a:pt x="2273" y="1191"/>
                  </a:lnTo>
                  <a:lnTo>
                    <a:pt x="2260" y="1166"/>
                  </a:lnTo>
                  <a:lnTo>
                    <a:pt x="2243" y="1173"/>
                  </a:lnTo>
                  <a:lnTo>
                    <a:pt x="2243" y="1173"/>
                  </a:lnTo>
                  <a:lnTo>
                    <a:pt x="2234" y="1170"/>
                  </a:lnTo>
                  <a:lnTo>
                    <a:pt x="2227" y="1169"/>
                  </a:lnTo>
                  <a:lnTo>
                    <a:pt x="2219" y="1170"/>
                  </a:lnTo>
                  <a:lnTo>
                    <a:pt x="2210" y="1173"/>
                  </a:lnTo>
                  <a:lnTo>
                    <a:pt x="2210" y="1173"/>
                  </a:lnTo>
                  <a:lnTo>
                    <a:pt x="2179" y="1180"/>
                  </a:lnTo>
                  <a:lnTo>
                    <a:pt x="2149" y="1190"/>
                  </a:lnTo>
                  <a:lnTo>
                    <a:pt x="2119" y="1202"/>
                  </a:lnTo>
                  <a:lnTo>
                    <a:pt x="2091" y="1216"/>
                  </a:lnTo>
                  <a:lnTo>
                    <a:pt x="2063" y="1231"/>
                  </a:lnTo>
                  <a:lnTo>
                    <a:pt x="2037" y="1248"/>
                  </a:lnTo>
                  <a:lnTo>
                    <a:pt x="2011" y="1266"/>
                  </a:lnTo>
                  <a:lnTo>
                    <a:pt x="1987" y="1286"/>
                  </a:lnTo>
                  <a:lnTo>
                    <a:pt x="1984" y="1295"/>
                  </a:lnTo>
                  <a:lnTo>
                    <a:pt x="1984" y="1295"/>
                  </a:lnTo>
                  <a:lnTo>
                    <a:pt x="1961" y="1293"/>
                  </a:lnTo>
                  <a:lnTo>
                    <a:pt x="1937" y="1290"/>
                  </a:lnTo>
                  <a:lnTo>
                    <a:pt x="1892" y="1282"/>
                  </a:lnTo>
                  <a:lnTo>
                    <a:pt x="1846" y="1271"/>
                  </a:lnTo>
                  <a:lnTo>
                    <a:pt x="1799" y="1259"/>
                  </a:lnTo>
                  <a:lnTo>
                    <a:pt x="1799" y="1259"/>
                  </a:lnTo>
                  <a:lnTo>
                    <a:pt x="1774" y="1251"/>
                  </a:lnTo>
                  <a:lnTo>
                    <a:pt x="1750" y="1243"/>
                  </a:lnTo>
                  <a:lnTo>
                    <a:pt x="1700" y="1231"/>
                  </a:lnTo>
                  <a:lnTo>
                    <a:pt x="1648" y="1220"/>
                  </a:lnTo>
                  <a:lnTo>
                    <a:pt x="1596" y="1210"/>
                  </a:lnTo>
                  <a:lnTo>
                    <a:pt x="1596" y="1210"/>
                  </a:lnTo>
                  <a:lnTo>
                    <a:pt x="1554" y="1200"/>
                  </a:lnTo>
                  <a:lnTo>
                    <a:pt x="1512" y="1191"/>
                  </a:lnTo>
                  <a:lnTo>
                    <a:pt x="1470" y="1184"/>
                  </a:lnTo>
                  <a:lnTo>
                    <a:pt x="1428" y="1178"/>
                  </a:lnTo>
                  <a:lnTo>
                    <a:pt x="1387" y="1174"/>
                  </a:lnTo>
                  <a:lnTo>
                    <a:pt x="1345" y="1169"/>
                  </a:lnTo>
                  <a:lnTo>
                    <a:pt x="1303" y="1167"/>
                  </a:lnTo>
                  <a:lnTo>
                    <a:pt x="1261" y="1166"/>
                  </a:lnTo>
                  <a:lnTo>
                    <a:pt x="1219" y="1165"/>
                  </a:lnTo>
                  <a:lnTo>
                    <a:pt x="1177" y="1165"/>
                  </a:lnTo>
                  <a:lnTo>
                    <a:pt x="1135" y="1166"/>
                  </a:lnTo>
                  <a:lnTo>
                    <a:pt x="1093" y="1168"/>
                  </a:lnTo>
                  <a:lnTo>
                    <a:pt x="1051" y="1172"/>
                  </a:lnTo>
                  <a:lnTo>
                    <a:pt x="1009" y="1175"/>
                  </a:lnTo>
                  <a:lnTo>
                    <a:pt x="925" y="1184"/>
                  </a:lnTo>
                  <a:lnTo>
                    <a:pt x="925" y="1184"/>
                  </a:lnTo>
                  <a:lnTo>
                    <a:pt x="889" y="1188"/>
                  </a:lnTo>
                  <a:lnTo>
                    <a:pt x="871" y="1191"/>
                  </a:lnTo>
                  <a:lnTo>
                    <a:pt x="853" y="1195"/>
                  </a:lnTo>
                  <a:lnTo>
                    <a:pt x="836" y="1200"/>
                  </a:lnTo>
                  <a:lnTo>
                    <a:pt x="819" y="1206"/>
                  </a:lnTo>
                  <a:lnTo>
                    <a:pt x="803" y="1213"/>
                  </a:lnTo>
                  <a:lnTo>
                    <a:pt x="786" y="1222"/>
                  </a:lnTo>
                  <a:lnTo>
                    <a:pt x="773" y="1210"/>
                  </a:lnTo>
                  <a:lnTo>
                    <a:pt x="773" y="1210"/>
                  </a:lnTo>
                  <a:lnTo>
                    <a:pt x="772" y="1246"/>
                  </a:lnTo>
                  <a:lnTo>
                    <a:pt x="769" y="1281"/>
                  </a:lnTo>
                  <a:lnTo>
                    <a:pt x="796" y="1333"/>
                  </a:lnTo>
                  <a:lnTo>
                    <a:pt x="796" y="1333"/>
                  </a:lnTo>
                  <a:lnTo>
                    <a:pt x="773" y="1327"/>
                  </a:lnTo>
                  <a:lnTo>
                    <a:pt x="751" y="1321"/>
                  </a:lnTo>
                  <a:lnTo>
                    <a:pt x="729" y="1312"/>
                  </a:lnTo>
                  <a:lnTo>
                    <a:pt x="707" y="1304"/>
                  </a:lnTo>
                  <a:lnTo>
                    <a:pt x="664" y="1286"/>
                  </a:lnTo>
                  <a:lnTo>
                    <a:pt x="641" y="1280"/>
                  </a:lnTo>
                  <a:lnTo>
                    <a:pt x="618" y="1273"/>
                  </a:lnTo>
                  <a:lnTo>
                    <a:pt x="618" y="1273"/>
                  </a:lnTo>
                  <a:lnTo>
                    <a:pt x="594" y="1269"/>
                  </a:lnTo>
                  <a:lnTo>
                    <a:pt x="570" y="1266"/>
                  </a:lnTo>
                  <a:lnTo>
                    <a:pt x="544" y="1265"/>
                  </a:lnTo>
                  <a:lnTo>
                    <a:pt x="519" y="1264"/>
                  </a:lnTo>
                  <a:lnTo>
                    <a:pt x="519" y="1264"/>
                  </a:lnTo>
                  <a:lnTo>
                    <a:pt x="470" y="1264"/>
                  </a:lnTo>
                  <a:lnTo>
                    <a:pt x="421" y="1265"/>
                  </a:lnTo>
                  <a:lnTo>
                    <a:pt x="372" y="1266"/>
                  </a:lnTo>
                  <a:lnTo>
                    <a:pt x="322" y="1270"/>
                  </a:lnTo>
                  <a:lnTo>
                    <a:pt x="274" y="1274"/>
                  </a:lnTo>
                  <a:lnTo>
                    <a:pt x="225" y="1279"/>
                  </a:lnTo>
                  <a:lnTo>
                    <a:pt x="177" y="1285"/>
                  </a:lnTo>
                  <a:lnTo>
                    <a:pt x="128" y="1292"/>
                  </a:lnTo>
                  <a:lnTo>
                    <a:pt x="128" y="1292"/>
                  </a:lnTo>
                  <a:lnTo>
                    <a:pt x="105" y="1296"/>
                  </a:lnTo>
                  <a:lnTo>
                    <a:pt x="82" y="1302"/>
                  </a:lnTo>
                  <a:lnTo>
                    <a:pt x="72" y="1305"/>
                  </a:lnTo>
                  <a:lnTo>
                    <a:pt x="61" y="1310"/>
                  </a:lnTo>
                  <a:lnTo>
                    <a:pt x="51" y="1315"/>
                  </a:lnTo>
                  <a:lnTo>
                    <a:pt x="42" y="1322"/>
                  </a:lnTo>
                  <a:lnTo>
                    <a:pt x="0" y="1304"/>
                  </a:lnTo>
                  <a:lnTo>
                    <a:pt x="0" y="1304"/>
                  </a:lnTo>
                  <a:lnTo>
                    <a:pt x="20" y="1259"/>
                  </a:lnTo>
                  <a:lnTo>
                    <a:pt x="40" y="1212"/>
                  </a:lnTo>
                  <a:lnTo>
                    <a:pt x="58" y="1166"/>
                  </a:lnTo>
                  <a:lnTo>
                    <a:pt x="74" y="1120"/>
                  </a:lnTo>
                  <a:lnTo>
                    <a:pt x="90" y="1072"/>
                  </a:lnTo>
                  <a:lnTo>
                    <a:pt x="103" y="1025"/>
                  </a:lnTo>
                  <a:lnTo>
                    <a:pt x="116" y="976"/>
                  </a:lnTo>
                  <a:lnTo>
                    <a:pt x="127" y="927"/>
                  </a:lnTo>
                  <a:lnTo>
                    <a:pt x="137" y="879"/>
                  </a:lnTo>
                  <a:lnTo>
                    <a:pt x="146" y="829"/>
                  </a:lnTo>
                  <a:lnTo>
                    <a:pt x="154" y="780"/>
                  </a:lnTo>
                  <a:lnTo>
                    <a:pt x="160" y="731"/>
                  </a:lnTo>
                  <a:lnTo>
                    <a:pt x="166" y="681"/>
                  </a:lnTo>
                  <a:lnTo>
                    <a:pt x="170" y="631"/>
                  </a:lnTo>
                  <a:lnTo>
                    <a:pt x="173" y="582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77" y="500"/>
                  </a:lnTo>
                  <a:lnTo>
                    <a:pt x="179" y="469"/>
                  </a:lnTo>
                  <a:lnTo>
                    <a:pt x="182" y="437"/>
                  </a:lnTo>
                  <a:lnTo>
                    <a:pt x="188" y="406"/>
                  </a:lnTo>
                  <a:lnTo>
                    <a:pt x="191" y="391"/>
                  </a:lnTo>
                  <a:lnTo>
                    <a:pt x="195" y="376"/>
                  </a:lnTo>
                  <a:lnTo>
                    <a:pt x="200" y="362"/>
                  </a:lnTo>
                  <a:lnTo>
                    <a:pt x="207" y="347"/>
                  </a:lnTo>
                  <a:lnTo>
                    <a:pt x="213" y="334"/>
                  </a:lnTo>
                  <a:lnTo>
                    <a:pt x="221" y="322"/>
                  </a:lnTo>
                  <a:lnTo>
                    <a:pt x="230" y="310"/>
                  </a:lnTo>
                  <a:lnTo>
                    <a:pt x="240" y="299"/>
                  </a:lnTo>
                  <a:lnTo>
                    <a:pt x="240" y="299"/>
                  </a:lnTo>
                  <a:lnTo>
                    <a:pt x="254" y="286"/>
                  </a:lnTo>
                  <a:lnTo>
                    <a:pt x="269" y="273"/>
                  </a:lnTo>
                  <a:lnTo>
                    <a:pt x="286" y="264"/>
                  </a:lnTo>
                  <a:lnTo>
                    <a:pt x="303" y="254"/>
                  </a:lnTo>
                  <a:lnTo>
                    <a:pt x="303" y="254"/>
                  </a:lnTo>
                  <a:lnTo>
                    <a:pt x="335" y="236"/>
                  </a:lnTo>
                  <a:lnTo>
                    <a:pt x="368" y="219"/>
                  </a:lnTo>
                  <a:lnTo>
                    <a:pt x="401" y="203"/>
                  </a:lnTo>
                  <a:lnTo>
                    <a:pt x="434" y="188"/>
                  </a:lnTo>
                  <a:lnTo>
                    <a:pt x="468" y="174"/>
                  </a:lnTo>
                  <a:lnTo>
                    <a:pt x="502" y="162"/>
                  </a:lnTo>
                  <a:lnTo>
                    <a:pt x="538" y="150"/>
                  </a:lnTo>
                  <a:lnTo>
                    <a:pt x="573" y="139"/>
                  </a:lnTo>
                  <a:lnTo>
                    <a:pt x="573" y="139"/>
                  </a:lnTo>
                  <a:lnTo>
                    <a:pt x="619" y="127"/>
                  </a:lnTo>
                  <a:lnTo>
                    <a:pt x="667" y="114"/>
                  </a:lnTo>
                  <a:lnTo>
                    <a:pt x="713" y="101"/>
                  </a:lnTo>
                  <a:lnTo>
                    <a:pt x="760" y="88"/>
                  </a:lnTo>
                  <a:lnTo>
                    <a:pt x="782" y="80"/>
                  </a:lnTo>
                  <a:lnTo>
                    <a:pt x="805" y="71"/>
                  </a:lnTo>
                  <a:lnTo>
                    <a:pt x="826" y="63"/>
                  </a:lnTo>
                  <a:lnTo>
                    <a:pt x="848" y="53"/>
                  </a:lnTo>
                  <a:lnTo>
                    <a:pt x="868" y="40"/>
                  </a:lnTo>
                  <a:lnTo>
                    <a:pt x="888" y="28"/>
                  </a:lnTo>
                  <a:lnTo>
                    <a:pt x="907" y="15"/>
                  </a:lnTo>
                  <a:lnTo>
                    <a:pt x="926" y="0"/>
                  </a:lnTo>
                  <a:lnTo>
                    <a:pt x="1029" y="24"/>
                  </a:lnTo>
                  <a:lnTo>
                    <a:pt x="1029" y="24"/>
                  </a:lnTo>
                  <a:lnTo>
                    <a:pt x="1037" y="30"/>
                  </a:lnTo>
                  <a:lnTo>
                    <a:pt x="1045" y="36"/>
                  </a:lnTo>
                  <a:lnTo>
                    <a:pt x="1054" y="40"/>
                  </a:lnTo>
                  <a:lnTo>
                    <a:pt x="1064" y="44"/>
                  </a:lnTo>
                  <a:lnTo>
                    <a:pt x="1064" y="44"/>
                  </a:lnTo>
                  <a:lnTo>
                    <a:pt x="1151" y="79"/>
                  </a:lnTo>
                  <a:lnTo>
                    <a:pt x="1151" y="79"/>
                  </a:lnTo>
                  <a:lnTo>
                    <a:pt x="1187" y="92"/>
                  </a:lnTo>
                  <a:lnTo>
                    <a:pt x="1204" y="99"/>
                  </a:lnTo>
                  <a:lnTo>
                    <a:pt x="1223" y="103"/>
                  </a:lnTo>
                  <a:lnTo>
                    <a:pt x="1223" y="103"/>
                  </a:lnTo>
                  <a:lnTo>
                    <a:pt x="1242" y="107"/>
                  </a:lnTo>
                  <a:lnTo>
                    <a:pt x="1261" y="110"/>
                  </a:lnTo>
                  <a:lnTo>
                    <a:pt x="1299" y="112"/>
                  </a:lnTo>
                  <a:lnTo>
                    <a:pt x="1299" y="112"/>
                  </a:lnTo>
                  <a:lnTo>
                    <a:pt x="1379" y="117"/>
                  </a:lnTo>
                  <a:lnTo>
                    <a:pt x="1379" y="117"/>
                  </a:lnTo>
                  <a:lnTo>
                    <a:pt x="1417" y="119"/>
                  </a:lnTo>
                  <a:lnTo>
                    <a:pt x="1457" y="120"/>
                  </a:lnTo>
                  <a:lnTo>
                    <a:pt x="1496" y="121"/>
                  </a:lnTo>
                  <a:lnTo>
                    <a:pt x="1536" y="119"/>
                  </a:lnTo>
                  <a:lnTo>
                    <a:pt x="1536" y="119"/>
                  </a:lnTo>
                  <a:lnTo>
                    <a:pt x="1573" y="116"/>
                  </a:lnTo>
                  <a:lnTo>
                    <a:pt x="1612" y="109"/>
                  </a:lnTo>
                  <a:lnTo>
                    <a:pt x="1649" y="101"/>
                  </a:lnTo>
                  <a:lnTo>
                    <a:pt x="1687" y="93"/>
                  </a:lnTo>
                  <a:lnTo>
                    <a:pt x="1687" y="93"/>
                  </a:lnTo>
                  <a:lnTo>
                    <a:pt x="1715" y="86"/>
                  </a:lnTo>
                  <a:lnTo>
                    <a:pt x="1729" y="80"/>
                  </a:lnTo>
                  <a:lnTo>
                    <a:pt x="1743" y="75"/>
                  </a:lnTo>
                  <a:lnTo>
                    <a:pt x="1743" y="75"/>
                  </a:lnTo>
                  <a:lnTo>
                    <a:pt x="1753" y="70"/>
                  </a:lnTo>
                  <a:lnTo>
                    <a:pt x="1763" y="64"/>
                  </a:lnTo>
                  <a:lnTo>
                    <a:pt x="1773" y="57"/>
                  </a:lnTo>
                  <a:lnTo>
                    <a:pt x="1782" y="49"/>
                  </a:lnTo>
                  <a:lnTo>
                    <a:pt x="1791" y="42"/>
                  </a:lnTo>
                  <a:lnTo>
                    <a:pt x="1798" y="34"/>
                  </a:lnTo>
                  <a:lnTo>
                    <a:pt x="1806" y="24"/>
                  </a:lnTo>
                  <a:lnTo>
                    <a:pt x="1812" y="15"/>
                  </a:lnTo>
                  <a:lnTo>
                    <a:pt x="1812" y="13"/>
                  </a:lnTo>
                  <a:lnTo>
                    <a:pt x="1812" y="13"/>
                  </a:lnTo>
                  <a:lnTo>
                    <a:pt x="1806" y="23"/>
                  </a:lnTo>
                  <a:lnTo>
                    <a:pt x="1798" y="32"/>
                  </a:lnTo>
                  <a:lnTo>
                    <a:pt x="1791" y="40"/>
                  </a:lnTo>
                  <a:lnTo>
                    <a:pt x="1782" y="49"/>
                  </a:lnTo>
                  <a:lnTo>
                    <a:pt x="1773" y="57"/>
                  </a:lnTo>
                  <a:lnTo>
                    <a:pt x="1763" y="64"/>
                  </a:lnTo>
                  <a:lnTo>
                    <a:pt x="1753" y="70"/>
                  </a:lnTo>
                  <a:lnTo>
                    <a:pt x="1743" y="76"/>
                  </a:lnTo>
                  <a:lnTo>
                    <a:pt x="1743" y="76"/>
                  </a:lnTo>
                  <a:lnTo>
                    <a:pt x="1729" y="81"/>
                  </a:lnTo>
                  <a:lnTo>
                    <a:pt x="1715" y="86"/>
                  </a:lnTo>
                  <a:lnTo>
                    <a:pt x="1687" y="93"/>
                  </a:lnTo>
                  <a:lnTo>
                    <a:pt x="1687" y="93"/>
                  </a:lnTo>
                  <a:lnTo>
                    <a:pt x="1649" y="103"/>
                  </a:lnTo>
                  <a:lnTo>
                    <a:pt x="1612" y="111"/>
                  </a:lnTo>
                  <a:lnTo>
                    <a:pt x="1573" y="117"/>
                  </a:lnTo>
                  <a:lnTo>
                    <a:pt x="1536" y="121"/>
                  </a:lnTo>
                  <a:lnTo>
                    <a:pt x="1536" y="121"/>
                  </a:lnTo>
                  <a:lnTo>
                    <a:pt x="1496" y="123"/>
                  </a:lnTo>
                  <a:lnTo>
                    <a:pt x="1457" y="122"/>
                  </a:lnTo>
                  <a:lnTo>
                    <a:pt x="1417" y="121"/>
                  </a:lnTo>
                  <a:lnTo>
                    <a:pt x="1379" y="119"/>
                  </a:lnTo>
                  <a:lnTo>
                    <a:pt x="1379" y="119"/>
                  </a:lnTo>
                  <a:lnTo>
                    <a:pt x="1299" y="114"/>
                  </a:lnTo>
                  <a:lnTo>
                    <a:pt x="1299" y="114"/>
                  </a:lnTo>
                  <a:lnTo>
                    <a:pt x="1261" y="111"/>
                  </a:lnTo>
                  <a:lnTo>
                    <a:pt x="1242" y="109"/>
                  </a:lnTo>
                  <a:lnTo>
                    <a:pt x="1223" y="106"/>
                  </a:lnTo>
                  <a:lnTo>
                    <a:pt x="1223" y="106"/>
                  </a:lnTo>
                  <a:lnTo>
                    <a:pt x="1204" y="100"/>
                  </a:lnTo>
                  <a:lnTo>
                    <a:pt x="1187" y="93"/>
                  </a:lnTo>
                  <a:lnTo>
                    <a:pt x="1151" y="80"/>
                  </a:lnTo>
                  <a:lnTo>
                    <a:pt x="1151" y="80"/>
                  </a:lnTo>
                  <a:lnTo>
                    <a:pt x="1064" y="43"/>
                  </a:lnTo>
                  <a:lnTo>
                    <a:pt x="1064" y="43"/>
                  </a:lnTo>
                  <a:lnTo>
                    <a:pt x="1054" y="39"/>
                  </a:lnTo>
                  <a:lnTo>
                    <a:pt x="1045" y="34"/>
                  </a:lnTo>
                  <a:lnTo>
                    <a:pt x="1037" y="28"/>
                  </a:lnTo>
                  <a:lnTo>
                    <a:pt x="1029" y="22"/>
                  </a:lnTo>
                  <a:lnTo>
                    <a:pt x="1029" y="21"/>
                  </a:lnTo>
                  <a:lnTo>
                    <a:pt x="1029" y="21"/>
                  </a:lnTo>
                  <a:lnTo>
                    <a:pt x="1037" y="27"/>
                  </a:lnTo>
                  <a:lnTo>
                    <a:pt x="1045" y="33"/>
                  </a:lnTo>
                  <a:lnTo>
                    <a:pt x="1054" y="38"/>
                  </a:lnTo>
                  <a:lnTo>
                    <a:pt x="1064" y="43"/>
                  </a:lnTo>
                  <a:lnTo>
                    <a:pt x="1064" y="43"/>
                  </a:lnTo>
                  <a:lnTo>
                    <a:pt x="1151" y="80"/>
                  </a:lnTo>
                  <a:lnTo>
                    <a:pt x="1151" y="80"/>
                  </a:lnTo>
                  <a:lnTo>
                    <a:pt x="1187" y="95"/>
                  </a:lnTo>
                  <a:lnTo>
                    <a:pt x="1204" y="101"/>
                  </a:lnTo>
                  <a:lnTo>
                    <a:pt x="1223" y="107"/>
                  </a:lnTo>
                  <a:lnTo>
                    <a:pt x="1223" y="107"/>
                  </a:lnTo>
                  <a:lnTo>
                    <a:pt x="1242" y="110"/>
                  </a:lnTo>
                  <a:lnTo>
                    <a:pt x="1261" y="113"/>
                  </a:lnTo>
                  <a:lnTo>
                    <a:pt x="1299" y="116"/>
                  </a:lnTo>
                  <a:lnTo>
                    <a:pt x="1299" y="116"/>
                  </a:lnTo>
                  <a:lnTo>
                    <a:pt x="1379" y="121"/>
                  </a:lnTo>
                  <a:lnTo>
                    <a:pt x="1379" y="121"/>
                  </a:lnTo>
                  <a:lnTo>
                    <a:pt x="1417" y="123"/>
                  </a:lnTo>
                  <a:lnTo>
                    <a:pt x="1457" y="124"/>
                  </a:lnTo>
                  <a:lnTo>
                    <a:pt x="1496" y="124"/>
                  </a:lnTo>
                  <a:lnTo>
                    <a:pt x="1536" y="123"/>
                  </a:lnTo>
                  <a:lnTo>
                    <a:pt x="1536" y="123"/>
                  </a:lnTo>
                  <a:lnTo>
                    <a:pt x="1573" y="119"/>
                  </a:lnTo>
                  <a:lnTo>
                    <a:pt x="1612" y="112"/>
                  </a:lnTo>
                  <a:lnTo>
                    <a:pt x="1649" y="104"/>
                  </a:lnTo>
                  <a:lnTo>
                    <a:pt x="1687" y="95"/>
                  </a:lnTo>
                  <a:lnTo>
                    <a:pt x="1687" y="95"/>
                  </a:lnTo>
                  <a:lnTo>
                    <a:pt x="1715" y="87"/>
                  </a:lnTo>
                  <a:lnTo>
                    <a:pt x="1729" y="81"/>
                  </a:lnTo>
                  <a:lnTo>
                    <a:pt x="1743" y="76"/>
                  </a:lnTo>
                  <a:lnTo>
                    <a:pt x="1743" y="76"/>
                  </a:lnTo>
                  <a:lnTo>
                    <a:pt x="1753" y="70"/>
                  </a:lnTo>
                  <a:lnTo>
                    <a:pt x="1763" y="64"/>
                  </a:lnTo>
                  <a:lnTo>
                    <a:pt x="1773" y="56"/>
                  </a:lnTo>
                  <a:lnTo>
                    <a:pt x="1782" y="48"/>
                  </a:lnTo>
                  <a:lnTo>
                    <a:pt x="1791" y="39"/>
                  </a:lnTo>
                  <a:lnTo>
                    <a:pt x="1798" y="30"/>
                  </a:lnTo>
                  <a:lnTo>
                    <a:pt x="1806" y="21"/>
                  </a:lnTo>
                  <a:lnTo>
                    <a:pt x="1812" y="11"/>
                  </a:lnTo>
                  <a:lnTo>
                    <a:pt x="1857" y="32"/>
                  </a:lnTo>
                  <a:lnTo>
                    <a:pt x="1857" y="32"/>
                  </a:lnTo>
                  <a:lnTo>
                    <a:pt x="1889" y="45"/>
                  </a:lnTo>
                  <a:lnTo>
                    <a:pt x="1921" y="58"/>
                  </a:lnTo>
                  <a:lnTo>
                    <a:pt x="1953" y="70"/>
                  </a:lnTo>
                  <a:lnTo>
                    <a:pt x="1986" y="81"/>
                  </a:lnTo>
                  <a:lnTo>
                    <a:pt x="2052" y="101"/>
                  </a:lnTo>
                  <a:lnTo>
                    <a:pt x="2119" y="120"/>
                  </a:lnTo>
                  <a:lnTo>
                    <a:pt x="2187" y="139"/>
                  </a:lnTo>
                  <a:lnTo>
                    <a:pt x="2253" y="159"/>
                  </a:lnTo>
                  <a:lnTo>
                    <a:pt x="2286" y="169"/>
                  </a:lnTo>
                  <a:lnTo>
                    <a:pt x="2319" y="180"/>
                  </a:lnTo>
                  <a:lnTo>
                    <a:pt x="2352" y="192"/>
                  </a:lnTo>
                  <a:lnTo>
                    <a:pt x="2384" y="204"/>
                  </a:lnTo>
                  <a:lnTo>
                    <a:pt x="2384" y="204"/>
                  </a:lnTo>
                  <a:lnTo>
                    <a:pt x="2403" y="213"/>
                  </a:lnTo>
                  <a:lnTo>
                    <a:pt x="2412" y="217"/>
                  </a:lnTo>
                  <a:lnTo>
                    <a:pt x="2420" y="223"/>
                  </a:lnTo>
                  <a:lnTo>
                    <a:pt x="2420" y="223"/>
                  </a:lnTo>
                  <a:lnTo>
                    <a:pt x="2431" y="233"/>
                  </a:lnTo>
                  <a:lnTo>
                    <a:pt x="2441" y="243"/>
                  </a:lnTo>
                  <a:lnTo>
                    <a:pt x="2450" y="255"/>
                  </a:lnTo>
                  <a:lnTo>
                    <a:pt x="2458" y="266"/>
                  </a:lnTo>
                  <a:lnTo>
                    <a:pt x="2458" y="266"/>
                  </a:lnTo>
                  <a:lnTo>
                    <a:pt x="2480" y="298"/>
                  </a:lnTo>
                  <a:lnTo>
                    <a:pt x="2503" y="330"/>
                  </a:lnTo>
                  <a:lnTo>
                    <a:pt x="2524" y="363"/>
                  </a:lnTo>
                  <a:lnTo>
                    <a:pt x="2542" y="396"/>
                  </a:lnTo>
                  <a:lnTo>
                    <a:pt x="2560" y="430"/>
                  </a:lnTo>
                  <a:lnTo>
                    <a:pt x="2569" y="448"/>
                  </a:lnTo>
                  <a:lnTo>
                    <a:pt x="2575" y="466"/>
                  </a:lnTo>
                  <a:lnTo>
                    <a:pt x="2582" y="483"/>
                  </a:lnTo>
                  <a:lnTo>
                    <a:pt x="2588" y="501"/>
                  </a:lnTo>
                  <a:lnTo>
                    <a:pt x="2592" y="520"/>
                  </a:lnTo>
                  <a:lnTo>
                    <a:pt x="2596" y="539"/>
                  </a:lnTo>
                  <a:lnTo>
                    <a:pt x="2609" y="555"/>
                  </a:lnTo>
                  <a:lnTo>
                    <a:pt x="2609" y="555"/>
                  </a:lnTo>
                  <a:lnTo>
                    <a:pt x="2611" y="587"/>
                  </a:lnTo>
                  <a:lnTo>
                    <a:pt x="2614" y="619"/>
                  </a:lnTo>
                  <a:lnTo>
                    <a:pt x="2623" y="683"/>
                  </a:lnTo>
                  <a:lnTo>
                    <a:pt x="2634" y="746"/>
                  </a:lnTo>
                  <a:lnTo>
                    <a:pt x="2647" y="809"/>
                  </a:lnTo>
                  <a:lnTo>
                    <a:pt x="2663" y="871"/>
                  </a:lnTo>
                  <a:lnTo>
                    <a:pt x="2681" y="933"/>
                  </a:lnTo>
                  <a:lnTo>
                    <a:pt x="2701" y="995"/>
                  </a:lnTo>
                  <a:lnTo>
                    <a:pt x="2723" y="1054"/>
                  </a:lnTo>
                  <a:lnTo>
                    <a:pt x="2723" y="1054"/>
                  </a:lnTo>
                  <a:lnTo>
                    <a:pt x="2750" y="1123"/>
                  </a:lnTo>
                  <a:lnTo>
                    <a:pt x="2778" y="1190"/>
                  </a:lnTo>
                  <a:lnTo>
                    <a:pt x="2754" y="1194"/>
                  </a:lnTo>
                  <a:lnTo>
                    <a:pt x="2754" y="1194"/>
                  </a:lnTo>
                  <a:lnTo>
                    <a:pt x="2728" y="1184"/>
                  </a:lnTo>
                  <a:lnTo>
                    <a:pt x="2700" y="1176"/>
                  </a:lnTo>
                  <a:lnTo>
                    <a:pt x="2670" y="1169"/>
                  </a:lnTo>
                  <a:lnTo>
                    <a:pt x="2641" y="1165"/>
                  </a:lnTo>
                  <a:lnTo>
                    <a:pt x="2610" y="1163"/>
                  </a:lnTo>
                  <a:lnTo>
                    <a:pt x="2579" y="1162"/>
                  </a:lnTo>
                  <a:lnTo>
                    <a:pt x="2548" y="1164"/>
                  </a:lnTo>
                  <a:lnTo>
                    <a:pt x="2518" y="1167"/>
                  </a:lnTo>
                  <a:lnTo>
                    <a:pt x="2488" y="1174"/>
                  </a:lnTo>
                  <a:lnTo>
                    <a:pt x="2474" y="1177"/>
                  </a:lnTo>
                  <a:lnTo>
                    <a:pt x="2459" y="1183"/>
                  </a:lnTo>
                  <a:lnTo>
                    <a:pt x="2446" y="1187"/>
                  </a:lnTo>
                  <a:lnTo>
                    <a:pt x="2433" y="1194"/>
                  </a:lnTo>
                  <a:lnTo>
                    <a:pt x="2420" y="1200"/>
                  </a:lnTo>
                  <a:lnTo>
                    <a:pt x="2408" y="1208"/>
                  </a:lnTo>
                  <a:lnTo>
                    <a:pt x="2395" y="1216"/>
                  </a:lnTo>
                  <a:lnTo>
                    <a:pt x="2384" y="1225"/>
                  </a:lnTo>
                  <a:lnTo>
                    <a:pt x="2373" y="1234"/>
                  </a:lnTo>
                  <a:lnTo>
                    <a:pt x="2362" y="1244"/>
                  </a:lnTo>
                  <a:lnTo>
                    <a:pt x="2352" y="1255"/>
                  </a:lnTo>
                  <a:lnTo>
                    <a:pt x="2344" y="1268"/>
                  </a:lnTo>
                  <a:lnTo>
                    <a:pt x="2336" y="1281"/>
                  </a:lnTo>
                  <a:lnTo>
                    <a:pt x="2328" y="1294"/>
                  </a:lnTo>
                  <a:lnTo>
                    <a:pt x="2297" y="127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CC810DB1-58DF-06BC-74A7-052347DED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5" y="3393"/>
              <a:ext cx="1897" cy="927"/>
            </a:xfrm>
            <a:custGeom>
              <a:avLst/>
              <a:gdLst>
                <a:gd name="T0" fmla="*/ 0 w 1897"/>
                <a:gd name="T1" fmla="*/ 927 h 927"/>
                <a:gd name="T2" fmla="*/ 1897 w 1897"/>
                <a:gd name="T3" fmla="*/ 927 h 927"/>
                <a:gd name="T4" fmla="*/ 1897 w 1897"/>
                <a:gd name="T5" fmla="*/ 927 h 927"/>
                <a:gd name="T6" fmla="*/ 1866 w 1897"/>
                <a:gd name="T7" fmla="*/ 734 h 927"/>
                <a:gd name="T8" fmla="*/ 1838 w 1897"/>
                <a:gd name="T9" fmla="*/ 540 h 927"/>
                <a:gd name="T10" fmla="*/ 1812 w 1897"/>
                <a:gd name="T11" fmla="*/ 346 h 927"/>
                <a:gd name="T12" fmla="*/ 1787 w 1897"/>
                <a:gd name="T13" fmla="*/ 152 h 927"/>
                <a:gd name="T14" fmla="*/ 1756 w 1897"/>
                <a:gd name="T15" fmla="*/ 89 h 927"/>
                <a:gd name="T16" fmla="*/ 1756 w 1897"/>
                <a:gd name="T17" fmla="*/ 89 h 927"/>
                <a:gd name="T18" fmla="*/ 1644 w 1897"/>
                <a:gd name="T19" fmla="*/ 75 h 927"/>
                <a:gd name="T20" fmla="*/ 1586 w 1897"/>
                <a:gd name="T21" fmla="*/ 68 h 927"/>
                <a:gd name="T22" fmla="*/ 1530 w 1897"/>
                <a:gd name="T23" fmla="*/ 59 h 927"/>
                <a:gd name="T24" fmla="*/ 1473 w 1897"/>
                <a:gd name="T25" fmla="*/ 49 h 927"/>
                <a:gd name="T26" fmla="*/ 1445 w 1897"/>
                <a:gd name="T27" fmla="*/ 43 h 927"/>
                <a:gd name="T28" fmla="*/ 1417 w 1897"/>
                <a:gd name="T29" fmla="*/ 37 h 927"/>
                <a:gd name="T30" fmla="*/ 1390 w 1897"/>
                <a:gd name="T31" fmla="*/ 29 h 927"/>
                <a:gd name="T32" fmla="*/ 1362 w 1897"/>
                <a:gd name="T33" fmla="*/ 20 h 927"/>
                <a:gd name="T34" fmla="*/ 1335 w 1897"/>
                <a:gd name="T35" fmla="*/ 10 h 927"/>
                <a:gd name="T36" fmla="*/ 1308 w 1897"/>
                <a:gd name="T37" fmla="*/ 0 h 927"/>
                <a:gd name="T38" fmla="*/ 1262 w 1897"/>
                <a:gd name="T39" fmla="*/ 22 h 927"/>
                <a:gd name="T40" fmla="*/ 1262 w 1897"/>
                <a:gd name="T41" fmla="*/ 22 h 927"/>
                <a:gd name="T42" fmla="*/ 1128 w 1897"/>
                <a:gd name="T43" fmla="*/ 72 h 927"/>
                <a:gd name="T44" fmla="*/ 995 w 1897"/>
                <a:gd name="T45" fmla="*/ 121 h 927"/>
                <a:gd name="T46" fmla="*/ 995 w 1897"/>
                <a:gd name="T47" fmla="*/ 121 h 927"/>
                <a:gd name="T48" fmla="*/ 935 w 1897"/>
                <a:gd name="T49" fmla="*/ 142 h 927"/>
                <a:gd name="T50" fmla="*/ 874 w 1897"/>
                <a:gd name="T51" fmla="*/ 162 h 927"/>
                <a:gd name="T52" fmla="*/ 815 w 1897"/>
                <a:gd name="T53" fmla="*/ 181 h 927"/>
                <a:gd name="T54" fmla="*/ 754 w 1897"/>
                <a:gd name="T55" fmla="*/ 199 h 927"/>
                <a:gd name="T56" fmla="*/ 693 w 1897"/>
                <a:gd name="T57" fmla="*/ 217 h 927"/>
                <a:gd name="T58" fmla="*/ 633 w 1897"/>
                <a:gd name="T59" fmla="*/ 233 h 927"/>
                <a:gd name="T60" fmla="*/ 571 w 1897"/>
                <a:gd name="T61" fmla="*/ 248 h 927"/>
                <a:gd name="T62" fmla="*/ 509 w 1897"/>
                <a:gd name="T63" fmla="*/ 262 h 927"/>
                <a:gd name="T64" fmla="*/ 509 w 1897"/>
                <a:gd name="T65" fmla="*/ 262 h 927"/>
                <a:gd name="T66" fmla="*/ 447 w 1897"/>
                <a:gd name="T67" fmla="*/ 273 h 927"/>
                <a:gd name="T68" fmla="*/ 384 w 1897"/>
                <a:gd name="T69" fmla="*/ 284 h 927"/>
                <a:gd name="T70" fmla="*/ 321 w 1897"/>
                <a:gd name="T71" fmla="*/ 292 h 927"/>
                <a:gd name="T72" fmla="*/ 260 w 1897"/>
                <a:gd name="T73" fmla="*/ 298 h 927"/>
                <a:gd name="T74" fmla="*/ 196 w 1897"/>
                <a:gd name="T75" fmla="*/ 303 h 927"/>
                <a:gd name="T76" fmla="*/ 133 w 1897"/>
                <a:gd name="T77" fmla="*/ 305 h 927"/>
                <a:gd name="T78" fmla="*/ 70 w 1897"/>
                <a:gd name="T79" fmla="*/ 305 h 927"/>
                <a:gd name="T80" fmla="*/ 7 w 1897"/>
                <a:gd name="T81" fmla="*/ 302 h 927"/>
                <a:gd name="T82" fmla="*/ 14 w 1897"/>
                <a:gd name="T83" fmla="*/ 373 h 927"/>
                <a:gd name="T84" fmla="*/ 14 w 1897"/>
                <a:gd name="T85" fmla="*/ 373 h 927"/>
                <a:gd name="T86" fmla="*/ 0 w 1897"/>
                <a:gd name="T87" fmla="*/ 927 h 927"/>
                <a:gd name="T88" fmla="*/ 0 w 1897"/>
                <a:gd name="T89" fmla="*/ 927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97" h="927">
                  <a:moveTo>
                    <a:pt x="0" y="927"/>
                  </a:moveTo>
                  <a:lnTo>
                    <a:pt x="1897" y="927"/>
                  </a:lnTo>
                  <a:lnTo>
                    <a:pt x="1897" y="927"/>
                  </a:lnTo>
                  <a:lnTo>
                    <a:pt x="1866" y="734"/>
                  </a:lnTo>
                  <a:lnTo>
                    <a:pt x="1838" y="540"/>
                  </a:lnTo>
                  <a:lnTo>
                    <a:pt x="1812" y="346"/>
                  </a:lnTo>
                  <a:lnTo>
                    <a:pt x="1787" y="152"/>
                  </a:lnTo>
                  <a:lnTo>
                    <a:pt x="1756" y="89"/>
                  </a:lnTo>
                  <a:lnTo>
                    <a:pt x="1756" y="89"/>
                  </a:lnTo>
                  <a:lnTo>
                    <a:pt x="1644" y="75"/>
                  </a:lnTo>
                  <a:lnTo>
                    <a:pt x="1586" y="68"/>
                  </a:lnTo>
                  <a:lnTo>
                    <a:pt x="1530" y="59"/>
                  </a:lnTo>
                  <a:lnTo>
                    <a:pt x="1473" y="49"/>
                  </a:lnTo>
                  <a:lnTo>
                    <a:pt x="1445" y="43"/>
                  </a:lnTo>
                  <a:lnTo>
                    <a:pt x="1417" y="37"/>
                  </a:lnTo>
                  <a:lnTo>
                    <a:pt x="1390" y="29"/>
                  </a:lnTo>
                  <a:lnTo>
                    <a:pt x="1362" y="20"/>
                  </a:lnTo>
                  <a:lnTo>
                    <a:pt x="1335" y="10"/>
                  </a:lnTo>
                  <a:lnTo>
                    <a:pt x="1308" y="0"/>
                  </a:lnTo>
                  <a:lnTo>
                    <a:pt x="1262" y="22"/>
                  </a:lnTo>
                  <a:lnTo>
                    <a:pt x="1262" y="22"/>
                  </a:lnTo>
                  <a:lnTo>
                    <a:pt x="1128" y="72"/>
                  </a:lnTo>
                  <a:lnTo>
                    <a:pt x="995" y="121"/>
                  </a:lnTo>
                  <a:lnTo>
                    <a:pt x="995" y="121"/>
                  </a:lnTo>
                  <a:lnTo>
                    <a:pt x="935" y="142"/>
                  </a:lnTo>
                  <a:lnTo>
                    <a:pt x="874" y="162"/>
                  </a:lnTo>
                  <a:lnTo>
                    <a:pt x="815" y="181"/>
                  </a:lnTo>
                  <a:lnTo>
                    <a:pt x="754" y="199"/>
                  </a:lnTo>
                  <a:lnTo>
                    <a:pt x="693" y="217"/>
                  </a:lnTo>
                  <a:lnTo>
                    <a:pt x="633" y="233"/>
                  </a:lnTo>
                  <a:lnTo>
                    <a:pt x="571" y="248"/>
                  </a:lnTo>
                  <a:lnTo>
                    <a:pt x="509" y="262"/>
                  </a:lnTo>
                  <a:lnTo>
                    <a:pt x="509" y="262"/>
                  </a:lnTo>
                  <a:lnTo>
                    <a:pt x="447" y="273"/>
                  </a:lnTo>
                  <a:lnTo>
                    <a:pt x="384" y="284"/>
                  </a:lnTo>
                  <a:lnTo>
                    <a:pt x="321" y="292"/>
                  </a:lnTo>
                  <a:lnTo>
                    <a:pt x="260" y="298"/>
                  </a:lnTo>
                  <a:lnTo>
                    <a:pt x="196" y="303"/>
                  </a:lnTo>
                  <a:lnTo>
                    <a:pt x="133" y="305"/>
                  </a:lnTo>
                  <a:lnTo>
                    <a:pt x="70" y="305"/>
                  </a:lnTo>
                  <a:lnTo>
                    <a:pt x="7" y="302"/>
                  </a:lnTo>
                  <a:lnTo>
                    <a:pt x="14" y="373"/>
                  </a:lnTo>
                  <a:lnTo>
                    <a:pt x="14" y="373"/>
                  </a:lnTo>
                  <a:lnTo>
                    <a:pt x="0" y="927"/>
                  </a:lnTo>
                  <a:lnTo>
                    <a:pt x="0" y="92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66C5EEAB-BBC1-04AC-FEB6-08D2F499B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168"/>
              <a:ext cx="191" cy="206"/>
            </a:xfrm>
            <a:custGeom>
              <a:avLst/>
              <a:gdLst>
                <a:gd name="T0" fmla="*/ 0 w 191"/>
                <a:gd name="T1" fmla="*/ 206 h 206"/>
                <a:gd name="T2" fmla="*/ 17 w 191"/>
                <a:gd name="T3" fmla="*/ 180 h 206"/>
                <a:gd name="T4" fmla="*/ 24 w 191"/>
                <a:gd name="T5" fmla="*/ 166 h 206"/>
                <a:gd name="T6" fmla="*/ 30 w 191"/>
                <a:gd name="T7" fmla="*/ 150 h 206"/>
                <a:gd name="T8" fmla="*/ 41 w 191"/>
                <a:gd name="T9" fmla="*/ 126 h 206"/>
                <a:gd name="T10" fmla="*/ 49 w 191"/>
                <a:gd name="T11" fmla="*/ 113 h 206"/>
                <a:gd name="T12" fmla="*/ 59 w 191"/>
                <a:gd name="T13" fmla="*/ 98 h 206"/>
                <a:gd name="T14" fmla="*/ 69 w 191"/>
                <a:gd name="T15" fmla="*/ 86 h 206"/>
                <a:gd name="T16" fmla="*/ 72 w 191"/>
                <a:gd name="T17" fmla="*/ 82 h 206"/>
                <a:gd name="T18" fmla="*/ 85 w 191"/>
                <a:gd name="T19" fmla="*/ 68 h 206"/>
                <a:gd name="T20" fmla="*/ 109 w 191"/>
                <a:gd name="T21" fmla="*/ 45 h 206"/>
                <a:gd name="T22" fmla="*/ 126 w 191"/>
                <a:gd name="T23" fmla="*/ 29 h 206"/>
                <a:gd name="T24" fmla="*/ 136 w 191"/>
                <a:gd name="T25" fmla="*/ 22 h 206"/>
                <a:gd name="T26" fmla="*/ 144 w 191"/>
                <a:gd name="T27" fmla="*/ 18 h 206"/>
                <a:gd name="T28" fmla="*/ 151 w 191"/>
                <a:gd name="T29" fmla="*/ 16 h 206"/>
                <a:gd name="T30" fmla="*/ 164 w 191"/>
                <a:gd name="T31" fmla="*/ 14 h 206"/>
                <a:gd name="T32" fmla="*/ 178 w 191"/>
                <a:gd name="T33" fmla="*/ 15 h 206"/>
                <a:gd name="T34" fmla="*/ 186 w 191"/>
                <a:gd name="T35" fmla="*/ 15 h 206"/>
                <a:gd name="T36" fmla="*/ 188 w 191"/>
                <a:gd name="T37" fmla="*/ 15 h 206"/>
                <a:gd name="T38" fmla="*/ 190 w 191"/>
                <a:gd name="T39" fmla="*/ 14 h 206"/>
                <a:gd name="T40" fmla="*/ 191 w 191"/>
                <a:gd name="T41" fmla="*/ 13 h 206"/>
                <a:gd name="T42" fmla="*/ 190 w 191"/>
                <a:gd name="T43" fmla="*/ 12 h 206"/>
                <a:gd name="T44" fmla="*/ 189 w 191"/>
                <a:gd name="T45" fmla="*/ 12 h 206"/>
                <a:gd name="T46" fmla="*/ 188 w 191"/>
                <a:gd name="T47" fmla="*/ 12 h 206"/>
                <a:gd name="T48" fmla="*/ 189 w 191"/>
                <a:gd name="T49" fmla="*/ 13 h 206"/>
                <a:gd name="T50" fmla="*/ 189 w 191"/>
                <a:gd name="T51" fmla="*/ 12 h 206"/>
                <a:gd name="T52" fmla="*/ 190 w 191"/>
                <a:gd name="T53" fmla="*/ 13 h 206"/>
                <a:gd name="T54" fmla="*/ 190 w 191"/>
                <a:gd name="T55" fmla="*/ 13 h 206"/>
                <a:gd name="T56" fmla="*/ 190 w 191"/>
                <a:gd name="T57" fmla="*/ 13 h 206"/>
                <a:gd name="T58" fmla="*/ 189 w 191"/>
                <a:gd name="T59" fmla="*/ 13 h 206"/>
                <a:gd name="T60" fmla="*/ 187 w 191"/>
                <a:gd name="T61" fmla="*/ 12 h 206"/>
                <a:gd name="T62" fmla="*/ 180 w 191"/>
                <a:gd name="T63" fmla="*/ 8 h 206"/>
                <a:gd name="T64" fmla="*/ 166 w 191"/>
                <a:gd name="T65" fmla="*/ 2 h 206"/>
                <a:gd name="T66" fmla="*/ 157 w 191"/>
                <a:gd name="T67" fmla="*/ 1 h 206"/>
                <a:gd name="T68" fmla="*/ 148 w 191"/>
                <a:gd name="T69" fmla="*/ 0 h 206"/>
                <a:gd name="T70" fmla="*/ 129 w 191"/>
                <a:gd name="T71" fmla="*/ 7 h 206"/>
                <a:gd name="T72" fmla="*/ 122 w 191"/>
                <a:gd name="T73" fmla="*/ 10 h 206"/>
                <a:gd name="T74" fmla="*/ 115 w 191"/>
                <a:gd name="T75" fmla="*/ 15 h 206"/>
                <a:gd name="T76" fmla="*/ 97 w 191"/>
                <a:gd name="T77" fmla="*/ 33 h 206"/>
                <a:gd name="T78" fmla="*/ 73 w 191"/>
                <a:gd name="T79" fmla="*/ 56 h 206"/>
                <a:gd name="T80" fmla="*/ 60 w 191"/>
                <a:gd name="T81" fmla="*/ 71 h 206"/>
                <a:gd name="T82" fmla="*/ 56 w 191"/>
                <a:gd name="T83" fmla="*/ 75 h 206"/>
                <a:gd name="T84" fmla="*/ 46 w 191"/>
                <a:gd name="T85" fmla="*/ 88 h 206"/>
                <a:gd name="T86" fmla="*/ 26 w 191"/>
                <a:gd name="T87" fmla="*/ 118 h 206"/>
                <a:gd name="T88" fmla="*/ 18 w 191"/>
                <a:gd name="T89" fmla="*/ 135 h 206"/>
                <a:gd name="T90" fmla="*/ 14 w 191"/>
                <a:gd name="T91" fmla="*/ 143 h 206"/>
                <a:gd name="T92" fmla="*/ 5 w 191"/>
                <a:gd name="T93" fmla="*/ 176 h 206"/>
                <a:gd name="T94" fmla="*/ 3 w 191"/>
                <a:gd name="T95" fmla="*/ 190 h 206"/>
                <a:gd name="T96" fmla="*/ 0 w 191"/>
                <a:gd name="T97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1" h="206">
                  <a:moveTo>
                    <a:pt x="0" y="206"/>
                  </a:moveTo>
                  <a:lnTo>
                    <a:pt x="0" y="206"/>
                  </a:lnTo>
                  <a:lnTo>
                    <a:pt x="9" y="193"/>
                  </a:lnTo>
                  <a:lnTo>
                    <a:pt x="17" y="180"/>
                  </a:lnTo>
                  <a:lnTo>
                    <a:pt x="17" y="180"/>
                  </a:lnTo>
                  <a:lnTo>
                    <a:pt x="24" y="166"/>
                  </a:lnTo>
                  <a:lnTo>
                    <a:pt x="30" y="150"/>
                  </a:lnTo>
                  <a:lnTo>
                    <a:pt x="30" y="150"/>
                  </a:lnTo>
                  <a:lnTo>
                    <a:pt x="34" y="141"/>
                  </a:lnTo>
                  <a:lnTo>
                    <a:pt x="41" y="126"/>
                  </a:lnTo>
                  <a:lnTo>
                    <a:pt x="41" y="126"/>
                  </a:lnTo>
                  <a:lnTo>
                    <a:pt x="49" y="113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85" y="68"/>
                  </a:lnTo>
                  <a:lnTo>
                    <a:pt x="85" y="68"/>
                  </a:lnTo>
                  <a:lnTo>
                    <a:pt x="109" y="45"/>
                  </a:lnTo>
                  <a:lnTo>
                    <a:pt x="109" y="45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32" y="24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44" y="18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7" y="15"/>
                  </a:lnTo>
                  <a:lnTo>
                    <a:pt x="164" y="14"/>
                  </a:lnTo>
                  <a:lnTo>
                    <a:pt x="164" y="14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86" y="15"/>
                  </a:lnTo>
                  <a:lnTo>
                    <a:pt x="186" y="15"/>
                  </a:lnTo>
                  <a:lnTo>
                    <a:pt x="188" y="15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1" y="13"/>
                  </a:lnTo>
                  <a:lnTo>
                    <a:pt x="191" y="13"/>
                  </a:lnTo>
                  <a:lnTo>
                    <a:pt x="191" y="12"/>
                  </a:lnTo>
                  <a:lnTo>
                    <a:pt x="190" y="12"/>
                  </a:lnTo>
                  <a:lnTo>
                    <a:pt x="190" y="12"/>
                  </a:lnTo>
                  <a:lnTo>
                    <a:pt x="189" y="12"/>
                  </a:lnTo>
                  <a:lnTo>
                    <a:pt x="189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9" y="13"/>
                  </a:lnTo>
                  <a:lnTo>
                    <a:pt x="189" y="13"/>
                  </a:lnTo>
                  <a:lnTo>
                    <a:pt x="189" y="12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89" y="13"/>
                  </a:lnTo>
                  <a:lnTo>
                    <a:pt x="189" y="13"/>
                  </a:lnTo>
                  <a:lnTo>
                    <a:pt x="187" y="12"/>
                  </a:lnTo>
                  <a:lnTo>
                    <a:pt x="187" y="12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73" y="4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57" y="1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38" y="2"/>
                  </a:lnTo>
                  <a:lnTo>
                    <a:pt x="129" y="7"/>
                  </a:lnTo>
                  <a:lnTo>
                    <a:pt x="129" y="7"/>
                  </a:lnTo>
                  <a:lnTo>
                    <a:pt x="122" y="10"/>
                  </a:lnTo>
                  <a:lnTo>
                    <a:pt x="115" y="15"/>
                  </a:lnTo>
                  <a:lnTo>
                    <a:pt x="115" y="15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46" y="88"/>
                  </a:lnTo>
                  <a:lnTo>
                    <a:pt x="46" y="88"/>
                  </a:lnTo>
                  <a:lnTo>
                    <a:pt x="35" y="104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18" y="135"/>
                  </a:lnTo>
                  <a:lnTo>
                    <a:pt x="14" y="143"/>
                  </a:lnTo>
                  <a:lnTo>
                    <a:pt x="14" y="143"/>
                  </a:lnTo>
                  <a:lnTo>
                    <a:pt x="8" y="160"/>
                  </a:lnTo>
                  <a:lnTo>
                    <a:pt x="5" y="176"/>
                  </a:lnTo>
                  <a:lnTo>
                    <a:pt x="5" y="176"/>
                  </a:lnTo>
                  <a:lnTo>
                    <a:pt x="3" y="190"/>
                  </a:lnTo>
                  <a:lnTo>
                    <a:pt x="0" y="20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3BCBEEB8-1EC1-16DC-6E98-01A53A50A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6" y="235"/>
              <a:ext cx="920" cy="548"/>
            </a:xfrm>
            <a:custGeom>
              <a:avLst/>
              <a:gdLst>
                <a:gd name="T0" fmla="*/ 902 w 920"/>
                <a:gd name="T1" fmla="*/ 160 h 548"/>
                <a:gd name="T2" fmla="*/ 897 w 920"/>
                <a:gd name="T3" fmla="*/ 202 h 548"/>
                <a:gd name="T4" fmla="*/ 845 w 920"/>
                <a:gd name="T5" fmla="*/ 495 h 548"/>
                <a:gd name="T6" fmla="*/ 834 w 920"/>
                <a:gd name="T7" fmla="*/ 540 h 548"/>
                <a:gd name="T8" fmla="*/ 847 w 920"/>
                <a:gd name="T9" fmla="*/ 509 h 548"/>
                <a:gd name="T10" fmla="*/ 829 w 920"/>
                <a:gd name="T11" fmla="*/ 375 h 548"/>
                <a:gd name="T12" fmla="*/ 814 w 920"/>
                <a:gd name="T13" fmla="*/ 244 h 548"/>
                <a:gd name="T14" fmla="*/ 775 w 920"/>
                <a:gd name="T15" fmla="*/ 173 h 548"/>
                <a:gd name="T16" fmla="*/ 690 w 920"/>
                <a:gd name="T17" fmla="*/ 109 h 548"/>
                <a:gd name="T18" fmla="*/ 574 w 920"/>
                <a:gd name="T19" fmla="*/ 63 h 548"/>
                <a:gd name="T20" fmla="*/ 570 w 920"/>
                <a:gd name="T21" fmla="*/ 59 h 548"/>
                <a:gd name="T22" fmla="*/ 557 w 920"/>
                <a:gd name="T23" fmla="*/ 50 h 548"/>
                <a:gd name="T24" fmla="*/ 546 w 920"/>
                <a:gd name="T25" fmla="*/ 42 h 548"/>
                <a:gd name="T26" fmla="*/ 501 w 920"/>
                <a:gd name="T27" fmla="*/ 22 h 548"/>
                <a:gd name="T28" fmla="*/ 412 w 920"/>
                <a:gd name="T29" fmla="*/ 0 h 548"/>
                <a:gd name="T30" fmla="*/ 367 w 920"/>
                <a:gd name="T31" fmla="*/ 1 h 548"/>
                <a:gd name="T32" fmla="*/ 277 w 920"/>
                <a:gd name="T33" fmla="*/ 21 h 548"/>
                <a:gd name="T34" fmla="*/ 255 w 920"/>
                <a:gd name="T35" fmla="*/ 33 h 548"/>
                <a:gd name="T36" fmla="*/ 178 w 920"/>
                <a:gd name="T37" fmla="*/ 82 h 548"/>
                <a:gd name="T38" fmla="*/ 125 w 920"/>
                <a:gd name="T39" fmla="*/ 158 h 548"/>
                <a:gd name="T40" fmla="*/ 100 w 920"/>
                <a:gd name="T41" fmla="*/ 225 h 548"/>
                <a:gd name="T42" fmla="*/ 92 w 920"/>
                <a:gd name="T43" fmla="*/ 243 h 548"/>
                <a:gd name="T44" fmla="*/ 41 w 920"/>
                <a:gd name="T45" fmla="*/ 367 h 548"/>
                <a:gd name="T46" fmla="*/ 15 w 920"/>
                <a:gd name="T47" fmla="*/ 516 h 548"/>
                <a:gd name="T48" fmla="*/ 29 w 920"/>
                <a:gd name="T49" fmla="*/ 548 h 548"/>
                <a:gd name="T50" fmla="*/ 30 w 920"/>
                <a:gd name="T51" fmla="*/ 463 h 548"/>
                <a:gd name="T52" fmla="*/ 19 w 920"/>
                <a:gd name="T53" fmla="*/ 262 h 548"/>
                <a:gd name="T54" fmla="*/ 19 w 920"/>
                <a:gd name="T55" fmla="*/ 166 h 548"/>
                <a:gd name="T56" fmla="*/ 4 w 920"/>
                <a:gd name="T57" fmla="*/ 227 h 548"/>
                <a:gd name="T58" fmla="*/ 3 w 920"/>
                <a:gd name="T59" fmla="*/ 343 h 548"/>
                <a:gd name="T60" fmla="*/ 14 w 920"/>
                <a:gd name="T61" fmla="*/ 539 h 548"/>
                <a:gd name="T62" fmla="*/ 30 w 920"/>
                <a:gd name="T63" fmla="*/ 545 h 548"/>
                <a:gd name="T64" fmla="*/ 36 w 920"/>
                <a:gd name="T65" fmla="*/ 480 h 548"/>
                <a:gd name="T66" fmla="*/ 95 w 920"/>
                <a:gd name="T67" fmla="*/ 274 h 548"/>
                <a:gd name="T68" fmla="*/ 112 w 920"/>
                <a:gd name="T69" fmla="*/ 242 h 548"/>
                <a:gd name="T70" fmla="*/ 122 w 920"/>
                <a:gd name="T71" fmla="*/ 210 h 548"/>
                <a:gd name="T72" fmla="*/ 171 w 920"/>
                <a:gd name="T73" fmla="*/ 115 h 548"/>
                <a:gd name="T74" fmla="*/ 245 w 920"/>
                <a:gd name="T75" fmla="*/ 61 h 548"/>
                <a:gd name="T76" fmla="*/ 273 w 920"/>
                <a:gd name="T77" fmla="*/ 42 h 548"/>
                <a:gd name="T78" fmla="*/ 339 w 920"/>
                <a:gd name="T79" fmla="*/ 22 h 548"/>
                <a:gd name="T80" fmla="*/ 408 w 920"/>
                <a:gd name="T81" fmla="*/ 18 h 548"/>
                <a:gd name="T82" fmla="*/ 465 w 920"/>
                <a:gd name="T83" fmla="*/ 28 h 548"/>
                <a:gd name="T84" fmla="*/ 534 w 920"/>
                <a:gd name="T85" fmla="*/ 56 h 548"/>
                <a:gd name="T86" fmla="*/ 543 w 920"/>
                <a:gd name="T87" fmla="*/ 61 h 548"/>
                <a:gd name="T88" fmla="*/ 559 w 920"/>
                <a:gd name="T89" fmla="*/ 73 h 548"/>
                <a:gd name="T90" fmla="*/ 574 w 920"/>
                <a:gd name="T91" fmla="*/ 81 h 548"/>
                <a:gd name="T92" fmla="*/ 700 w 920"/>
                <a:gd name="T93" fmla="*/ 134 h 548"/>
                <a:gd name="T94" fmla="*/ 776 w 920"/>
                <a:gd name="T95" fmla="*/ 204 h 548"/>
                <a:gd name="T96" fmla="*/ 806 w 920"/>
                <a:gd name="T97" fmla="*/ 289 h 548"/>
                <a:gd name="T98" fmla="*/ 816 w 920"/>
                <a:gd name="T99" fmla="*/ 437 h 548"/>
                <a:gd name="T100" fmla="*/ 833 w 920"/>
                <a:gd name="T101" fmla="*/ 537 h 548"/>
                <a:gd name="T102" fmla="*/ 851 w 920"/>
                <a:gd name="T103" fmla="*/ 540 h 548"/>
                <a:gd name="T104" fmla="*/ 881 w 920"/>
                <a:gd name="T105" fmla="*/ 391 h 548"/>
                <a:gd name="T106" fmla="*/ 917 w 920"/>
                <a:gd name="T107" fmla="*/ 188 h 548"/>
                <a:gd name="T108" fmla="*/ 919 w 920"/>
                <a:gd name="T109" fmla="*/ 143 h 548"/>
                <a:gd name="T110" fmla="*/ 900 w 920"/>
                <a:gd name="T111" fmla="*/ 99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0" h="548">
                  <a:moveTo>
                    <a:pt x="900" y="99"/>
                  </a:moveTo>
                  <a:lnTo>
                    <a:pt x="900" y="99"/>
                  </a:lnTo>
                  <a:lnTo>
                    <a:pt x="902" y="107"/>
                  </a:lnTo>
                  <a:lnTo>
                    <a:pt x="903" y="114"/>
                  </a:lnTo>
                  <a:lnTo>
                    <a:pt x="903" y="128"/>
                  </a:lnTo>
                  <a:lnTo>
                    <a:pt x="903" y="128"/>
                  </a:lnTo>
                  <a:lnTo>
                    <a:pt x="903" y="143"/>
                  </a:lnTo>
                  <a:lnTo>
                    <a:pt x="902" y="160"/>
                  </a:lnTo>
                  <a:lnTo>
                    <a:pt x="902" y="160"/>
                  </a:lnTo>
                  <a:lnTo>
                    <a:pt x="901" y="173"/>
                  </a:lnTo>
                  <a:lnTo>
                    <a:pt x="901" y="173"/>
                  </a:lnTo>
                  <a:lnTo>
                    <a:pt x="900" y="181"/>
                  </a:lnTo>
                  <a:lnTo>
                    <a:pt x="900" y="181"/>
                  </a:lnTo>
                  <a:lnTo>
                    <a:pt x="899" y="186"/>
                  </a:lnTo>
                  <a:lnTo>
                    <a:pt x="899" y="186"/>
                  </a:lnTo>
                  <a:lnTo>
                    <a:pt x="897" y="202"/>
                  </a:lnTo>
                  <a:lnTo>
                    <a:pt x="897" y="202"/>
                  </a:lnTo>
                  <a:lnTo>
                    <a:pt x="893" y="221"/>
                  </a:lnTo>
                  <a:lnTo>
                    <a:pt x="893" y="221"/>
                  </a:lnTo>
                  <a:lnTo>
                    <a:pt x="864" y="388"/>
                  </a:lnTo>
                  <a:lnTo>
                    <a:pt x="864" y="388"/>
                  </a:lnTo>
                  <a:lnTo>
                    <a:pt x="848" y="474"/>
                  </a:lnTo>
                  <a:lnTo>
                    <a:pt x="848" y="474"/>
                  </a:lnTo>
                  <a:lnTo>
                    <a:pt x="845" y="495"/>
                  </a:lnTo>
                  <a:lnTo>
                    <a:pt x="840" y="515"/>
                  </a:lnTo>
                  <a:lnTo>
                    <a:pt x="840" y="515"/>
                  </a:lnTo>
                  <a:lnTo>
                    <a:pt x="835" y="536"/>
                  </a:lnTo>
                  <a:lnTo>
                    <a:pt x="834" y="538"/>
                  </a:lnTo>
                  <a:lnTo>
                    <a:pt x="834" y="539"/>
                  </a:lnTo>
                  <a:lnTo>
                    <a:pt x="834" y="539"/>
                  </a:lnTo>
                  <a:lnTo>
                    <a:pt x="834" y="540"/>
                  </a:lnTo>
                  <a:lnTo>
                    <a:pt x="834" y="540"/>
                  </a:lnTo>
                  <a:lnTo>
                    <a:pt x="850" y="543"/>
                  </a:lnTo>
                  <a:lnTo>
                    <a:pt x="850" y="543"/>
                  </a:lnTo>
                  <a:lnTo>
                    <a:pt x="850" y="537"/>
                  </a:lnTo>
                  <a:lnTo>
                    <a:pt x="850" y="537"/>
                  </a:lnTo>
                  <a:lnTo>
                    <a:pt x="849" y="526"/>
                  </a:lnTo>
                  <a:lnTo>
                    <a:pt x="849" y="526"/>
                  </a:lnTo>
                  <a:lnTo>
                    <a:pt x="849" y="526"/>
                  </a:lnTo>
                  <a:lnTo>
                    <a:pt x="847" y="509"/>
                  </a:lnTo>
                  <a:lnTo>
                    <a:pt x="845" y="494"/>
                  </a:lnTo>
                  <a:lnTo>
                    <a:pt x="838" y="463"/>
                  </a:lnTo>
                  <a:lnTo>
                    <a:pt x="838" y="463"/>
                  </a:lnTo>
                  <a:lnTo>
                    <a:pt x="834" y="434"/>
                  </a:lnTo>
                  <a:lnTo>
                    <a:pt x="834" y="434"/>
                  </a:lnTo>
                  <a:lnTo>
                    <a:pt x="830" y="405"/>
                  </a:lnTo>
                  <a:lnTo>
                    <a:pt x="830" y="405"/>
                  </a:lnTo>
                  <a:lnTo>
                    <a:pt x="829" y="375"/>
                  </a:lnTo>
                  <a:lnTo>
                    <a:pt x="828" y="345"/>
                  </a:lnTo>
                  <a:lnTo>
                    <a:pt x="828" y="345"/>
                  </a:lnTo>
                  <a:lnTo>
                    <a:pt x="827" y="315"/>
                  </a:lnTo>
                  <a:lnTo>
                    <a:pt x="824" y="286"/>
                  </a:lnTo>
                  <a:lnTo>
                    <a:pt x="824" y="286"/>
                  </a:lnTo>
                  <a:lnTo>
                    <a:pt x="821" y="272"/>
                  </a:lnTo>
                  <a:lnTo>
                    <a:pt x="818" y="258"/>
                  </a:lnTo>
                  <a:lnTo>
                    <a:pt x="814" y="244"/>
                  </a:lnTo>
                  <a:lnTo>
                    <a:pt x="809" y="231"/>
                  </a:lnTo>
                  <a:lnTo>
                    <a:pt x="809" y="231"/>
                  </a:lnTo>
                  <a:lnTo>
                    <a:pt x="804" y="218"/>
                  </a:lnTo>
                  <a:lnTo>
                    <a:pt x="798" y="206"/>
                  </a:lnTo>
                  <a:lnTo>
                    <a:pt x="791" y="194"/>
                  </a:lnTo>
                  <a:lnTo>
                    <a:pt x="784" y="183"/>
                  </a:lnTo>
                  <a:lnTo>
                    <a:pt x="784" y="183"/>
                  </a:lnTo>
                  <a:lnTo>
                    <a:pt x="775" y="173"/>
                  </a:lnTo>
                  <a:lnTo>
                    <a:pt x="766" y="163"/>
                  </a:lnTo>
                  <a:lnTo>
                    <a:pt x="758" y="154"/>
                  </a:lnTo>
                  <a:lnTo>
                    <a:pt x="748" y="145"/>
                  </a:lnTo>
                  <a:lnTo>
                    <a:pt x="748" y="145"/>
                  </a:lnTo>
                  <a:lnTo>
                    <a:pt x="729" y="131"/>
                  </a:lnTo>
                  <a:lnTo>
                    <a:pt x="709" y="118"/>
                  </a:lnTo>
                  <a:lnTo>
                    <a:pt x="709" y="118"/>
                  </a:lnTo>
                  <a:lnTo>
                    <a:pt x="690" y="109"/>
                  </a:lnTo>
                  <a:lnTo>
                    <a:pt x="671" y="99"/>
                  </a:lnTo>
                  <a:lnTo>
                    <a:pt x="654" y="91"/>
                  </a:lnTo>
                  <a:lnTo>
                    <a:pt x="637" y="84"/>
                  </a:lnTo>
                  <a:lnTo>
                    <a:pt x="605" y="72"/>
                  </a:lnTo>
                  <a:lnTo>
                    <a:pt x="579" y="64"/>
                  </a:lnTo>
                  <a:lnTo>
                    <a:pt x="579" y="64"/>
                  </a:lnTo>
                  <a:lnTo>
                    <a:pt x="577" y="63"/>
                  </a:lnTo>
                  <a:lnTo>
                    <a:pt x="574" y="63"/>
                  </a:lnTo>
                  <a:lnTo>
                    <a:pt x="574" y="63"/>
                  </a:lnTo>
                  <a:lnTo>
                    <a:pt x="574" y="63"/>
                  </a:lnTo>
                  <a:lnTo>
                    <a:pt x="574" y="62"/>
                  </a:lnTo>
                  <a:lnTo>
                    <a:pt x="574" y="62"/>
                  </a:lnTo>
                  <a:lnTo>
                    <a:pt x="572" y="61"/>
                  </a:lnTo>
                  <a:lnTo>
                    <a:pt x="572" y="61"/>
                  </a:lnTo>
                  <a:lnTo>
                    <a:pt x="570" y="59"/>
                  </a:lnTo>
                  <a:lnTo>
                    <a:pt x="570" y="59"/>
                  </a:lnTo>
                  <a:lnTo>
                    <a:pt x="569" y="59"/>
                  </a:lnTo>
                  <a:lnTo>
                    <a:pt x="569" y="59"/>
                  </a:lnTo>
                  <a:lnTo>
                    <a:pt x="569" y="59"/>
                  </a:lnTo>
                  <a:lnTo>
                    <a:pt x="568" y="58"/>
                  </a:lnTo>
                  <a:lnTo>
                    <a:pt x="568" y="58"/>
                  </a:lnTo>
                  <a:lnTo>
                    <a:pt x="563" y="54"/>
                  </a:lnTo>
                  <a:lnTo>
                    <a:pt x="563" y="54"/>
                  </a:lnTo>
                  <a:lnTo>
                    <a:pt x="557" y="50"/>
                  </a:lnTo>
                  <a:lnTo>
                    <a:pt x="557" y="50"/>
                  </a:lnTo>
                  <a:lnTo>
                    <a:pt x="554" y="48"/>
                  </a:lnTo>
                  <a:lnTo>
                    <a:pt x="554" y="48"/>
                  </a:lnTo>
                  <a:lnTo>
                    <a:pt x="551" y="46"/>
                  </a:lnTo>
                  <a:lnTo>
                    <a:pt x="551" y="46"/>
                  </a:lnTo>
                  <a:lnTo>
                    <a:pt x="548" y="43"/>
                  </a:lnTo>
                  <a:lnTo>
                    <a:pt x="548" y="43"/>
                  </a:lnTo>
                  <a:lnTo>
                    <a:pt x="546" y="42"/>
                  </a:lnTo>
                  <a:lnTo>
                    <a:pt x="546" y="42"/>
                  </a:lnTo>
                  <a:lnTo>
                    <a:pt x="542" y="40"/>
                  </a:lnTo>
                  <a:lnTo>
                    <a:pt x="542" y="40"/>
                  </a:lnTo>
                  <a:lnTo>
                    <a:pt x="540" y="39"/>
                  </a:lnTo>
                  <a:lnTo>
                    <a:pt x="540" y="39"/>
                  </a:lnTo>
                  <a:lnTo>
                    <a:pt x="519" y="29"/>
                  </a:lnTo>
                  <a:lnTo>
                    <a:pt x="501" y="22"/>
                  </a:lnTo>
                  <a:lnTo>
                    <a:pt x="501" y="22"/>
                  </a:lnTo>
                  <a:lnTo>
                    <a:pt x="471" y="11"/>
                  </a:lnTo>
                  <a:lnTo>
                    <a:pt x="471" y="11"/>
                  </a:lnTo>
                  <a:lnTo>
                    <a:pt x="458" y="7"/>
                  </a:lnTo>
                  <a:lnTo>
                    <a:pt x="447" y="5"/>
                  </a:lnTo>
                  <a:lnTo>
                    <a:pt x="447" y="5"/>
                  </a:lnTo>
                  <a:lnTo>
                    <a:pt x="430" y="1"/>
                  </a:lnTo>
                  <a:lnTo>
                    <a:pt x="430" y="1"/>
                  </a:lnTo>
                  <a:lnTo>
                    <a:pt x="412" y="0"/>
                  </a:lnTo>
                  <a:lnTo>
                    <a:pt x="412" y="0"/>
                  </a:lnTo>
                  <a:lnTo>
                    <a:pt x="409" y="0"/>
                  </a:lnTo>
                  <a:lnTo>
                    <a:pt x="409" y="0"/>
                  </a:lnTo>
                  <a:lnTo>
                    <a:pt x="403" y="0"/>
                  </a:lnTo>
                  <a:lnTo>
                    <a:pt x="403" y="0"/>
                  </a:lnTo>
                  <a:lnTo>
                    <a:pt x="389" y="0"/>
                  </a:lnTo>
                  <a:lnTo>
                    <a:pt x="389" y="0"/>
                  </a:lnTo>
                  <a:lnTo>
                    <a:pt x="367" y="1"/>
                  </a:lnTo>
                  <a:lnTo>
                    <a:pt x="352" y="4"/>
                  </a:lnTo>
                  <a:lnTo>
                    <a:pt x="336" y="6"/>
                  </a:lnTo>
                  <a:lnTo>
                    <a:pt x="336" y="6"/>
                  </a:lnTo>
                  <a:lnTo>
                    <a:pt x="318" y="9"/>
                  </a:lnTo>
                  <a:lnTo>
                    <a:pt x="298" y="15"/>
                  </a:lnTo>
                  <a:lnTo>
                    <a:pt x="298" y="15"/>
                  </a:lnTo>
                  <a:lnTo>
                    <a:pt x="277" y="21"/>
                  </a:lnTo>
                  <a:lnTo>
                    <a:pt x="277" y="21"/>
                  </a:lnTo>
                  <a:lnTo>
                    <a:pt x="267" y="26"/>
                  </a:lnTo>
                  <a:lnTo>
                    <a:pt x="265" y="27"/>
                  </a:lnTo>
                  <a:lnTo>
                    <a:pt x="265" y="27"/>
                  </a:lnTo>
                  <a:lnTo>
                    <a:pt x="263" y="28"/>
                  </a:lnTo>
                  <a:lnTo>
                    <a:pt x="261" y="30"/>
                  </a:lnTo>
                  <a:lnTo>
                    <a:pt x="261" y="30"/>
                  </a:lnTo>
                  <a:lnTo>
                    <a:pt x="255" y="33"/>
                  </a:lnTo>
                  <a:lnTo>
                    <a:pt x="255" y="33"/>
                  </a:lnTo>
                  <a:lnTo>
                    <a:pt x="235" y="47"/>
                  </a:lnTo>
                  <a:lnTo>
                    <a:pt x="235" y="47"/>
                  </a:lnTo>
                  <a:lnTo>
                    <a:pt x="226" y="53"/>
                  </a:lnTo>
                  <a:lnTo>
                    <a:pt x="214" y="59"/>
                  </a:lnTo>
                  <a:lnTo>
                    <a:pt x="214" y="59"/>
                  </a:lnTo>
                  <a:lnTo>
                    <a:pt x="190" y="73"/>
                  </a:lnTo>
                  <a:lnTo>
                    <a:pt x="190" y="73"/>
                  </a:lnTo>
                  <a:lnTo>
                    <a:pt x="178" y="82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57" y="105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33" y="145"/>
                  </a:lnTo>
                  <a:lnTo>
                    <a:pt x="133" y="145"/>
                  </a:lnTo>
                  <a:lnTo>
                    <a:pt x="125" y="158"/>
                  </a:lnTo>
                  <a:lnTo>
                    <a:pt x="117" y="174"/>
                  </a:lnTo>
                  <a:lnTo>
                    <a:pt x="111" y="189"/>
                  </a:lnTo>
                  <a:lnTo>
                    <a:pt x="105" y="205"/>
                  </a:lnTo>
                  <a:lnTo>
                    <a:pt x="105" y="205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2"/>
                  </a:lnTo>
                  <a:lnTo>
                    <a:pt x="100" y="225"/>
                  </a:lnTo>
                  <a:lnTo>
                    <a:pt x="97" y="229"/>
                  </a:lnTo>
                  <a:lnTo>
                    <a:pt x="97" y="229"/>
                  </a:lnTo>
                  <a:lnTo>
                    <a:pt x="95" y="237"/>
                  </a:lnTo>
                  <a:lnTo>
                    <a:pt x="95" y="237"/>
                  </a:lnTo>
                  <a:lnTo>
                    <a:pt x="95" y="238"/>
                  </a:lnTo>
                  <a:lnTo>
                    <a:pt x="95" y="238"/>
                  </a:lnTo>
                  <a:lnTo>
                    <a:pt x="94" y="239"/>
                  </a:lnTo>
                  <a:lnTo>
                    <a:pt x="92" y="243"/>
                  </a:lnTo>
                  <a:lnTo>
                    <a:pt x="88" y="251"/>
                  </a:lnTo>
                  <a:lnTo>
                    <a:pt x="88" y="251"/>
                  </a:lnTo>
                  <a:lnTo>
                    <a:pt x="80" y="266"/>
                  </a:lnTo>
                  <a:lnTo>
                    <a:pt x="80" y="266"/>
                  </a:lnTo>
                  <a:lnTo>
                    <a:pt x="65" y="299"/>
                  </a:lnTo>
                  <a:lnTo>
                    <a:pt x="52" y="333"/>
                  </a:lnTo>
                  <a:lnTo>
                    <a:pt x="52" y="333"/>
                  </a:lnTo>
                  <a:lnTo>
                    <a:pt x="41" y="367"/>
                  </a:lnTo>
                  <a:lnTo>
                    <a:pt x="31" y="403"/>
                  </a:lnTo>
                  <a:lnTo>
                    <a:pt x="24" y="440"/>
                  </a:lnTo>
                  <a:lnTo>
                    <a:pt x="18" y="477"/>
                  </a:lnTo>
                  <a:lnTo>
                    <a:pt x="18" y="477"/>
                  </a:lnTo>
                  <a:lnTo>
                    <a:pt x="16" y="497"/>
                  </a:lnTo>
                  <a:lnTo>
                    <a:pt x="15" y="506"/>
                  </a:lnTo>
                  <a:lnTo>
                    <a:pt x="15" y="516"/>
                  </a:lnTo>
                  <a:lnTo>
                    <a:pt x="15" y="516"/>
                  </a:lnTo>
                  <a:lnTo>
                    <a:pt x="14" y="535"/>
                  </a:lnTo>
                  <a:lnTo>
                    <a:pt x="14" y="545"/>
                  </a:lnTo>
                  <a:lnTo>
                    <a:pt x="14" y="546"/>
                  </a:lnTo>
                  <a:lnTo>
                    <a:pt x="14" y="547"/>
                  </a:lnTo>
                  <a:lnTo>
                    <a:pt x="14" y="547"/>
                  </a:lnTo>
                  <a:lnTo>
                    <a:pt x="14" y="547"/>
                  </a:lnTo>
                  <a:lnTo>
                    <a:pt x="32" y="548"/>
                  </a:lnTo>
                  <a:lnTo>
                    <a:pt x="29" y="548"/>
                  </a:lnTo>
                  <a:lnTo>
                    <a:pt x="30" y="548"/>
                  </a:lnTo>
                  <a:lnTo>
                    <a:pt x="30" y="545"/>
                  </a:lnTo>
                  <a:lnTo>
                    <a:pt x="31" y="540"/>
                  </a:lnTo>
                  <a:lnTo>
                    <a:pt x="31" y="540"/>
                  </a:lnTo>
                  <a:lnTo>
                    <a:pt x="31" y="521"/>
                  </a:lnTo>
                  <a:lnTo>
                    <a:pt x="31" y="502"/>
                  </a:lnTo>
                  <a:lnTo>
                    <a:pt x="30" y="463"/>
                  </a:lnTo>
                  <a:lnTo>
                    <a:pt x="30" y="463"/>
                  </a:lnTo>
                  <a:lnTo>
                    <a:pt x="30" y="463"/>
                  </a:lnTo>
                  <a:lnTo>
                    <a:pt x="27" y="422"/>
                  </a:lnTo>
                  <a:lnTo>
                    <a:pt x="24" y="381"/>
                  </a:lnTo>
                  <a:lnTo>
                    <a:pt x="20" y="342"/>
                  </a:lnTo>
                  <a:lnTo>
                    <a:pt x="18" y="302"/>
                  </a:lnTo>
                  <a:lnTo>
                    <a:pt x="18" y="302"/>
                  </a:lnTo>
                  <a:lnTo>
                    <a:pt x="19" y="262"/>
                  </a:lnTo>
                  <a:lnTo>
                    <a:pt x="19" y="262"/>
                  </a:lnTo>
                  <a:lnTo>
                    <a:pt x="20" y="238"/>
                  </a:lnTo>
                  <a:lnTo>
                    <a:pt x="20" y="238"/>
                  </a:lnTo>
                  <a:lnTo>
                    <a:pt x="20" y="228"/>
                  </a:lnTo>
                  <a:lnTo>
                    <a:pt x="20" y="228"/>
                  </a:lnTo>
                  <a:lnTo>
                    <a:pt x="21" y="200"/>
                  </a:lnTo>
                  <a:lnTo>
                    <a:pt x="21" y="200"/>
                  </a:lnTo>
                  <a:lnTo>
                    <a:pt x="21" y="181"/>
                  </a:lnTo>
                  <a:lnTo>
                    <a:pt x="19" y="166"/>
                  </a:lnTo>
                  <a:lnTo>
                    <a:pt x="16" y="152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7" y="166"/>
                  </a:lnTo>
                  <a:lnTo>
                    <a:pt x="6" y="181"/>
                  </a:lnTo>
                  <a:lnTo>
                    <a:pt x="5" y="199"/>
                  </a:lnTo>
                  <a:lnTo>
                    <a:pt x="5" y="199"/>
                  </a:lnTo>
                  <a:lnTo>
                    <a:pt x="4" y="227"/>
                  </a:lnTo>
                  <a:lnTo>
                    <a:pt x="4" y="227"/>
                  </a:lnTo>
                  <a:lnTo>
                    <a:pt x="3" y="237"/>
                  </a:lnTo>
                  <a:lnTo>
                    <a:pt x="3" y="237"/>
                  </a:lnTo>
                  <a:lnTo>
                    <a:pt x="1" y="262"/>
                  </a:lnTo>
                  <a:lnTo>
                    <a:pt x="1" y="26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3" y="343"/>
                  </a:lnTo>
                  <a:lnTo>
                    <a:pt x="6" y="384"/>
                  </a:lnTo>
                  <a:lnTo>
                    <a:pt x="9" y="424"/>
                  </a:lnTo>
                  <a:lnTo>
                    <a:pt x="12" y="464"/>
                  </a:lnTo>
                  <a:lnTo>
                    <a:pt x="12" y="464"/>
                  </a:lnTo>
                  <a:lnTo>
                    <a:pt x="12" y="464"/>
                  </a:lnTo>
                  <a:lnTo>
                    <a:pt x="15" y="502"/>
                  </a:lnTo>
                  <a:lnTo>
                    <a:pt x="15" y="521"/>
                  </a:lnTo>
                  <a:lnTo>
                    <a:pt x="14" y="539"/>
                  </a:lnTo>
                  <a:lnTo>
                    <a:pt x="14" y="544"/>
                  </a:lnTo>
                  <a:lnTo>
                    <a:pt x="14" y="546"/>
                  </a:lnTo>
                  <a:lnTo>
                    <a:pt x="14" y="546"/>
                  </a:lnTo>
                  <a:lnTo>
                    <a:pt x="11" y="546"/>
                  </a:lnTo>
                  <a:lnTo>
                    <a:pt x="30" y="547"/>
                  </a:lnTo>
                  <a:lnTo>
                    <a:pt x="30" y="547"/>
                  </a:lnTo>
                  <a:lnTo>
                    <a:pt x="30" y="546"/>
                  </a:lnTo>
                  <a:lnTo>
                    <a:pt x="30" y="545"/>
                  </a:lnTo>
                  <a:lnTo>
                    <a:pt x="31" y="536"/>
                  </a:lnTo>
                  <a:lnTo>
                    <a:pt x="31" y="536"/>
                  </a:lnTo>
                  <a:lnTo>
                    <a:pt x="31" y="517"/>
                  </a:lnTo>
                  <a:lnTo>
                    <a:pt x="32" y="508"/>
                  </a:lnTo>
                  <a:lnTo>
                    <a:pt x="33" y="498"/>
                  </a:lnTo>
                  <a:lnTo>
                    <a:pt x="33" y="498"/>
                  </a:lnTo>
                  <a:lnTo>
                    <a:pt x="36" y="480"/>
                  </a:lnTo>
                  <a:lnTo>
                    <a:pt x="36" y="480"/>
                  </a:lnTo>
                  <a:lnTo>
                    <a:pt x="41" y="443"/>
                  </a:lnTo>
                  <a:lnTo>
                    <a:pt x="48" y="408"/>
                  </a:lnTo>
                  <a:lnTo>
                    <a:pt x="58" y="373"/>
                  </a:lnTo>
                  <a:lnTo>
                    <a:pt x="69" y="338"/>
                  </a:lnTo>
                  <a:lnTo>
                    <a:pt x="69" y="338"/>
                  </a:lnTo>
                  <a:lnTo>
                    <a:pt x="82" y="305"/>
                  </a:lnTo>
                  <a:lnTo>
                    <a:pt x="95" y="274"/>
                  </a:lnTo>
                  <a:lnTo>
                    <a:pt x="95" y="274"/>
                  </a:lnTo>
                  <a:lnTo>
                    <a:pt x="103" y="259"/>
                  </a:lnTo>
                  <a:lnTo>
                    <a:pt x="107" y="251"/>
                  </a:lnTo>
                  <a:lnTo>
                    <a:pt x="110" y="248"/>
                  </a:lnTo>
                  <a:lnTo>
                    <a:pt x="111" y="245"/>
                  </a:lnTo>
                  <a:lnTo>
                    <a:pt x="111" y="245"/>
                  </a:lnTo>
                  <a:lnTo>
                    <a:pt x="112" y="243"/>
                  </a:lnTo>
                  <a:lnTo>
                    <a:pt x="112" y="242"/>
                  </a:lnTo>
                  <a:lnTo>
                    <a:pt x="112" y="242"/>
                  </a:lnTo>
                  <a:lnTo>
                    <a:pt x="114" y="234"/>
                  </a:lnTo>
                  <a:lnTo>
                    <a:pt x="116" y="230"/>
                  </a:lnTo>
                  <a:lnTo>
                    <a:pt x="116" y="228"/>
                  </a:lnTo>
                  <a:lnTo>
                    <a:pt x="116" y="228"/>
                  </a:lnTo>
                  <a:lnTo>
                    <a:pt x="117" y="226"/>
                  </a:lnTo>
                  <a:lnTo>
                    <a:pt x="117" y="226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6" y="195"/>
                  </a:lnTo>
                  <a:lnTo>
                    <a:pt x="133" y="180"/>
                  </a:lnTo>
                  <a:lnTo>
                    <a:pt x="141" y="167"/>
                  </a:lnTo>
                  <a:lnTo>
                    <a:pt x="147" y="154"/>
                  </a:lnTo>
                  <a:lnTo>
                    <a:pt x="147" y="154"/>
                  </a:lnTo>
                  <a:lnTo>
                    <a:pt x="164" y="127"/>
                  </a:lnTo>
                  <a:lnTo>
                    <a:pt x="164" y="127"/>
                  </a:lnTo>
                  <a:lnTo>
                    <a:pt x="171" y="115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89" y="95"/>
                  </a:lnTo>
                  <a:lnTo>
                    <a:pt x="200" y="88"/>
                  </a:lnTo>
                  <a:lnTo>
                    <a:pt x="222" y="74"/>
                  </a:lnTo>
                  <a:lnTo>
                    <a:pt x="222" y="74"/>
                  </a:lnTo>
                  <a:lnTo>
                    <a:pt x="233" y="68"/>
                  </a:lnTo>
                  <a:lnTo>
                    <a:pt x="245" y="61"/>
                  </a:lnTo>
                  <a:lnTo>
                    <a:pt x="245" y="61"/>
                  </a:lnTo>
                  <a:lnTo>
                    <a:pt x="265" y="47"/>
                  </a:lnTo>
                  <a:lnTo>
                    <a:pt x="265" y="47"/>
                  </a:lnTo>
                  <a:lnTo>
                    <a:pt x="270" y="43"/>
                  </a:lnTo>
                  <a:lnTo>
                    <a:pt x="272" y="42"/>
                  </a:lnTo>
                  <a:lnTo>
                    <a:pt x="272" y="42"/>
                  </a:lnTo>
                  <a:lnTo>
                    <a:pt x="272" y="42"/>
                  </a:lnTo>
                  <a:lnTo>
                    <a:pt x="273" y="42"/>
                  </a:lnTo>
                  <a:lnTo>
                    <a:pt x="273" y="42"/>
                  </a:lnTo>
                  <a:lnTo>
                    <a:pt x="284" y="38"/>
                  </a:lnTo>
                  <a:lnTo>
                    <a:pt x="284" y="38"/>
                  </a:lnTo>
                  <a:lnTo>
                    <a:pt x="303" y="31"/>
                  </a:lnTo>
                  <a:lnTo>
                    <a:pt x="303" y="31"/>
                  </a:lnTo>
                  <a:lnTo>
                    <a:pt x="322" y="27"/>
                  </a:lnTo>
                  <a:lnTo>
                    <a:pt x="339" y="22"/>
                  </a:lnTo>
                  <a:lnTo>
                    <a:pt x="339" y="22"/>
                  </a:lnTo>
                  <a:lnTo>
                    <a:pt x="355" y="20"/>
                  </a:lnTo>
                  <a:lnTo>
                    <a:pt x="368" y="19"/>
                  </a:lnTo>
                  <a:lnTo>
                    <a:pt x="390" y="18"/>
                  </a:lnTo>
                  <a:lnTo>
                    <a:pt x="390" y="18"/>
                  </a:lnTo>
                  <a:lnTo>
                    <a:pt x="403" y="18"/>
                  </a:lnTo>
                  <a:lnTo>
                    <a:pt x="403" y="18"/>
                  </a:lnTo>
                  <a:lnTo>
                    <a:pt x="408" y="18"/>
                  </a:lnTo>
                  <a:lnTo>
                    <a:pt x="408" y="18"/>
                  </a:lnTo>
                  <a:lnTo>
                    <a:pt x="411" y="18"/>
                  </a:lnTo>
                  <a:lnTo>
                    <a:pt x="411" y="18"/>
                  </a:lnTo>
                  <a:lnTo>
                    <a:pt x="428" y="19"/>
                  </a:lnTo>
                  <a:lnTo>
                    <a:pt x="428" y="19"/>
                  </a:lnTo>
                  <a:lnTo>
                    <a:pt x="444" y="21"/>
                  </a:lnTo>
                  <a:lnTo>
                    <a:pt x="444" y="21"/>
                  </a:lnTo>
                  <a:lnTo>
                    <a:pt x="454" y="23"/>
                  </a:lnTo>
                  <a:lnTo>
                    <a:pt x="465" y="28"/>
                  </a:lnTo>
                  <a:lnTo>
                    <a:pt x="465" y="28"/>
                  </a:lnTo>
                  <a:lnTo>
                    <a:pt x="495" y="38"/>
                  </a:lnTo>
                  <a:lnTo>
                    <a:pt x="495" y="38"/>
                  </a:lnTo>
                  <a:lnTo>
                    <a:pt x="513" y="46"/>
                  </a:lnTo>
                  <a:lnTo>
                    <a:pt x="532" y="54"/>
                  </a:lnTo>
                  <a:lnTo>
                    <a:pt x="532" y="54"/>
                  </a:lnTo>
                  <a:lnTo>
                    <a:pt x="534" y="56"/>
                  </a:lnTo>
                  <a:lnTo>
                    <a:pt x="534" y="56"/>
                  </a:lnTo>
                  <a:lnTo>
                    <a:pt x="537" y="57"/>
                  </a:lnTo>
                  <a:lnTo>
                    <a:pt x="537" y="57"/>
                  </a:lnTo>
                  <a:lnTo>
                    <a:pt x="539" y="58"/>
                  </a:lnTo>
                  <a:lnTo>
                    <a:pt x="539" y="58"/>
                  </a:lnTo>
                  <a:lnTo>
                    <a:pt x="541" y="59"/>
                  </a:lnTo>
                  <a:lnTo>
                    <a:pt x="541" y="59"/>
                  </a:lnTo>
                  <a:lnTo>
                    <a:pt x="543" y="61"/>
                  </a:lnTo>
                  <a:lnTo>
                    <a:pt x="543" y="61"/>
                  </a:lnTo>
                  <a:lnTo>
                    <a:pt x="547" y="63"/>
                  </a:lnTo>
                  <a:lnTo>
                    <a:pt x="547" y="63"/>
                  </a:lnTo>
                  <a:lnTo>
                    <a:pt x="553" y="69"/>
                  </a:lnTo>
                  <a:lnTo>
                    <a:pt x="553" y="69"/>
                  </a:lnTo>
                  <a:lnTo>
                    <a:pt x="557" y="71"/>
                  </a:lnTo>
                  <a:lnTo>
                    <a:pt x="558" y="72"/>
                  </a:lnTo>
                  <a:lnTo>
                    <a:pt x="559" y="73"/>
                  </a:lnTo>
                  <a:lnTo>
                    <a:pt x="559" y="73"/>
                  </a:lnTo>
                  <a:lnTo>
                    <a:pt x="561" y="74"/>
                  </a:lnTo>
                  <a:lnTo>
                    <a:pt x="561" y="74"/>
                  </a:lnTo>
                  <a:lnTo>
                    <a:pt x="563" y="76"/>
                  </a:lnTo>
                  <a:lnTo>
                    <a:pt x="566" y="78"/>
                  </a:lnTo>
                  <a:lnTo>
                    <a:pt x="566" y="78"/>
                  </a:lnTo>
                  <a:lnTo>
                    <a:pt x="568" y="79"/>
                  </a:lnTo>
                  <a:lnTo>
                    <a:pt x="568" y="79"/>
                  </a:lnTo>
                  <a:lnTo>
                    <a:pt x="574" y="81"/>
                  </a:lnTo>
                  <a:lnTo>
                    <a:pt x="574" y="81"/>
                  </a:lnTo>
                  <a:lnTo>
                    <a:pt x="601" y="89"/>
                  </a:lnTo>
                  <a:lnTo>
                    <a:pt x="631" y="100"/>
                  </a:lnTo>
                  <a:lnTo>
                    <a:pt x="647" y="106"/>
                  </a:lnTo>
                  <a:lnTo>
                    <a:pt x="664" y="115"/>
                  </a:lnTo>
                  <a:lnTo>
                    <a:pt x="683" y="124"/>
                  </a:lnTo>
                  <a:lnTo>
                    <a:pt x="700" y="134"/>
                  </a:lnTo>
                  <a:lnTo>
                    <a:pt x="700" y="134"/>
                  </a:lnTo>
                  <a:lnTo>
                    <a:pt x="719" y="145"/>
                  </a:lnTo>
                  <a:lnTo>
                    <a:pt x="738" y="159"/>
                  </a:lnTo>
                  <a:lnTo>
                    <a:pt x="745" y="166"/>
                  </a:lnTo>
                  <a:lnTo>
                    <a:pt x="754" y="175"/>
                  </a:lnTo>
                  <a:lnTo>
                    <a:pt x="762" y="184"/>
                  </a:lnTo>
                  <a:lnTo>
                    <a:pt x="770" y="192"/>
                  </a:lnTo>
                  <a:lnTo>
                    <a:pt x="770" y="192"/>
                  </a:lnTo>
                  <a:lnTo>
                    <a:pt x="776" y="204"/>
                  </a:lnTo>
                  <a:lnTo>
                    <a:pt x="783" y="213"/>
                  </a:lnTo>
                  <a:lnTo>
                    <a:pt x="788" y="226"/>
                  </a:lnTo>
                  <a:lnTo>
                    <a:pt x="793" y="237"/>
                  </a:lnTo>
                  <a:lnTo>
                    <a:pt x="793" y="237"/>
                  </a:lnTo>
                  <a:lnTo>
                    <a:pt x="797" y="250"/>
                  </a:lnTo>
                  <a:lnTo>
                    <a:pt x="801" y="262"/>
                  </a:lnTo>
                  <a:lnTo>
                    <a:pt x="806" y="289"/>
                  </a:lnTo>
                  <a:lnTo>
                    <a:pt x="806" y="289"/>
                  </a:lnTo>
                  <a:lnTo>
                    <a:pt x="809" y="317"/>
                  </a:lnTo>
                  <a:lnTo>
                    <a:pt x="811" y="346"/>
                  </a:lnTo>
                  <a:lnTo>
                    <a:pt x="811" y="346"/>
                  </a:lnTo>
                  <a:lnTo>
                    <a:pt x="812" y="375"/>
                  </a:lnTo>
                  <a:lnTo>
                    <a:pt x="814" y="406"/>
                  </a:lnTo>
                  <a:lnTo>
                    <a:pt x="814" y="406"/>
                  </a:lnTo>
                  <a:lnTo>
                    <a:pt x="816" y="437"/>
                  </a:lnTo>
                  <a:lnTo>
                    <a:pt x="816" y="437"/>
                  </a:lnTo>
                  <a:lnTo>
                    <a:pt x="822" y="468"/>
                  </a:lnTo>
                  <a:lnTo>
                    <a:pt x="822" y="468"/>
                  </a:lnTo>
                  <a:lnTo>
                    <a:pt x="828" y="497"/>
                  </a:lnTo>
                  <a:lnTo>
                    <a:pt x="830" y="513"/>
                  </a:lnTo>
                  <a:lnTo>
                    <a:pt x="832" y="527"/>
                  </a:lnTo>
                  <a:lnTo>
                    <a:pt x="832" y="527"/>
                  </a:lnTo>
                  <a:lnTo>
                    <a:pt x="832" y="527"/>
                  </a:lnTo>
                  <a:lnTo>
                    <a:pt x="833" y="537"/>
                  </a:lnTo>
                  <a:lnTo>
                    <a:pt x="833" y="543"/>
                  </a:lnTo>
                  <a:lnTo>
                    <a:pt x="833" y="543"/>
                  </a:lnTo>
                  <a:lnTo>
                    <a:pt x="833" y="543"/>
                  </a:lnTo>
                  <a:lnTo>
                    <a:pt x="850" y="545"/>
                  </a:lnTo>
                  <a:lnTo>
                    <a:pt x="850" y="545"/>
                  </a:lnTo>
                  <a:lnTo>
                    <a:pt x="850" y="545"/>
                  </a:lnTo>
                  <a:lnTo>
                    <a:pt x="850" y="543"/>
                  </a:lnTo>
                  <a:lnTo>
                    <a:pt x="851" y="540"/>
                  </a:lnTo>
                  <a:lnTo>
                    <a:pt x="851" y="540"/>
                  </a:lnTo>
                  <a:lnTo>
                    <a:pt x="857" y="519"/>
                  </a:lnTo>
                  <a:lnTo>
                    <a:pt x="857" y="519"/>
                  </a:lnTo>
                  <a:lnTo>
                    <a:pt x="861" y="498"/>
                  </a:lnTo>
                  <a:lnTo>
                    <a:pt x="866" y="477"/>
                  </a:lnTo>
                  <a:lnTo>
                    <a:pt x="866" y="477"/>
                  </a:lnTo>
                  <a:lnTo>
                    <a:pt x="881" y="391"/>
                  </a:lnTo>
                  <a:lnTo>
                    <a:pt x="881" y="391"/>
                  </a:lnTo>
                  <a:lnTo>
                    <a:pt x="911" y="225"/>
                  </a:lnTo>
                  <a:lnTo>
                    <a:pt x="911" y="225"/>
                  </a:lnTo>
                  <a:lnTo>
                    <a:pt x="914" y="205"/>
                  </a:lnTo>
                  <a:lnTo>
                    <a:pt x="914" y="205"/>
                  </a:lnTo>
                  <a:lnTo>
                    <a:pt x="915" y="195"/>
                  </a:lnTo>
                  <a:lnTo>
                    <a:pt x="915" y="195"/>
                  </a:lnTo>
                  <a:lnTo>
                    <a:pt x="917" y="188"/>
                  </a:lnTo>
                  <a:lnTo>
                    <a:pt x="917" y="188"/>
                  </a:lnTo>
                  <a:lnTo>
                    <a:pt x="918" y="184"/>
                  </a:lnTo>
                  <a:lnTo>
                    <a:pt x="918" y="184"/>
                  </a:lnTo>
                  <a:lnTo>
                    <a:pt x="919" y="175"/>
                  </a:lnTo>
                  <a:lnTo>
                    <a:pt x="919" y="175"/>
                  </a:lnTo>
                  <a:lnTo>
                    <a:pt x="920" y="162"/>
                  </a:lnTo>
                  <a:lnTo>
                    <a:pt x="920" y="162"/>
                  </a:lnTo>
                  <a:lnTo>
                    <a:pt x="920" y="152"/>
                  </a:lnTo>
                  <a:lnTo>
                    <a:pt x="919" y="143"/>
                  </a:lnTo>
                  <a:lnTo>
                    <a:pt x="918" y="134"/>
                  </a:lnTo>
                  <a:lnTo>
                    <a:pt x="917" y="126"/>
                  </a:lnTo>
                  <a:lnTo>
                    <a:pt x="917" y="126"/>
                  </a:lnTo>
                  <a:lnTo>
                    <a:pt x="913" y="118"/>
                  </a:lnTo>
                  <a:lnTo>
                    <a:pt x="910" y="112"/>
                  </a:lnTo>
                  <a:lnTo>
                    <a:pt x="906" y="105"/>
                  </a:lnTo>
                  <a:lnTo>
                    <a:pt x="900" y="99"/>
                  </a:lnTo>
                  <a:lnTo>
                    <a:pt x="900" y="9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EBBAD0F1-FF81-9FA9-9888-9261CAF32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" y="0"/>
              <a:ext cx="689" cy="327"/>
            </a:xfrm>
            <a:custGeom>
              <a:avLst/>
              <a:gdLst>
                <a:gd name="T0" fmla="*/ 22 w 689"/>
                <a:gd name="T1" fmla="*/ 159 h 327"/>
                <a:gd name="T2" fmla="*/ 49 w 689"/>
                <a:gd name="T3" fmla="*/ 118 h 327"/>
                <a:gd name="T4" fmla="*/ 58 w 689"/>
                <a:gd name="T5" fmla="*/ 103 h 327"/>
                <a:gd name="T6" fmla="*/ 71 w 689"/>
                <a:gd name="T7" fmla="*/ 83 h 327"/>
                <a:gd name="T8" fmla="*/ 92 w 689"/>
                <a:gd name="T9" fmla="*/ 57 h 327"/>
                <a:gd name="T10" fmla="*/ 112 w 689"/>
                <a:gd name="T11" fmla="*/ 42 h 327"/>
                <a:gd name="T12" fmla="*/ 136 w 689"/>
                <a:gd name="T13" fmla="*/ 32 h 327"/>
                <a:gd name="T14" fmla="*/ 190 w 689"/>
                <a:gd name="T15" fmla="*/ 20 h 327"/>
                <a:gd name="T16" fmla="*/ 262 w 689"/>
                <a:gd name="T17" fmla="*/ 18 h 327"/>
                <a:gd name="T18" fmla="*/ 346 w 689"/>
                <a:gd name="T19" fmla="*/ 22 h 327"/>
                <a:gd name="T20" fmla="*/ 378 w 689"/>
                <a:gd name="T21" fmla="*/ 30 h 327"/>
                <a:gd name="T22" fmla="*/ 392 w 689"/>
                <a:gd name="T23" fmla="*/ 35 h 327"/>
                <a:gd name="T24" fmla="*/ 426 w 689"/>
                <a:gd name="T25" fmla="*/ 56 h 327"/>
                <a:gd name="T26" fmla="*/ 466 w 689"/>
                <a:gd name="T27" fmla="*/ 101 h 327"/>
                <a:gd name="T28" fmla="*/ 520 w 689"/>
                <a:gd name="T29" fmla="*/ 152 h 327"/>
                <a:gd name="T30" fmla="*/ 544 w 689"/>
                <a:gd name="T31" fmla="*/ 167 h 327"/>
                <a:gd name="T32" fmla="*/ 563 w 689"/>
                <a:gd name="T33" fmla="*/ 187 h 327"/>
                <a:gd name="T34" fmla="*/ 580 w 689"/>
                <a:gd name="T35" fmla="*/ 199 h 327"/>
                <a:gd name="T36" fmla="*/ 604 w 689"/>
                <a:gd name="T37" fmla="*/ 213 h 327"/>
                <a:gd name="T38" fmla="*/ 611 w 689"/>
                <a:gd name="T39" fmla="*/ 218 h 327"/>
                <a:gd name="T40" fmla="*/ 631 w 689"/>
                <a:gd name="T41" fmla="*/ 242 h 327"/>
                <a:gd name="T42" fmla="*/ 655 w 689"/>
                <a:gd name="T43" fmla="*/ 278 h 327"/>
                <a:gd name="T44" fmla="*/ 661 w 689"/>
                <a:gd name="T45" fmla="*/ 289 h 327"/>
                <a:gd name="T46" fmla="*/ 678 w 689"/>
                <a:gd name="T47" fmla="*/ 315 h 327"/>
                <a:gd name="T48" fmla="*/ 680 w 689"/>
                <a:gd name="T49" fmla="*/ 297 h 327"/>
                <a:gd name="T50" fmla="*/ 671 w 689"/>
                <a:gd name="T51" fmla="*/ 274 h 327"/>
                <a:gd name="T52" fmla="*/ 667 w 689"/>
                <a:gd name="T53" fmla="*/ 265 h 327"/>
                <a:gd name="T54" fmla="*/ 645 w 689"/>
                <a:gd name="T55" fmla="*/ 232 h 327"/>
                <a:gd name="T56" fmla="*/ 635 w 689"/>
                <a:gd name="T57" fmla="*/ 219 h 327"/>
                <a:gd name="T58" fmla="*/ 617 w 689"/>
                <a:gd name="T59" fmla="*/ 201 h 327"/>
                <a:gd name="T60" fmla="*/ 605 w 689"/>
                <a:gd name="T61" fmla="*/ 193 h 327"/>
                <a:gd name="T62" fmla="*/ 582 w 689"/>
                <a:gd name="T63" fmla="*/ 180 h 327"/>
                <a:gd name="T64" fmla="*/ 563 w 689"/>
                <a:gd name="T65" fmla="*/ 160 h 327"/>
                <a:gd name="T66" fmla="*/ 547 w 689"/>
                <a:gd name="T67" fmla="*/ 147 h 327"/>
                <a:gd name="T68" fmla="*/ 502 w 689"/>
                <a:gd name="T69" fmla="*/ 116 h 327"/>
                <a:gd name="T70" fmla="*/ 458 w 689"/>
                <a:gd name="T71" fmla="*/ 64 h 327"/>
                <a:gd name="T72" fmla="*/ 426 w 689"/>
                <a:gd name="T73" fmla="*/ 34 h 327"/>
                <a:gd name="T74" fmla="*/ 399 w 689"/>
                <a:gd name="T75" fmla="*/ 19 h 327"/>
                <a:gd name="T76" fmla="*/ 383 w 689"/>
                <a:gd name="T77" fmla="*/ 13 h 327"/>
                <a:gd name="T78" fmla="*/ 325 w 689"/>
                <a:gd name="T79" fmla="*/ 2 h 327"/>
                <a:gd name="T80" fmla="*/ 262 w 689"/>
                <a:gd name="T81" fmla="*/ 0 h 327"/>
                <a:gd name="T82" fmla="*/ 189 w 689"/>
                <a:gd name="T83" fmla="*/ 3 h 327"/>
                <a:gd name="T84" fmla="*/ 113 w 689"/>
                <a:gd name="T85" fmla="*/ 22 h 327"/>
                <a:gd name="T86" fmla="*/ 95 w 689"/>
                <a:gd name="T87" fmla="*/ 32 h 327"/>
                <a:gd name="T88" fmla="*/ 80 w 689"/>
                <a:gd name="T89" fmla="*/ 44 h 327"/>
                <a:gd name="T90" fmla="*/ 48 w 689"/>
                <a:gd name="T91" fmla="*/ 86 h 327"/>
                <a:gd name="T92" fmla="*/ 39 w 689"/>
                <a:gd name="T93" fmla="*/ 99 h 327"/>
                <a:gd name="T94" fmla="*/ 26 w 689"/>
                <a:gd name="T95" fmla="*/ 123 h 327"/>
                <a:gd name="T96" fmla="*/ 0 w 689"/>
                <a:gd name="T97" fmla="*/ 18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9" h="327">
                  <a:moveTo>
                    <a:pt x="0" y="181"/>
                  </a:moveTo>
                  <a:lnTo>
                    <a:pt x="0" y="181"/>
                  </a:lnTo>
                  <a:lnTo>
                    <a:pt x="12" y="170"/>
                  </a:lnTo>
                  <a:lnTo>
                    <a:pt x="22" y="159"/>
                  </a:lnTo>
                  <a:lnTo>
                    <a:pt x="31" y="147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9" y="118"/>
                  </a:lnTo>
                  <a:lnTo>
                    <a:pt x="49" y="118"/>
                  </a:lnTo>
                  <a:lnTo>
                    <a:pt x="54" y="108"/>
                  </a:lnTo>
                  <a:lnTo>
                    <a:pt x="54" y="108"/>
                  </a:lnTo>
                  <a:lnTo>
                    <a:pt x="58" y="103"/>
                  </a:lnTo>
                  <a:lnTo>
                    <a:pt x="58" y="103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81" y="70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8" y="51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12" y="42"/>
                  </a:lnTo>
                  <a:lnTo>
                    <a:pt x="112" y="42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36" y="32"/>
                  </a:lnTo>
                  <a:lnTo>
                    <a:pt x="154" y="27"/>
                  </a:lnTo>
                  <a:lnTo>
                    <a:pt x="172" y="23"/>
                  </a:lnTo>
                  <a:lnTo>
                    <a:pt x="190" y="20"/>
                  </a:lnTo>
                  <a:lnTo>
                    <a:pt x="190" y="20"/>
                  </a:lnTo>
                  <a:lnTo>
                    <a:pt x="209" y="19"/>
                  </a:lnTo>
                  <a:lnTo>
                    <a:pt x="227" y="18"/>
                  </a:lnTo>
                  <a:lnTo>
                    <a:pt x="262" y="18"/>
                  </a:lnTo>
                  <a:lnTo>
                    <a:pt x="262" y="18"/>
                  </a:lnTo>
                  <a:lnTo>
                    <a:pt x="295" y="18"/>
                  </a:lnTo>
                  <a:lnTo>
                    <a:pt x="323" y="20"/>
                  </a:lnTo>
                  <a:lnTo>
                    <a:pt x="323" y="20"/>
                  </a:lnTo>
                  <a:lnTo>
                    <a:pt x="346" y="22"/>
                  </a:lnTo>
                  <a:lnTo>
                    <a:pt x="363" y="25"/>
                  </a:lnTo>
                  <a:lnTo>
                    <a:pt x="363" y="25"/>
                  </a:lnTo>
                  <a:lnTo>
                    <a:pt x="378" y="30"/>
                  </a:lnTo>
                  <a:lnTo>
                    <a:pt x="378" y="30"/>
                  </a:lnTo>
                  <a:lnTo>
                    <a:pt x="382" y="31"/>
                  </a:lnTo>
                  <a:lnTo>
                    <a:pt x="382" y="31"/>
                  </a:lnTo>
                  <a:lnTo>
                    <a:pt x="392" y="35"/>
                  </a:lnTo>
                  <a:lnTo>
                    <a:pt x="392" y="35"/>
                  </a:lnTo>
                  <a:lnTo>
                    <a:pt x="408" y="43"/>
                  </a:lnTo>
                  <a:lnTo>
                    <a:pt x="416" y="49"/>
                  </a:lnTo>
                  <a:lnTo>
                    <a:pt x="426" y="56"/>
                  </a:lnTo>
                  <a:lnTo>
                    <a:pt x="426" y="56"/>
                  </a:lnTo>
                  <a:lnTo>
                    <a:pt x="435" y="65"/>
                  </a:lnTo>
                  <a:lnTo>
                    <a:pt x="445" y="76"/>
                  </a:lnTo>
                  <a:lnTo>
                    <a:pt x="466" y="101"/>
                  </a:lnTo>
                  <a:lnTo>
                    <a:pt x="466" y="101"/>
                  </a:lnTo>
                  <a:lnTo>
                    <a:pt x="478" y="114"/>
                  </a:lnTo>
                  <a:lnTo>
                    <a:pt x="490" y="128"/>
                  </a:lnTo>
                  <a:lnTo>
                    <a:pt x="505" y="140"/>
                  </a:lnTo>
                  <a:lnTo>
                    <a:pt x="520" y="152"/>
                  </a:lnTo>
                  <a:lnTo>
                    <a:pt x="520" y="152"/>
                  </a:lnTo>
                  <a:lnTo>
                    <a:pt x="538" y="162"/>
                  </a:lnTo>
                  <a:lnTo>
                    <a:pt x="538" y="162"/>
                  </a:lnTo>
                  <a:lnTo>
                    <a:pt x="544" y="167"/>
                  </a:lnTo>
                  <a:lnTo>
                    <a:pt x="544" y="167"/>
                  </a:lnTo>
                  <a:lnTo>
                    <a:pt x="551" y="172"/>
                  </a:lnTo>
                  <a:lnTo>
                    <a:pt x="551" y="172"/>
                  </a:lnTo>
                  <a:lnTo>
                    <a:pt x="563" y="187"/>
                  </a:lnTo>
                  <a:lnTo>
                    <a:pt x="563" y="187"/>
                  </a:lnTo>
                  <a:lnTo>
                    <a:pt x="572" y="193"/>
                  </a:lnTo>
                  <a:lnTo>
                    <a:pt x="580" y="199"/>
                  </a:lnTo>
                  <a:lnTo>
                    <a:pt x="580" y="199"/>
                  </a:lnTo>
                  <a:lnTo>
                    <a:pt x="596" y="209"/>
                  </a:lnTo>
                  <a:lnTo>
                    <a:pt x="596" y="209"/>
                  </a:lnTo>
                  <a:lnTo>
                    <a:pt x="604" y="213"/>
                  </a:lnTo>
                  <a:lnTo>
                    <a:pt x="604" y="213"/>
                  </a:lnTo>
                  <a:lnTo>
                    <a:pt x="607" y="215"/>
                  </a:lnTo>
                  <a:lnTo>
                    <a:pt x="607" y="215"/>
                  </a:lnTo>
                  <a:lnTo>
                    <a:pt x="611" y="218"/>
                  </a:lnTo>
                  <a:lnTo>
                    <a:pt x="611" y="218"/>
                  </a:lnTo>
                  <a:lnTo>
                    <a:pt x="616" y="223"/>
                  </a:lnTo>
                  <a:lnTo>
                    <a:pt x="622" y="230"/>
                  </a:lnTo>
                  <a:lnTo>
                    <a:pt x="631" y="242"/>
                  </a:lnTo>
                  <a:lnTo>
                    <a:pt x="631" y="242"/>
                  </a:lnTo>
                  <a:lnTo>
                    <a:pt x="644" y="262"/>
                  </a:lnTo>
                  <a:lnTo>
                    <a:pt x="653" y="274"/>
                  </a:lnTo>
                  <a:lnTo>
                    <a:pt x="653" y="274"/>
                  </a:lnTo>
                  <a:lnTo>
                    <a:pt x="655" y="278"/>
                  </a:lnTo>
                  <a:lnTo>
                    <a:pt x="655" y="278"/>
                  </a:lnTo>
                  <a:lnTo>
                    <a:pt x="657" y="282"/>
                  </a:lnTo>
                  <a:lnTo>
                    <a:pt x="657" y="282"/>
                  </a:lnTo>
                  <a:lnTo>
                    <a:pt x="661" y="289"/>
                  </a:lnTo>
                  <a:lnTo>
                    <a:pt x="661" y="289"/>
                  </a:lnTo>
                  <a:lnTo>
                    <a:pt x="669" y="303"/>
                  </a:lnTo>
                  <a:lnTo>
                    <a:pt x="669" y="303"/>
                  </a:lnTo>
                  <a:lnTo>
                    <a:pt x="678" y="315"/>
                  </a:lnTo>
                  <a:lnTo>
                    <a:pt x="689" y="327"/>
                  </a:lnTo>
                  <a:lnTo>
                    <a:pt x="689" y="327"/>
                  </a:lnTo>
                  <a:lnTo>
                    <a:pt x="685" y="311"/>
                  </a:lnTo>
                  <a:lnTo>
                    <a:pt x="680" y="297"/>
                  </a:lnTo>
                  <a:lnTo>
                    <a:pt x="680" y="297"/>
                  </a:lnTo>
                  <a:lnTo>
                    <a:pt x="675" y="282"/>
                  </a:lnTo>
                  <a:lnTo>
                    <a:pt x="675" y="282"/>
                  </a:lnTo>
                  <a:lnTo>
                    <a:pt x="671" y="274"/>
                  </a:lnTo>
                  <a:lnTo>
                    <a:pt x="671" y="274"/>
                  </a:lnTo>
                  <a:lnTo>
                    <a:pt x="669" y="270"/>
                  </a:lnTo>
                  <a:lnTo>
                    <a:pt x="669" y="270"/>
                  </a:lnTo>
                  <a:lnTo>
                    <a:pt x="667" y="265"/>
                  </a:lnTo>
                  <a:lnTo>
                    <a:pt x="667" y="265"/>
                  </a:lnTo>
                  <a:lnTo>
                    <a:pt x="658" y="252"/>
                  </a:lnTo>
                  <a:lnTo>
                    <a:pt x="645" y="232"/>
                  </a:lnTo>
                  <a:lnTo>
                    <a:pt x="645" y="232"/>
                  </a:lnTo>
                  <a:lnTo>
                    <a:pt x="640" y="225"/>
                  </a:lnTo>
                  <a:lnTo>
                    <a:pt x="640" y="225"/>
                  </a:lnTo>
                  <a:lnTo>
                    <a:pt x="635" y="219"/>
                  </a:lnTo>
                  <a:lnTo>
                    <a:pt x="635" y="219"/>
                  </a:lnTo>
                  <a:lnTo>
                    <a:pt x="629" y="211"/>
                  </a:lnTo>
                  <a:lnTo>
                    <a:pt x="622" y="204"/>
                  </a:lnTo>
                  <a:lnTo>
                    <a:pt x="622" y="204"/>
                  </a:lnTo>
                  <a:lnTo>
                    <a:pt x="617" y="201"/>
                  </a:lnTo>
                  <a:lnTo>
                    <a:pt x="617" y="201"/>
                  </a:lnTo>
                  <a:lnTo>
                    <a:pt x="613" y="199"/>
                  </a:lnTo>
                  <a:lnTo>
                    <a:pt x="613" y="199"/>
                  </a:lnTo>
                  <a:lnTo>
                    <a:pt x="605" y="193"/>
                  </a:lnTo>
                  <a:lnTo>
                    <a:pt x="605" y="193"/>
                  </a:lnTo>
                  <a:lnTo>
                    <a:pt x="590" y="184"/>
                  </a:lnTo>
                  <a:lnTo>
                    <a:pt x="590" y="184"/>
                  </a:lnTo>
                  <a:lnTo>
                    <a:pt x="582" y="180"/>
                  </a:lnTo>
                  <a:lnTo>
                    <a:pt x="576" y="175"/>
                  </a:lnTo>
                  <a:lnTo>
                    <a:pt x="576" y="175"/>
                  </a:lnTo>
                  <a:lnTo>
                    <a:pt x="563" y="160"/>
                  </a:lnTo>
                  <a:lnTo>
                    <a:pt x="563" y="160"/>
                  </a:lnTo>
                  <a:lnTo>
                    <a:pt x="555" y="152"/>
                  </a:lnTo>
                  <a:lnTo>
                    <a:pt x="555" y="152"/>
                  </a:lnTo>
                  <a:lnTo>
                    <a:pt x="547" y="147"/>
                  </a:lnTo>
                  <a:lnTo>
                    <a:pt x="547" y="147"/>
                  </a:lnTo>
                  <a:lnTo>
                    <a:pt x="530" y="138"/>
                  </a:lnTo>
                  <a:lnTo>
                    <a:pt x="530" y="138"/>
                  </a:lnTo>
                  <a:lnTo>
                    <a:pt x="516" y="127"/>
                  </a:lnTo>
                  <a:lnTo>
                    <a:pt x="502" y="116"/>
                  </a:lnTo>
                  <a:lnTo>
                    <a:pt x="490" y="103"/>
                  </a:lnTo>
                  <a:lnTo>
                    <a:pt x="479" y="89"/>
                  </a:lnTo>
                  <a:lnTo>
                    <a:pt x="479" y="89"/>
                  </a:lnTo>
                  <a:lnTo>
                    <a:pt x="458" y="64"/>
                  </a:lnTo>
                  <a:lnTo>
                    <a:pt x="448" y="53"/>
                  </a:lnTo>
                  <a:lnTo>
                    <a:pt x="437" y="43"/>
                  </a:lnTo>
                  <a:lnTo>
                    <a:pt x="437" y="43"/>
                  </a:lnTo>
                  <a:lnTo>
                    <a:pt x="426" y="34"/>
                  </a:lnTo>
                  <a:lnTo>
                    <a:pt x="416" y="28"/>
                  </a:lnTo>
                  <a:lnTo>
                    <a:pt x="408" y="23"/>
                  </a:lnTo>
                  <a:lnTo>
                    <a:pt x="399" y="19"/>
                  </a:lnTo>
                  <a:lnTo>
                    <a:pt x="399" y="19"/>
                  </a:lnTo>
                  <a:lnTo>
                    <a:pt x="388" y="14"/>
                  </a:lnTo>
                  <a:lnTo>
                    <a:pt x="388" y="14"/>
                  </a:lnTo>
                  <a:lnTo>
                    <a:pt x="383" y="13"/>
                  </a:lnTo>
                  <a:lnTo>
                    <a:pt x="383" y="13"/>
                  </a:lnTo>
                  <a:lnTo>
                    <a:pt x="368" y="9"/>
                  </a:lnTo>
                  <a:lnTo>
                    <a:pt x="368" y="9"/>
                  </a:lnTo>
                  <a:lnTo>
                    <a:pt x="349" y="6"/>
                  </a:lnTo>
                  <a:lnTo>
                    <a:pt x="325" y="2"/>
                  </a:lnTo>
                  <a:lnTo>
                    <a:pt x="325" y="2"/>
                  </a:lnTo>
                  <a:lnTo>
                    <a:pt x="295" y="0"/>
                  </a:lnTo>
                  <a:lnTo>
                    <a:pt x="262" y="0"/>
                  </a:lnTo>
                  <a:lnTo>
                    <a:pt x="262" y="0"/>
                  </a:lnTo>
                  <a:lnTo>
                    <a:pt x="227" y="0"/>
                  </a:lnTo>
                  <a:lnTo>
                    <a:pt x="208" y="1"/>
                  </a:lnTo>
                  <a:lnTo>
                    <a:pt x="189" y="3"/>
                  </a:lnTo>
                  <a:lnTo>
                    <a:pt x="189" y="3"/>
                  </a:lnTo>
                  <a:lnTo>
                    <a:pt x="169" y="6"/>
                  </a:lnTo>
                  <a:lnTo>
                    <a:pt x="150" y="10"/>
                  </a:lnTo>
                  <a:lnTo>
                    <a:pt x="131" y="15"/>
                  </a:lnTo>
                  <a:lnTo>
                    <a:pt x="113" y="22"/>
                  </a:lnTo>
                  <a:lnTo>
                    <a:pt x="113" y="22"/>
                  </a:lnTo>
                  <a:lnTo>
                    <a:pt x="104" y="27"/>
                  </a:lnTo>
                  <a:lnTo>
                    <a:pt x="104" y="27"/>
                  </a:lnTo>
                  <a:lnTo>
                    <a:pt x="95" y="32"/>
                  </a:lnTo>
                  <a:lnTo>
                    <a:pt x="95" y="32"/>
                  </a:lnTo>
                  <a:lnTo>
                    <a:pt x="87" y="38"/>
                  </a:lnTo>
                  <a:lnTo>
                    <a:pt x="80" y="44"/>
                  </a:lnTo>
                  <a:lnTo>
                    <a:pt x="80" y="44"/>
                  </a:lnTo>
                  <a:lnTo>
                    <a:pt x="68" y="59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3" y="94"/>
                  </a:lnTo>
                  <a:lnTo>
                    <a:pt x="43" y="94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18" y="138"/>
                  </a:lnTo>
                  <a:lnTo>
                    <a:pt x="11" y="152"/>
                  </a:lnTo>
                  <a:lnTo>
                    <a:pt x="0" y="181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51FA4AC6-D924-9563-6445-61DADFDF0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" y="796"/>
              <a:ext cx="678" cy="628"/>
            </a:xfrm>
            <a:custGeom>
              <a:avLst/>
              <a:gdLst>
                <a:gd name="T0" fmla="*/ 2 w 678"/>
                <a:gd name="T1" fmla="*/ 16 h 628"/>
                <a:gd name="T2" fmla="*/ 1 w 678"/>
                <a:gd name="T3" fmla="*/ 64 h 628"/>
                <a:gd name="T4" fmla="*/ 6 w 678"/>
                <a:gd name="T5" fmla="*/ 135 h 628"/>
                <a:gd name="T6" fmla="*/ 17 w 678"/>
                <a:gd name="T7" fmla="*/ 262 h 628"/>
                <a:gd name="T8" fmla="*/ 22 w 678"/>
                <a:gd name="T9" fmla="*/ 290 h 628"/>
                <a:gd name="T10" fmla="*/ 35 w 678"/>
                <a:gd name="T11" fmla="*/ 330 h 628"/>
                <a:gd name="T12" fmla="*/ 48 w 678"/>
                <a:gd name="T13" fmla="*/ 354 h 628"/>
                <a:gd name="T14" fmla="*/ 87 w 678"/>
                <a:gd name="T15" fmla="*/ 408 h 628"/>
                <a:gd name="T16" fmla="*/ 121 w 678"/>
                <a:gd name="T17" fmla="*/ 442 h 628"/>
                <a:gd name="T18" fmla="*/ 167 w 678"/>
                <a:gd name="T19" fmla="*/ 485 h 628"/>
                <a:gd name="T20" fmla="*/ 226 w 678"/>
                <a:gd name="T21" fmla="*/ 543 h 628"/>
                <a:gd name="T22" fmla="*/ 227 w 678"/>
                <a:gd name="T23" fmla="*/ 544 h 628"/>
                <a:gd name="T24" fmla="*/ 244 w 678"/>
                <a:gd name="T25" fmla="*/ 558 h 628"/>
                <a:gd name="T26" fmla="*/ 252 w 678"/>
                <a:gd name="T27" fmla="*/ 566 h 628"/>
                <a:gd name="T28" fmla="*/ 259 w 678"/>
                <a:gd name="T29" fmla="*/ 573 h 628"/>
                <a:gd name="T30" fmla="*/ 262 w 678"/>
                <a:gd name="T31" fmla="*/ 575 h 628"/>
                <a:gd name="T32" fmla="*/ 289 w 678"/>
                <a:gd name="T33" fmla="*/ 598 h 628"/>
                <a:gd name="T34" fmla="*/ 317 w 678"/>
                <a:gd name="T35" fmla="*/ 612 h 628"/>
                <a:gd name="T36" fmla="*/ 340 w 678"/>
                <a:gd name="T37" fmla="*/ 619 h 628"/>
                <a:gd name="T38" fmla="*/ 375 w 678"/>
                <a:gd name="T39" fmla="*/ 624 h 628"/>
                <a:gd name="T40" fmla="*/ 413 w 678"/>
                <a:gd name="T41" fmla="*/ 627 h 628"/>
                <a:gd name="T42" fmla="*/ 441 w 678"/>
                <a:gd name="T43" fmla="*/ 621 h 628"/>
                <a:gd name="T44" fmla="*/ 465 w 678"/>
                <a:gd name="T45" fmla="*/ 610 h 628"/>
                <a:gd name="T46" fmla="*/ 490 w 678"/>
                <a:gd name="T47" fmla="*/ 596 h 628"/>
                <a:gd name="T48" fmla="*/ 543 w 678"/>
                <a:gd name="T49" fmla="*/ 552 h 628"/>
                <a:gd name="T50" fmla="*/ 596 w 678"/>
                <a:gd name="T51" fmla="*/ 493 h 628"/>
                <a:gd name="T52" fmla="*/ 611 w 678"/>
                <a:gd name="T53" fmla="*/ 473 h 628"/>
                <a:gd name="T54" fmla="*/ 625 w 678"/>
                <a:gd name="T55" fmla="*/ 454 h 628"/>
                <a:gd name="T56" fmla="*/ 650 w 678"/>
                <a:gd name="T57" fmla="*/ 423 h 628"/>
                <a:gd name="T58" fmla="*/ 673 w 678"/>
                <a:gd name="T59" fmla="*/ 380 h 628"/>
                <a:gd name="T60" fmla="*/ 666 w 678"/>
                <a:gd name="T61" fmla="*/ 376 h 628"/>
                <a:gd name="T62" fmla="*/ 635 w 678"/>
                <a:gd name="T63" fmla="*/ 412 h 628"/>
                <a:gd name="T64" fmla="*/ 612 w 678"/>
                <a:gd name="T65" fmla="*/ 444 h 628"/>
                <a:gd name="T66" fmla="*/ 598 w 678"/>
                <a:gd name="T67" fmla="*/ 462 h 628"/>
                <a:gd name="T68" fmla="*/ 582 w 678"/>
                <a:gd name="T69" fmla="*/ 481 h 628"/>
                <a:gd name="T70" fmla="*/ 531 w 678"/>
                <a:gd name="T71" fmla="*/ 539 h 628"/>
                <a:gd name="T72" fmla="*/ 480 w 678"/>
                <a:gd name="T73" fmla="*/ 581 h 628"/>
                <a:gd name="T74" fmla="*/ 458 w 678"/>
                <a:gd name="T75" fmla="*/ 595 h 628"/>
                <a:gd name="T76" fmla="*/ 434 w 678"/>
                <a:gd name="T77" fmla="*/ 605 h 628"/>
                <a:gd name="T78" fmla="*/ 412 w 678"/>
                <a:gd name="T79" fmla="*/ 610 h 628"/>
                <a:gd name="T80" fmla="*/ 377 w 678"/>
                <a:gd name="T81" fmla="*/ 608 h 628"/>
                <a:gd name="T82" fmla="*/ 333 w 678"/>
                <a:gd name="T83" fmla="*/ 600 h 628"/>
                <a:gd name="T84" fmla="*/ 306 w 678"/>
                <a:gd name="T85" fmla="*/ 589 h 628"/>
                <a:gd name="T86" fmla="*/ 285 w 678"/>
                <a:gd name="T87" fmla="*/ 574 h 628"/>
                <a:gd name="T88" fmla="*/ 272 w 678"/>
                <a:gd name="T89" fmla="*/ 560 h 628"/>
                <a:gd name="T90" fmla="*/ 269 w 678"/>
                <a:gd name="T91" fmla="*/ 557 h 628"/>
                <a:gd name="T92" fmla="*/ 255 w 678"/>
                <a:gd name="T93" fmla="*/ 545 h 628"/>
                <a:gd name="T94" fmla="*/ 242 w 678"/>
                <a:gd name="T95" fmla="*/ 534 h 628"/>
                <a:gd name="T96" fmla="*/ 238 w 678"/>
                <a:gd name="T97" fmla="*/ 531 h 628"/>
                <a:gd name="T98" fmla="*/ 178 w 678"/>
                <a:gd name="T99" fmla="*/ 473 h 628"/>
                <a:gd name="T100" fmla="*/ 150 w 678"/>
                <a:gd name="T101" fmla="*/ 446 h 628"/>
                <a:gd name="T102" fmla="*/ 117 w 678"/>
                <a:gd name="T103" fmla="*/ 414 h 628"/>
                <a:gd name="T104" fmla="*/ 69 w 678"/>
                <a:gd name="T105" fmla="*/ 356 h 628"/>
                <a:gd name="T106" fmla="*/ 56 w 678"/>
                <a:gd name="T107" fmla="*/ 334 h 628"/>
                <a:gd name="T108" fmla="*/ 42 w 678"/>
                <a:gd name="T109" fmla="*/ 299 h 628"/>
                <a:gd name="T110" fmla="*/ 36 w 678"/>
                <a:gd name="T111" fmla="*/ 273 h 628"/>
                <a:gd name="T112" fmla="*/ 32 w 678"/>
                <a:gd name="T113" fmla="*/ 235 h 628"/>
                <a:gd name="T114" fmla="*/ 17 w 678"/>
                <a:gd name="T115" fmla="*/ 63 h 628"/>
                <a:gd name="T116" fmla="*/ 13 w 678"/>
                <a:gd name="T117" fmla="*/ 30 h 628"/>
                <a:gd name="T118" fmla="*/ 4 w 678"/>
                <a:gd name="T119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8" h="628">
                  <a:moveTo>
                    <a:pt x="4" y="0"/>
                  </a:moveTo>
                  <a:lnTo>
                    <a:pt x="4" y="0"/>
                  </a:lnTo>
                  <a:lnTo>
                    <a:pt x="2" y="16"/>
                  </a:lnTo>
                  <a:lnTo>
                    <a:pt x="1" y="31"/>
                  </a:lnTo>
                  <a:lnTo>
                    <a:pt x="0" y="47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6" y="135"/>
                  </a:lnTo>
                  <a:lnTo>
                    <a:pt x="6" y="135"/>
                  </a:lnTo>
                  <a:lnTo>
                    <a:pt x="14" y="236"/>
                  </a:lnTo>
                  <a:lnTo>
                    <a:pt x="14" y="236"/>
                  </a:lnTo>
                  <a:lnTo>
                    <a:pt x="17" y="262"/>
                  </a:lnTo>
                  <a:lnTo>
                    <a:pt x="19" y="277"/>
                  </a:lnTo>
                  <a:lnTo>
                    <a:pt x="22" y="290"/>
                  </a:lnTo>
                  <a:lnTo>
                    <a:pt x="22" y="290"/>
                  </a:lnTo>
                  <a:lnTo>
                    <a:pt x="25" y="303"/>
                  </a:lnTo>
                  <a:lnTo>
                    <a:pt x="29" y="317"/>
                  </a:lnTo>
                  <a:lnTo>
                    <a:pt x="35" y="330"/>
                  </a:lnTo>
                  <a:lnTo>
                    <a:pt x="42" y="343"/>
                  </a:lnTo>
                  <a:lnTo>
                    <a:pt x="42" y="343"/>
                  </a:lnTo>
                  <a:lnTo>
                    <a:pt x="48" y="354"/>
                  </a:lnTo>
                  <a:lnTo>
                    <a:pt x="55" y="366"/>
                  </a:lnTo>
                  <a:lnTo>
                    <a:pt x="70" y="388"/>
                  </a:lnTo>
                  <a:lnTo>
                    <a:pt x="87" y="408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21" y="442"/>
                  </a:lnTo>
                  <a:lnTo>
                    <a:pt x="138" y="458"/>
                  </a:lnTo>
                  <a:lnTo>
                    <a:pt x="138" y="458"/>
                  </a:lnTo>
                  <a:lnTo>
                    <a:pt x="167" y="485"/>
                  </a:lnTo>
                  <a:lnTo>
                    <a:pt x="167" y="485"/>
                  </a:lnTo>
                  <a:lnTo>
                    <a:pt x="210" y="527"/>
                  </a:lnTo>
                  <a:lnTo>
                    <a:pt x="226" y="543"/>
                  </a:lnTo>
                  <a:lnTo>
                    <a:pt x="226" y="543"/>
                  </a:lnTo>
                  <a:lnTo>
                    <a:pt x="227" y="544"/>
                  </a:lnTo>
                  <a:lnTo>
                    <a:pt x="227" y="544"/>
                  </a:lnTo>
                  <a:lnTo>
                    <a:pt x="230" y="547"/>
                  </a:lnTo>
                  <a:lnTo>
                    <a:pt x="230" y="547"/>
                  </a:lnTo>
                  <a:lnTo>
                    <a:pt x="244" y="558"/>
                  </a:lnTo>
                  <a:lnTo>
                    <a:pt x="244" y="558"/>
                  </a:lnTo>
                  <a:lnTo>
                    <a:pt x="252" y="566"/>
                  </a:lnTo>
                  <a:lnTo>
                    <a:pt x="252" y="566"/>
                  </a:lnTo>
                  <a:lnTo>
                    <a:pt x="258" y="570"/>
                  </a:lnTo>
                  <a:lnTo>
                    <a:pt x="258" y="570"/>
                  </a:lnTo>
                  <a:lnTo>
                    <a:pt x="259" y="573"/>
                  </a:lnTo>
                  <a:lnTo>
                    <a:pt x="259" y="573"/>
                  </a:lnTo>
                  <a:lnTo>
                    <a:pt x="262" y="575"/>
                  </a:lnTo>
                  <a:lnTo>
                    <a:pt x="262" y="575"/>
                  </a:lnTo>
                  <a:lnTo>
                    <a:pt x="274" y="587"/>
                  </a:lnTo>
                  <a:lnTo>
                    <a:pt x="289" y="598"/>
                  </a:lnTo>
                  <a:lnTo>
                    <a:pt x="289" y="598"/>
                  </a:lnTo>
                  <a:lnTo>
                    <a:pt x="298" y="603"/>
                  </a:lnTo>
                  <a:lnTo>
                    <a:pt x="308" y="609"/>
                  </a:lnTo>
                  <a:lnTo>
                    <a:pt x="317" y="612"/>
                  </a:lnTo>
                  <a:lnTo>
                    <a:pt x="329" y="617"/>
                  </a:lnTo>
                  <a:lnTo>
                    <a:pt x="329" y="617"/>
                  </a:lnTo>
                  <a:lnTo>
                    <a:pt x="340" y="619"/>
                  </a:lnTo>
                  <a:lnTo>
                    <a:pt x="351" y="621"/>
                  </a:lnTo>
                  <a:lnTo>
                    <a:pt x="375" y="624"/>
                  </a:lnTo>
                  <a:lnTo>
                    <a:pt x="375" y="624"/>
                  </a:lnTo>
                  <a:lnTo>
                    <a:pt x="400" y="628"/>
                  </a:lnTo>
                  <a:lnTo>
                    <a:pt x="400" y="628"/>
                  </a:lnTo>
                  <a:lnTo>
                    <a:pt x="413" y="627"/>
                  </a:lnTo>
                  <a:lnTo>
                    <a:pt x="428" y="624"/>
                  </a:lnTo>
                  <a:lnTo>
                    <a:pt x="428" y="624"/>
                  </a:lnTo>
                  <a:lnTo>
                    <a:pt x="441" y="621"/>
                  </a:lnTo>
                  <a:lnTo>
                    <a:pt x="453" y="616"/>
                  </a:lnTo>
                  <a:lnTo>
                    <a:pt x="453" y="616"/>
                  </a:lnTo>
                  <a:lnTo>
                    <a:pt x="465" y="610"/>
                  </a:lnTo>
                  <a:lnTo>
                    <a:pt x="478" y="603"/>
                  </a:lnTo>
                  <a:lnTo>
                    <a:pt x="478" y="603"/>
                  </a:lnTo>
                  <a:lnTo>
                    <a:pt x="490" y="596"/>
                  </a:lnTo>
                  <a:lnTo>
                    <a:pt x="501" y="588"/>
                  </a:lnTo>
                  <a:lnTo>
                    <a:pt x="523" y="570"/>
                  </a:lnTo>
                  <a:lnTo>
                    <a:pt x="543" y="552"/>
                  </a:lnTo>
                  <a:lnTo>
                    <a:pt x="561" y="532"/>
                  </a:lnTo>
                  <a:lnTo>
                    <a:pt x="561" y="532"/>
                  </a:lnTo>
                  <a:lnTo>
                    <a:pt x="596" y="493"/>
                  </a:lnTo>
                  <a:lnTo>
                    <a:pt x="596" y="493"/>
                  </a:lnTo>
                  <a:lnTo>
                    <a:pt x="611" y="473"/>
                  </a:lnTo>
                  <a:lnTo>
                    <a:pt x="611" y="473"/>
                  </a:lnTo>
                  <a:lnTo>
                    <a:pt x="619" y="463"/>
                  </a:lnTo>
                  <a:lnTo>
                    <a:pt x="619" y="463"/>
                  </a:lnTo>
                  <a:lnTo>
                    <a:pt x="625" y="454"/>
                  </a:lnTo>
                  <a:lnTo>
                    <a:pt x="625" y="454"/>
                  </a:lnTo>
                  <a:lnTo>
                    <a:pt x="650" y="423"/>
                  </a:lnTo>
                  <a:lnTo>
                    <a:pt x="650" y="423"/>
                  </a:lnTo>
                  <a:lnTo>
                    <a:pt x="660" y="408"/>
                  </a:lnTo>
                  <a:lnTo>
                    <a:pt x="666" y="394"/>
                  </a:lnTo>
                  <a:lnTo>
                    <a:pt x="673" y="380"/>
                  </a:lnTo>
                  <a:lnTo>
                    <a:pt x="678" y="365"/>
                  </a:lnTo>
                  <a:lnTo>
                    <a:pt x="678" y="365"/>
                  </a:lnTo>
                  <a:lnTo>
                    <a:pt x="666" y="376"/>
                  </a:lnTo>
                  <a:lnTo>
                    <a:pt x="656" y="387"/>
                  </a:lnTo>
                  <a:lnTo>
                    <a:pt x="646" y="399"/>
                  </a:lnTo>
                  <a:lnTo>
                    <a:pt x="635" y="412"/>
                  </a:lnTo>
                  <a:lnTo>
                    <a:pt x="635" y="412"/>
                  </a:lnTo>
                  <a:lnTo>
                    <a:pt x="612" y="444"/>
                  </a:lnTo>
                  <a:lnTo>
                    <a:pt x="612" y="444"/>
                  </a:lnTo>
                  <a:lnTo>
                    <a:pt x="606" y="452"/>
                  </a:lnTo>
                  <a:lnTo>
                    <a:pt x="606" y="452"/>
                  </a:lnTo>
                  <a:lnTo>
                    <a:pt x="598" y="462"/>
                  </a:lnTo>
                  <a:lnTo>
                    <a:pt x="598" y="462"/>
                  </a:lnTo>
                  <a:lnTo>
                    <a:pt x="582" y="481"/>
                  </a:lnTo>
                  <a:lnTo>
                    <a:pt x="582" y="481"/>
                  </a:lnTo>
                  <a:lnTo>
                    <a:pt x="548" y="521"/>
                  </a:lnTo>
                  <a:lnTo>
                    <a:pt x="548" y="521"/>
                  </a:lnTo>
                  <a:lnTo>
                    <a:pt x="531" y="539"/>
                  </a:lnTo>
                  <a:lnTo>
                    <a:pt x="511" y="557"/>
                  </a:lnTo>
                  <a:lnTo>
                    <a:pt x="491" y="574"/>
                  </a:lnTo>
                  <a:lnTo>
                    <a:pt x="480" y="581"/>
                  </a:lnTo>
                  <a:lnTo>
                    <a:pt x="469" y="588"/>
                  </a:lnTo>
                  <a:lnTo>
                    <a:pt x="469" y="588"/>
                  </a:lnTo>
                  <a:lnTo>
                    <a:pt x="458" y="595"/>
                  </a:lnTo>
                  <a:lnTo>
                    <a:pt x="447" y="600"/>
                  </a:lnTo>
                  <a:lnTo>
                    <a:pt x="447" y="600"/>
                  </a:lnTo>
                  <a:lnTo>
                    <a:pt x="434" y="605"/>
                  </a:lnTo>
                  <a:lnTo>
                    <a:pt x="423" y="608"/>
                  </a:lnTo>
                  <a:lnTo>
                    <a:pt x="423" y="608"/>
                  </a:lnTo>
                  <a:lnTo>
                    <a:pt x="412" y="610"/>
                  </a:lnTo>
                  <a:lnTo>
                    <a:pt x="400" y="610"/>
                  </a:lnTo>
                  <a:lnTo>
                    <a:pt x="377" y="608"/>
                  </a:lnTo>
                  <a:lnTo>
                    <a:pt x="377" y="608"/>
                  </a:lnTo>
                  <a:lnTo>
                    <a:pt x="354" y="605"/>
                  </a:lnTo>
                  <a:lnTo>
                    <a:pt x="333" y="600"/>
                  </a:lnTo>
                  <a:lnTo>
                    <a:pt x="333" y="600"/>
                  </a:lnTo>
                  <a:lnTo>
                    <a:pt x="324" y="597"/>
                  </a:lnTo>
                  <a:lnTo>
                    <a:pt x="314" y="592"/>
                  </a:lnTo>
                  <a:lnTo>
                    <a:pt x="306" y="589"/>
                  </a:lnTo>
                  <a:lnTo>
                    <a:pt x="299" y="584"/>
                  </a:lnTo>
                  <a:lnTo>
                    <a:pt x="299" y="584"/>
                  </a:lnTo>
                  <a:lnTo>
                    <a:pt x="285" y="574"/>
                  </a:lnTo>
                  <a:lnTo>
                    <a:pt x="274" y="563"/>
                  </a:lnTo>
                  <a:lnTo>
                    <a:pt x="274" y="563"/>
                  </a:lnTo>
                  <a:lnTo>
                    <a:pt x="272" y="560"/>
                  </a:lnTo>
                  <a:lnTo>
                    <a:pt x="270" y="558"/>
                  </a:lnTo>
                  <a:lnTo>
                    <a:pt x="269" y="557"/>
                  </a:lnTo>
                  <a:lnTo>
                    <a:pt x="269" y="557"/>
                  </a:lnTo>
                  <a:lnTo>
                    <a:pt x="263" y="553"/>
                  </a:lnTo>
                  <a:lnTo>
                    <a:pt x="263" y="553"/>
                  </a:lnTo>
                  <a:lnTo>
                    <a:pt x="255" y="545"/>
                  </a:lnTo>
                  <a:lnTo>
                    <a:pt x="255" y="545"/>
                  </a:lnTo>
                  <a:lnTo>
                    <a:pt x="242" y="534"/>
                  </a:lnTo>
                  <a:lnTo>
                    <a:pt x="242" y="534"/>
                  </a:lnTo>
                  <a:lnTo>
                    <a:pt x="239" y="532"/>
                  </a:lnTo>
                  <a:lnTo>
                    <a:pt x="239" y="532"/>
                  </a:lnTo>
                  <a:lnTo>
                    <a:pt x="238" y="531"/>
                  </a:lnTo>
                  <a:lnTo>
                    <a:pt x="238" y="531"/>
                  </a:lnTo>
                  <a:lnTo>
                    <a:pt x="223" y="515"/>
                  </a:lnTo>
                  <a:lnTo>
                    <a:pt x="178" y="473"/>
                  </a:lnTo>
                  <a:lnTo>
                    <a:pt x="178" y="473"/>
                  </a:lnTo>
                  <a:lnTo>
                    <a:pt x="150" y="446"/>
                  </a:lnTo>
                  <a:lnTo>
                    <a:pt x="150" y="446"/>
                  </a:lnTo>
                  <a:lnTo>
                    <a:pt x="133" y="430"/>
                  </a:lnTo>
                  <a:lnTo>
                    <a:pt x="117" y="414"/>
                  </a:lnTo>
                  <a:lnTo>
                    <a:pt x="117" y="414"/>
                  </a:lnTo>
                  <a:lnTo>
                    <a:pt x="100" y="396"/>
                  </a:lnTo>
                  <a:lnTo>
                    <a:pt x="85" y="377"/>
                  </a:lnTo>
                  <a:lnTo>
                    <a:pt x="69" y="356"/>
                  </a:lnTo>
                  <a:lnTo>
                    <a:pt x="62" y="345"/>
                  </a:lnTo>
                  <a:lnTo>
                    <a:pt x="56" y="334"/>
                  </a:lnTo>
                  <a:lnTo>
                    <a:pt x="56" y="334"/>
                  </a:lnTo>
                  <a:lnTo>
                    <a:pt x="50" y="323"/>
                  </a:lnTo>
                  <a:lnTo>
                    <a:pt x="46" y="311"/>
                  </a:lnTo>
                  <a:lnTo>
                    <a:pt x="42" y="299"/>
                  </a:lnTo>
                  <a:lnTo>
                    <a:pt x="38" y="286"/>
                  </a:lnTo>
                  <a:lnTo>
                    <a:pt x="38" y="286"/>
                  </a:lnTo>
                  <a:lnTo>
                    <a:pt x="36" y="273"/>
                  </a:lnTo>
                  <a:lnTo>
                    <a:pt x="34" y="261"/>
                  </a:lnTo>
                  <a:lnTo>
                    <a:pt x="32" y="235"/>
                  </a:lnTo>
                  <a:lnTo>
                    <a:pt x="32" y="235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6" y="46"/>
                  </a:lnTo>
                  <a:lnTo>
                    <a:pt x="13" y="30"/>
                  </a:lnTo>
                  <a:lnTo>
                    <a:pt x="8" y="1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A942798B-DA9D-2789-40FE-76D39A031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" y="796"/>
              <a:ext cx="152" cy="348"/>
            </a:xfrm>
            <a:custGeom>
              <a:avLst/>
              <a:gdLst>
                <a:gd name="T0" fmla="*/ 152 w 152"/>
                <a:gd name="T1" fmla="*/ 0 h 348"/>
                <a:gd name="T2" fmla="*/ 152 w 152"/>
                <a:gd name="T3" fmla="*/ 0 h 348"/>
                <a:gd name="T4" fmla="*/ 143 w 152"/>
                <a:gd name="T5" fmla="*/ 14 h 348"/>
                <a:gd name="T6" fmla="*/ 135 w 152"/>
                <a:gd name="T7" fmla="*/ 27 h 348"/>
                <a:gd name="T8" fmla="*/ 129 w 152"/>
                <a:gd name="T9" fmla="*/ 40 h 348"/>
                <a:gd name="T10" fmla="*/ 122 w 152"/>
                <a:gd name="T11" fmla="*/ 58 h 348"/>
                <a:gd name="T12" fmla="*/ 122 w 152"/>
                <a:gd name="T13" fmla="*/ 58 h 348"/>
                <a:gd name="T14" fmla="*/ 112 w 152"/>
                <a:gd name="T15" fmla="*/ 83 h 348"/>
                <a:gd name="T16" fmla="*/ 112 w 152"/>
                <a:gd name="T17" fmla="*/ 83 h 348"/>
                <a:gd name="T18" fmla="*/ 92 w 152"/>
                <a:gd name="T19" fmla="*/ 138 h 348"/>
                <a:gd name="T20" fmla="*/ 92 w 152"/>
                <a:gd name="T21" fmla="*/ 138 h 348"/>
                <a:gd name="T22" fmla="*/ 79 w 152"/>
                <a:gd name="T23" fmla="*/ 174 h 348"/>
                <a:gd name="T24" fmla="*/ 79 w 152"/>
                <a:gd name="T25" fmla="*/ 174 h 348"/>
                <a:gd name="T26" fmla="*/ 67 w 152"/>
                <a:gd name="T27" fmla="*/ 205 h 348"/>
                <a:gd name="T28" fmla="*/ 67 w 152"/>
                <a:gd name="T29" fmla="*/ 205 h 348"/>
                <a:gd name="T30" fmla="*/ 55 w 152"/>
                <a:gd name="T31" fmla="*/ 231 h 348"/>
                <a:gd name="T32" fmla="*/ 44 w 152"/>
                <a:gd name="T33" fmla="*/ 256 h 348"/>
                <a:gd name="T34" fmla="*/ 44 w 152"/>
                <a:gd name="T35" fmla="*/ 256 h 348"/>
                <a:gd name="T36" fmla="*/ 33 w 152"/>
                <a:gd name="T37" fmla="*/ 278 h 348"/>
                <a:gd name="T38" fmla="*/ 26 w 152"/>
                <a:gd name="T39" fmla="*/ 290 h 348"/>
                <a:gd name="T40" fmla="*/ 26 w 152"/>
                <a:gd name="T41" fmla="*/ 290 h 348"/>
                <a:gd name="T42" fmla="*/ 18 w 152"/>
                <a:gd name="T43" fmla="*/ 305 h 348"/>
                <a:gd name="T44" fmla="*/ 12 w 152"/>
                <a:gd name="T45" fmla="*/ 320 h 348"/>
                <a:gd name="T46" fmla="*/ 0 w 152"/>
                <a:gd name="T47" fmla="*/ 348 h 348"/>
                <a:gd name="T48" fmla="*/ 0 w 152"/>
                <a:gd name="T49" fmla="*/ 348 h 348"/>
                <a:gd name="T50" fmla="*/ 12 w 152"/>
                <a:gd name="T51" fmla="*/ 337 h 348"/>
                <a:gd name="T52" fmla="*/ 22 w 152"/>
                <a:gd name="T53" fmla="*/ 326 h 348"/>
                <a:gd name="T54" fmla="*/ 32 w 152"/>
                <a:gd name="T55" fmla="*/ 314 h 348"/>
                <a:gd name="T56" fmla="*/ 42 w 152"/>
                <a:gd name="T57" fmla="*/ 299 h 348"/>
                <a:gd name="T58" fmla="*/ 42 w 152"/>
                <a:gd name="T59" fmla="*/ 299 h 348"/>
                <a:gd name="T60" fmla="*/ 48 w 152"/>
                <a:gd name="T61" fmla="*/ 285 h 348"/>
                <a:gd name="T62" fmla="*/ 59 w 152"/>
                <a:gd name="T63" fmla="*/ 263 h 348"/>
                <a:gd name="T64" fmla="*/ 59 w 152"/>
                <a:gd name="T65" fmla="*/ 263 h 348"/>
                <a:gd name="T66" fmla="*/ 71 w 152"/>
                <a:gd name="T67" fmla="*/ 238 h 348"/>
                <a:gd name="T68" fmla="*/ 82 w 152"/>
                <a:gd name="T69" fmla="*/ 211 h 348"/>
                <a:gd name="T70" fmla="*/ 82 w 152"/>
                <a:gd name="T71" fmla="*/ 211 h 348"/>
                <a:gd name="T72" fmla="*/ 94 w 152"/>
                <a:gd name="T73" fmla="*/ 180 h 348"/>
                <a:gd name="T74" fmla="*/ 94 w 152"/>
                <a:gd name="T75" fmla="*/ 180 h 348"/>
                <a:gd name="T76" fmla="*/ 108 w 152"/>
                <a:gd name="T77" fmla="*/ 145 h 348"/>
                <a:gd name="T78" fmla="*/ 108 w 152"/>
                <a:gd name="T79" fmla="*/ 145 h 348"/>
                <a:gd name="T80" fmla="*/ 129 w 152"/>
                <a:gd name="T81" fmla="*/ 89 h 348"/>
                <a:gd name="T82" fmla="*/ 129 w 152"/>
                <a:gd name="T83" fmla="*/ 89 h 348"/>
                <a:gd name="T84" fmla="*/ 138 w 152"/>
                <a:gd name="T85" fmla="*/ 63 h 348"/>
                <a:gd name="T86" fmla="*/ 138 w 152"/>
                <a:gd name="T87" fmla="*/ 63 h 348"/>
                <a:gd name="T88" fmla="*/ 143 w 152"/>
                <a:gd name="T89" fmla="*/ 46 h 348"/>
                <a:gd name="T90" fmla="*/ 147 w 152"/>
                <a:gd name="T91" fmla="*/ 31 h 348"/>
                <a:gd name="T92" fmla="*/ 150 w 152"/>
                <a:gd name="T93" fmla="*/ 16 h 348"/>
                <a:gd name="T94" fmla="*/ 152 w 152"/>
                <a:gd name="T95" fmla="*/ 0 h 348"/>
                <a:gd name="T96" fmla="*/ 152 w 152"/>
                <a:gd name="T9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348">
                  <a:moveTo>
                    <a:pt x="152" y="0"/>
                  </a:moveTo>
                  <a:lnTo>
                    <a:pt x="152" y="0"/>
                  </a:lnTo>
                  <a:lnTo>
                    <a:pt x="143" y="14"/>
                  </a:lnTo>
                  <a:lnTo>
                    <a:pt x="135" y="27"/>
                  </a:lnTo>
                  <a:lnTo>
                    <a:pt x="129" y="40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12" y="83"/>
                  </a:lnTo>
                  <a:lnTo>
                    <a:pt x="112" y="83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79" y="174"/>
                  </a:lnTo>
                  <a:lnTo>
                    <a:pt x="79" y="174"/>
                  </a:lnTo>
                  <a:lnTo>
                    <a:pt x="67" y="205"/>
                  </a:lnTo>
                  <a:lnTo>
                    <a:pt x="67" y="205"/>
                  </a:lnTo>
                  <a:lnTo>
                    <a:pt x="55" y="231"/>
                  </a:lnTo>
                  <a:lnTo>
                    <a:pt x="44" y="256"/>
                  </a:lnTo>
                  <a:lnTo>
                    <a:pt x="44" y="256"/>
                  </a:lnTo>
                  <a:lnTo>
                    <a:pt x="33" y="278"/>
                  </a:lnTo>
                  <a:lnTo>
                    <a:pt x="26" y="290"/>
                  </a:lnTo>
                  <a:lnTo>
                    <a:pt x="26" y="290"/>
                  </a:lnTo>
                  <a:lnTo>
                    <a:pt x="18" y="305"/>
                  </a:lnTo>
                  <a:lnTo>
                    <a:pt x="12" y="320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12" y="337"/>
                  </a:lnTo>
                  <a:lnTo>
                    <a:pt x="22" y="326"/>
                  </a:lnTo>
                  <a:lnTo>
                    <a:pt x="32" y="314"/>
                  </a:lnTo>
                  <a:lnTo>
                    <a:pt x="42" y="299"/>
                  </a:lnTo>
                  <a:lnTo>
                    <a:pt x="42" y="299"/>
                  </a:lnTo>
                  <a:lnTo>
                    <a:pt x="48" y="285"/>
                  </a:lnTo>
                  <a:lnTo>
                    <a:pt x="59" y="263"/>
                  </a:lnTo>
                  <a:lnTo>
                    <a:pt x="59" y="263"/>
                  </a:lnTo>
                  <a:lnTo>
                    <a:pt x="71" y="238"/>
                  </a:lnTo>
                  <a:lnTo>
                    <a:pt x="82" y="211"/>
                  </a:lnTo>
                  <a:lnTo>
                    <a:pt x="82" y="211"/>
                  </a:lnTo>
                  <a:lnTo>
                    <a:pt x="94" y="180"/>
                  </a:lnTo>
                  <a:lnTo>
                    <a:pt x="94" y="180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29" y="89"/>
                  </a:lnTo>
                  <a:lnTo>
                    <a:pt x="129" y="89"/>
                  </a:lnTo>
                  <a:lnTo>
                    <a:pt x="138" y="63"/>
                  </a:lnTo>
                  <a:lnTo>
                    <a:pt x="138" y="63"/>
                  </a:lnTo>
                  <a:lnTo>
                    <a:pt x="143" y="46"/>
                  </a:lnTo>
                  <a:lnTo>
                    <a:pt x="147" y="31"/>
                  </a:lnTo>
                  <a:lnTo>
                    <a:pt x="150" y="16"/>
                  </a:lnTo>
                  <a:lnTo>
                    <a:pt x="152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B689A914-6AFE-1104-F68B-AB47972EF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" y="662"/>
              <a:ext cx="97" cy="320"/>
            </a:xfrm>
            <a:custGeom>
              <a:avLst/>
              <a:gdLst>
                <a:gd name="T0" fmla="*/ 72 w 97"/>
                <a:gd name="T1" fmla="*/ 7 h 320"/>
                <a:gd name="T2" fmla="*/ 71 w 97"/>
                <a:gd name="T3" fmla="*/ 4 h 320"/>
                <a:gd name="T4" fmla="*/ 66 w 97"/>
                <a:gd name="T5" fmla="*/ 1 h 320"/>
                <a:gd name="T6" fmla="*/ 57 w 97"/>
                <a:gd name="T7" fmla="*/ 0 h 320"/>
                <a:gd name="T8" fmla="*/ 53 w 97"/>
                <a:gd name="T9" fmla="*/ 2 h 320"/>
                <a:gd name="T10" fmla="*/ 50 w 97"/>
                <a:gd name="T11" fmla="*/ 4 h 320"/>
                <a:gd name="T12" fmla="*/ 43 w 97"/>
                <a:gd name="T13" fmla="*/ 8 h 320"/>
                <a:gd name="T14" fmla="*/ 31 w 97"/>
                <a:gd name="T15" fmla="*/ 20 h 320"/>
                <a:gd name="T16" fmla="*/ 21 w 97"/>
                <a:gd name="T17" fmla="*/ 36 h 320"/>
                <a:gd name="T18" fmla="*/ 16 w 97"/>
                <a:gd name="T19" fmla="*/ 46 h 320"/>
                <a:gd name="T20" fmla="*/ 11 w 97"/>
                <a:gd name="T21" fmla="*/ 64 h 320"/>
                <a:gd name="T22" fmla="*/ 5 w 97"/>
                <a:gd name="T23" fmla="*/ 94 h 320"/>
                <a:gd name="T24" fmla="*/ 1 w 97"/>
                <a:gd name="T25" fmla="*/ 129 h 320"/>
                <a:gd name="T26" fmla="*/ 0 w 97"/>
                <a:gd name="T27" fmla="*/ 144 h 320"/>
                <a:gd name="T28" fmla="*/ 0 w 97"/>
                <a:gd name="T29" fmla="*/ 158 h 320"/>
                <a:gd name="T30" fmla="*/ 0 w 97"/>
                <a:gd name="T31" fmla="*/ 171 h 320"/>
                <a:gd name="T32" fmla="*/ 3 w 97"/>
                <a:gd name="T33" fmla="*/ 206 h 320"/>
                <a:gd name="T34" fmla="*/ 6 w 97"/>
                <a:gd name="T35" fmla="*/ 223 h 320"/>
                <a:gd name="T36" fmla="*/ 15 w 97"/>
                <a:gd name="T37" fmla="*/ 254 h 320"/>
                <a:gd name="T38" fmla="*/ 21 w 97"/>
                <a:gd name="T39" fmla="*/ 267 h 320"/>
                <a:gd name="T40" fmla="*/ 33 w 97"/>
                <a:gd name="T41" fmla="*/ 290 h 320"/>
                <a:gd name="T42" fmla="*/ 39 w 97"/>
                <a:gd name="T43" fmla="*/ 298 h 320"/>
                <a:gd name="T44" fmla="*/ 42 w 97"/>
                <a:gd name="T45" fmla="*/ 303 h 320"/>
                <a:gd name="T46" fmla="*/ 58 w 97"/>
                <a:gd name="T47" fmla="*/ 317 h 320"/>
                <a:gd name="T48" fmla="*/ 68 w 97"/>
                <a:gd name="T49" fmla="*/ 319 h 320"/>
                <a:gd name="T50" fmla="*/ 78 w 97"/>
                <a:gd name="T51" fmla="*/ 319 h 320"/>
                <a:gd name="T52" fmla="*/ 83 w 97"/>
                <a:gd name="T53" fmla="*/ 318 h 320"/>
                <a:gd name="T54" fmla="*/ 90 w 97"/>
                <a:gd name="T55" fmla="*/ 313 h 320"/>
                <a:gd name="T56" fmla="*/ 93 w 97"/>
                <a:gd name="T57" fmla="*/ 310 h 320"/>
                <a:gd name="T58" fmla="*/ 97 w 97"/>
                <a:gd name="T59" fmla="*/ 302 h 320"/>
                <a:gd name="T60" fmla="*/ 97 w 97"/>
                <a:gd name="T61" fmla="*/ 293 h 320"/>
                <a:gd name="T62" fmla="*/ 95 w 97"/>
                <a:gd name="T63" fmla="*/ 297 h 320"/>
                <a:gd name="T64" fmla="*/ 90 w 97"/>
                <a:gd name="T65" fmla="*/ 302 h 320"/>
                <a:gd name="T66" fmla="*/ 88 w 97"/>
                <a:gd name="T67" fmla="*/ 305 h 320"/>
                <a:gd name="T68" fmla="*/ 77 w 97"/>
                <a:gd name="T69" fmla="*/ 307 h 320"/>
                <a:gd name="T70" fmla="*/ 72 w 97"/>
                <a:gd name="T71" fmla="*/ 306 h 320"/>
                <a:gd name="T72" fmla="*/ 66 w 97"/>
                <a:gd name="T73" fmla="*/ 302 h 320"/>
                <a:gd name="T74" fmla="*/ 61 w 97"/>
                <a:gd name="T75" fmla="*/ 298 h 320"/>
                <a:gd name="T76" fmla="*/ 55 w 97"/>
                <a:gd name="T77" fmla="*/ 292 h 320"/>
                <a:gd name="T78" fmla="*/ 48 w 97"/>
                <a:gd name="T79" fmla="*/ 281 h 320"/>
                <a:gd name="T80" fmla="*/ 43 w 97"/>
                <a:gd name="T81" fmla="*/ 272 h 320"/>
                <a:gd name="T82" fmla="*/ 37 w 97"/>
                <a:gd name="T83" fmla="*/ 260 h 320"/>
                <a:gd name="T84" fmla="*/ 27 w 97"/>
                <a:gd name="T85" fmla="*/ 234 h 320"/>
                <a:gd name="T86" fmla="*/ 21 w 97"/>
                <a:gd name="T87" fmla="*/ 204 h 320"/>
                <a:gd name="T88" fmla="*/ 19 w 97"/>
                <a:gd name="T89" fmla="*/ 180 h 320"/>
                <a:gd name="T90" fmla="*/ 18 w 97"/>
                <a:gd name="T91" fmla="*/ 170 h 320"/>
                <a:gd name="T92" fmla="*/ 18 w 97"/>
                <a:gd name="T93" fmla="*/ 158 h 320"/>
                <a:gd name="T94" fmla="*/ 19 w 97"/>
                <a:gd name="T95" fmla="*/ 130 h 320"/>
                <a:gd name="T96" fmla="*/ 20 w 97"/>
                <a:gd name="T97" fmla="*/ 113 h 320"/>
                <a:gd name="T98" fmla="*/ 25 w 97"/>
                <a:gd name="T99" fmla="*/ 80 h 320"/>
                <a:gd name="T100" fmla="*/ 27 w 97"/>
                <a:gd name="T101" fmla="*/ 68 h 320"/>
                <a:gd name="T102" fmla="*/ 36 w 97"/>
                <a:gd name="T103" fmla="*/ 44 h 320"/>
                <a:gd name="T104" fmla="*/ 44 w 97"/>
                <a:gd name="T105" fmla="*/ 29 h 320"/>
                <a:gd name="T106" fmla="*/ 52 w 97"/>
                <a:gd name="T107" fmla="*/ 17 h 320"/>
                <a:gd name="T108" fmla="*/ 61 w 97"/>
                <a:gd name="T109" fmla="*/ 7 h 320"/>
                <a:gd name="T110" fmla="*/ 63 w 97"/>
                <a:gd name="T111" fmla="*/ 5 h 320"/>
                <a:gd name="T112" fmla="*/ 65 w 97"/>
                <a:gd name="T113" fmla="*/ 4 h 320"/>
                <a:gd name="T114" fmla="*/ 71 w 97"/>
                <a:gd name="T115" fmla="*/ 6 h 320"/>
                <a:gd name="T116" fmla="*/ 72 w 97"/>
                <a:gd name="T117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7" h="320">
                  <a:moveTo>
                    <a:pt x="72" y="7"/>
                  </a:moveTo>
                  <a:lnTo>
                    <a:pt x="72" y="7"/>
                  </a:lnTo>
                  <a:lnTo>
                    <a:pt x="72" y="6"/>
                  </a:lnTo>
                  <a:lnTo>
                    <a:pt x="71" y="4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3" y="2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36" y="14"/>
                  </a:lnTo>
                  <a:lnTo>
                    <a:pt x="31" y="20"/>
                  </a:lnTo>
                  <a:lnTo>
                    <a:pt x="25" y="27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16" y="46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8" y="77"/>
                  </a:lnTo>
                  <a:lnTo>
                    <a:pt x="5" y="94"/>
                  </a:lnTo>
                  <a:lnTo>
                    <a:pt x="3" y="111"/>
                  </a:lnTo>
                  <a:lnTo>
                    <a:pt x="1" y="129"/>
                  </a:lnTo>
                  <a:lnTo>
                    <a:pt x="1" y="129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1" y="181"/>
                  </a:lnTo>
                  <a:lnTo>
                    <a:pt x="3" y="206"/>
                  </a:lnTo>
                  <a:lnTo>
                    <a:pt x="3" y="206"/>
                  </a:lnTo>
                  <a:lnTo>
                    <a:pt x="6" y="223"/>
                  </a:lnTo>
                  <a:lnTo>
                    <a:pt x="11" y="238"/>
                  </a:lnTo>
                  <a:lnTo>
                    <a:pt x="15" y="254"/>
                  </a:lnTo>
                  <a:lnTo>
                    <a:pt x="21" y="267"/>
                  </a:lnTo>
                  <a:lnTo>
                    <a:pt x="21" y="267"/>
                  </a:lnTo>
                  <a:lnTo>
                    <a:pt x="27" y="280"/>
                  </a:lnTo>
                  <a:lnTo>
                    <a:pt x="33" y="290"/>
                  </a:lnTo>
                  <a:lnTo>
                    <a:pt x="33" y="290"/>
                  </a:lnTo>
                  <a:lnTo>
                    <a:pt x="39" y="298"/>
                  </a:lnTo>
                  <a:lnTo>
                    <a:pt x="42" y="303"/>
                  </a:lnTo>
                  <a:lnTo>
                    <a:pt x="42" y="303"/>
                  </a:lnTo>
                  <a:lnTo>
                    <a:pt x="50" y="311"/>
                  </a:lnTo>
                  <a:lnTo>
                    <a:pt x="58" y="317"/>
                  </a:lnTo>
                  <a:lnTo>
                    <a:pt x="63" y="318"/>
                  </a:lnTo>
                  <a:lnTo>
                    <a:pt x="68" y="319"/>
                  </a:lnTo>
                  <a:lnTo>
                    <a:pt x="73" y="320"/>
                  </a:lnTo>
                  <a:lnTo>
                    <a:pt x="78" y="319"/>
                  </a:lnTo>
                  <a:lnTo>
                    <a:pt x="78" y="319"/>
                  </a:lnTo>
                  <a:lnTo>
                    <a:pt x="83" y="318"/>
                  </a:lnTo>
                  <a:lnTo>
                    <a:pt x="86" y="316"/>
                  </a:lnTo>
                  <a:lnTo>
                    <a:pt x="90" y="313"/>
                  </a:lnTo>
                  <a:lnTo>
                    <a:pt x="93" y="310"/>
                  </a:lnTo>
                  <a:lnTo>
                    <a:pt x="93" y="310"/>
                  </a:lnTo>
                  <a:lnTo>
                    <a:pt x="95" y="306"/>
                  </a:lnTo>
                  <a:lnTo>
                    <a:pt x="97" y="302"/>
                  </a:lnTo>
                  <a:lnTo>
                    <a:pt x="97" y="298"/>
                  </a:lnTo>
                  <a:lnTo>
                    <a:pt x="97" y="293"/>
                  </a:lnTo>
                  <a:lnTo>
                    <a:pt x="97" y="293"/>
                  </a:lnTo>
                  <a:lnTo>
                    <a:pt x="95" y="297"/>
                  </a:lnTo>
                  <a:lnTo>
                    <a:pt x="94" y="300"/>
                  </a:lnTo>
                  <a:lnTo>
                    <a:pt x="90" y="302"/>
                  </a:lnTo>
                  <a:lnTo>
                    <a:pt x="88" y="305"/>
                  </a:lnTo>
                  <a:lnTo>
                    <a:pt x="88" y="305"/>
                  </a:lnTo>
                  <a:lnTo>
                    <a:pt x="83" y="306"/>
                  </a:lnTo>
                  <a:lnTo>
                    <a:pt x="77" y="307"/>
                  </a:lnTo>
                  <a:lnTo>
                    <a:pt x="77" y="307"/>
                  </a:lnTo>
                  <a:lnTo>
                    <a:pt x="72" y="306"/>
                  </a:lnTo>
                  <a:lnTo>
                    <a:pt x="72" y="306"/>
                  </a:lnTo>
                  <a:lnTo>
                    <a:pt x="66" y="302"/>
                  </a:lnTo>
                  <a:lnTo>
                    <a:pt x="66" y="302"/>
                  </a:lnTo>
                  <a:lnTo>
                    <a:pt x="61" y="298"/>
                  </a:lnTo>
                  <a:lnTo>
                    <a:pt x="55" y="292"/>
                  </a:lnTo>
                  <a:lnTo>
                    <a:pt x="55" y="292"/>
                  </a:lnTo>
                  <a:lnTo>
                    <a:pt x="52" y="288"/>
                  </a:lnTo>
                  <a:lnTo>
                    <a:pt x="48" y="281"/>
                  </a:lnTo>
                  <a:lnTo>
                    <a:pt x="48" y="281"/>
                  </a:lnTo>
                  <a:lnTo>
                    <a:pt x="43" y="272"/>
                  </a:lnTo>
                  <a:lnTo>
                    <a:pt x="37" y="260"/>
                  </a:lnTo>
                  <a:lnTo>
                    <a:pt x="37" y="260"/>
                  </a:lnTo>
                  <a:lnTo>
                    <a:pt x="32" y="248"/>
                  </a:lnTo>
                  <a:lnTo>
                    <a:pt x="27" y="234"/>
                  </a:lnTo>
                  <a:lnTo>
                    <a:pt x="23" y="218"/>
                  </a:lnTo>
                  <a:lnTo>
                    <a:pt x="21" y="204"/>
                  </a:lnTo>
                  <a:lnTo>
                    <a:pt x="21" y="204"/>
                  </a:lnTo>
                  <a:lnTo>
                    <a:pt x="19" y="180"/>
                  </a:lnTo>
                  <a:lnTo>
                    <a:pt x="18" y="170"/>
                  </a:lnTo>
                  <a:lnTo>
                    <a:pt x="18" y="170"/>
                  </a:lnTo>
                  <a:lnTo>
                    <a:pt x="18" y="158"/>
                  </a:lnTo>
                  <a:lnTo>
                    <a:pt x="18" y="158"/>
                  </a:lnTo>
                  <a:lnTo>
                    <a:pt x="18" y="145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20" y="113"/>
                  </a:lnTo>
                  <a:lnTo>
                    <a:pt x="22" y="96"/>
                  </a:lnTo>
                  <a:lnTo>
                    <a:pt x="25" y="80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33" y="52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44" y="29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6" y="12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3" y="5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8" y="5"/>
                  </a:lnTo>
                  <a:lnTo>
                    <a:pt x="71" y="6"/>
                  </a:lnTo>
                  <a:lnTo>
                    <a:pt x="72" y="7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D49596EE-3B5E-F5BF-900D-BE185E519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1198"/>
              <a:ext cx="122" cy="389"/>
            </a:xfrm>
            <a:custGeom>
              <a:avLst/>
              <a:gdLst>
                <a:gd name="T0" fmla="*/ 108 w 122"/>
                <a:gd name="T1" fmla="*/ 0 h 389"/>
                <a:gd name="T2" fmla="*/ 105 w 122"/>
                <a:gd name="T3" fmla="*/ 47 h 389"/>
                <a:gd name="T4" fmla="*/ 105 w 122"/>
                <a:gd name="T5" fmla="*/ 65 h 389"/>
                <a:gd name="T6" fmla="*/ 105 w 122"/>
                <a:gd name="T7" fmla="*/ 91 h 389"/>
                <a:gd name="T8" fmla="*/ 101 w 122"/>
                <a:gd name="T9" fmla="*/ 163 h 389"/>
                <a:gd name="T10" fmla="*/ 97 w 122"/>
                <a:gd name="T11" fmla="*/ 195 h 389"/>
                <a:gd name="T12" fmla="*/ 95 w 122"/>
                <a:gd name="T13" fmla="*/ 208 h 389"/>
                <a:gd name="T14" fmla="*/ 93 w 122"/>
                <a:gd name="T15" fmla="*/ 219 h 389"/>
                <a:gd name="T16" fmla="*/ 87 w 122"/>
                <a:gd name="T17" fmla="*/ 246 h 389"/>
                <a:gd name="T18" fmla="*/ 82 w 122"/>
                <a:gd name="T19" fmla="*/ 261 h 389"/>
                <a:gd name="T20" fmla="*/ 75 w 122"/>
                <a:gd name="T21" fmla="*/ 278 h 389"/>
                <a:gd name="T22" fmla="*/ 58 w 122"/>
                <a:gd name="T23" fmla="*/ 304 h 389"/>
                <a:gd name="T24" fmla="*/ 44 w 122"/>
                <a:gd name="T25" fmla="*/ 323 h 389"/>
                <a:gd name="T26" fmla="*/ 34 w 122"/>
                <a:gd name="T27" fmla="*/ 334 h 389"/>
                <a:gd name="T28" fmla="*/ 14 w 122"/>
                <a:gd name="T29" fmla="*/ 362 h 389"/>
                <a:gd name="T30" fmla="*/ 0 w 122"/>
                <a:gd name="T31" fmla="*/ 389 h 389"/>
                <a:gd name="T32" fmla="*/ 13 w 122"/>
                <a:gd name="T33" fmla="*/ 379 h 389"/>
                <a:gd name="T34" fmla="*/ 35 w 122"/>
                <a:gd name="T35" fmla="*/ 359 h 389"/>
                <a:gd name="T36" fmla="*/ 47 w 122"/>
                <a:gd name="T37" fmla="*/ 345 h 389"/>
                <a:gd name="T38" fmla="*/ 73 w 122"/>
                <a:gd name="T39" fmla="*/ 314 h 389"/>
                <a:gd name="T40" fmla="*/ 82 w 122"/>
                <a:gd name="T41" fmla="*/ 301 h 389"/>
                <a:gd name="T42" fmla="*/ 90 w 122"/>
                <a:gd name="T43" fmla="*/ 285 h 389"/>
                <a:gd name="T44" fmla="*/ 104 w 122"/>
                <a:gd name="T45" fmla="*/ 250 h 389"/>
                <a:gd name="T46" fmla="*/ 108 w 122"/>
                <a:gd name="T47" fmla="*/ 235 h 389"/>
                <a:gd name="T48" fmla="*/ 110 w 122"/>
                <a:gd name="T49" fmla="*/ 222 h 389"/>
                <a:gd name="T50" fmla="*/ 112 w 122"/>
                <a:gd name="T51" fmla="*/ 210 h 389"/>
                <a:gd name="T52" fmla="*/ 118 w 122"/>
                <a:gd name="T53" fmla="*/ 164 h 389"/>
                <a:gd name="T54" fmla="*/ 121 w 122"/>
                <a:gd name="T55" fmla="*/ 125 h 389"/>
                <a:gd name="T56" fmla="*/ 122 w 122"/>
                <a:gd name="T57" fmla="*/ 91 h 389"/>
                <a:gd name="T58" fmla="*/ 121 w 122"/>
                <a:gd name="T59" fmla="*/ 65 h 389"/>
                <a:gd name="T60" fmla="*/ 118 w 122"/>
                <a:gd name="T61" fmla="*/ 30 h 389"/>
                <a:gd name="T62" fmla="*/ 108 w 122"/>
                <a:gd name="T63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389">
                  <a:moveTo>
                    <a:pt x="108" y="0"/>
                  </a:moveTo>
                  <a:lnTo>
                    <a:pt x="108" y="0"/>
                  </a:lnTo>
                  <a:lnTo>
                    <a:pt x="105" y="31"/>
                  </a:lnTo>
                  <a:lnTo>
                    <a:pt x="105" y="47"/>
                  </a:lnTo>
                  <a:lnTo>
                    <a:pt x="105" y="65"/>
                  </a:lnTo>
                  <a:lnTo>
                    <a:pt x="105" y="65"/>
                  </a:lnTo>
                  <a:lnTo>
                    <a:pt x="105" y="91"/>
                  </a:lnTo>
                  <a:lnTo>
                    <a:pt x="105" y="91"/>
                  </a:lnTo>
                  <a:lnTo>
                    <a:pt x="104" y="124"/>
                  </a:lnTo>
                  <a:lnTo>
                    <a:pt x="101" y="163"/>
                  </a:lnTo>
                  <a:lnTo>
                    <a:pt x="101" y="163"/>
                  </a:lnTo>
                  <a:lnTo>
                    <a:pt x="97" y="195"/>
                  </a:lnTo>
                  <a:lnTo>
                    <a:pt x="95" y="208"/>
                  </a:lnTo>
                  <a:lnTo>
                    <a:pt x="95" y="208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0" y="231"/>
                  </a:lnTo>
                  <a:lnTo>
                    <a:pt x="87" y="246"/>
                  </a:lnTo>
                  <a:lnTo>
                    <a:pt x="87" y="246"/>
                  </a:lnTo>
                  <a:lnTo>
                    <a:pt x="82" y="261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67" y="292"/>
                  </a:lnTo>
                  <a:lnTo>
                    <a:pt x="58" y="304"/>
                  </a:lnTo>
                  <a:lnTo>
                    <a:pt x="58" y="304"/>
                  </a:lnTo>
                  <a:lnTo>
                    <a:pt x="44" y="323"/>
                  </a:lnTo>
                  <a:lnTo>
                    <a:pt x="34" y="334"/>
                  </a:lnTo>
                  <a:lnTo>
                    <a:pt x="34" y="334"/>
                  </a:lnTo>
                  <a:lnTo>
                    <a:pt x="23" y="348"/>
                  </a:lnTo>
                  <a:lnTo>
                    <a:pt x="14" y="362"/>
                  </a:lnTo>
                  <a:lnTo>
                    <a:pt x="8" y="375"/>
                  </a:lnTo>
                  <a:lnTo>
                    <a:pt x="0" y="389"/>
                  </a:lnTo>
                  <a:lnTo>
                    <a:pt x="0" y="389"/>
                  </a:lnTo>
                  <a:lnTo>
                    <a:pt x="13" y="379"/>
                  </a:lnTo>
                  <a:lnTo>
                    <a:pt x="24" y="369"/>
                  </a:lnTo>
                  <a:lnTo>
                    <a:pt x="35" y="359"/>
                  </a:lnTo>
                  <a:lnTo>
                    <a:pt x="47" y="345"/>
                  </a:lnTo>
                  <a:lnTo>
                    <a:pt x="47" y="345"/>
                  </a:lnTo>
                  <a:lnTo>
                    <a:pt x="57" y="334"/>
                  </a:lnTo>
                  <a:lnTo>
                    <a:pt x="73" y="314"/>
                  </a:lnTo>
                  <a:lnTo>
                    <a:pt x="73" y="314"/>
                  </a:lnTo>
                  <a:lnTo>
                    <a:pt x="82" y="301"/>
                  </a:lnTo>
                  <a:lnTo>
                    <a:pt x="90" y="285"/>
                  </a:lnTo>
                  <a:lnTo>
                    <a:pt x="90" y="285"/>
                  </a:lnTo>
                  <a:lnTo>
                    <a:pt x="98" y="268"/>
                  </a:lnTo>
                  <a:lnTo>
                    <a:pt x="104" y="250"/>
                  </a:lnTo>
                  <a:lnTo>
                    <a:pt x="104" y="250"/>
                  </a:lnTo>
                  <a:lnTo>
                    <a:pt x="108" y="235"/>
                  </a:lnTo>
                  <a:lnTo>
                    <a:pt x="110" y="222"/>
                  </a:lnTo>
                  <a:lnTo>
                    <a:pt x="110" y="222"/>
                  </a:lnTo>
                  <a:lnTo>
                    <a:pt x="112" y="210"/>
                  </a:lnTo>
                  <a:lnTo>
                    <a:pt x="112" y="210"/>
                  </a:lnTo>
                  <a:lnTo>
                    <a:pt x="115" y="197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21" y="125"/>
                  </a:lnTo>
                  <a:lnTo>
                    <a:pt x="122" y="91"/>
                  </a:lnTo>
                  <a:lnTo>
                    <a:pt x="122" y="91"/>
                  </a:lnTo>
                  <a:lnTo>
                    <a:pt x="121" y="65"/>
                  </a:lnTo>
                  <a:lnTo>
                    <a:pt x="121" y="65"/>
                  </a:lnTo>
                  <a:lnTo>
                    <a:pt x="120" y="46"/>
                  </a:lnTo>
                  <a:lnTo>
                    <a:pt x="118" y="30"/>
                  </a:lnTo>
                  <a:lnTo>
                    <a:pt x="114" y="16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DBA45B70-57DC-B7A2-8F40-AA0DF278E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1" y="1245"/>
              <a:ext cx="187" cy="348"/>
            </a:xfrm>
            <a:custGeom>
              <a:avLst/>
              <a:gdLst>
                <a:gd name="T0" fmla="*/ 28 w 187"/>
                <a:gd name="T1" fmla="*/ 0 h 348"/>
                <a:gd name="T2" fmla="*/ 14 w 187"/>
                <a:gd name="T3" fmla="*/ 27 h 348"/>
                <a:gd name="T4" fmla="*/ 7 w 187"/>
                <a:gd name="T5" fmla="*/ 61 h 348"/>
                <a:gd name="T6" fmla="*/ 3 w 187"/>
                <a:gd name="T7" fmla="*/ 87 h 348"/>
                <a:gd name="T8" fmla="*/ 1 w 187"/>
                <a:gd name="T9" fmla="*/ 104 h 348"/>
                <a:gd name="T10" fmla="*/ 0 w 187"/>
                <a:gd name="T11" fmla="*/ 125 h 348"/>
                <a:gd name="T12" fmla="*/ 0 w 187"/>
                <a:gd name="T13" fmla="*/ 168 h 348"/>
                <a:gd name="T14" fmla="*/ 2 w 187"/>
                <a:gd name="T15" fmla="*/ 188 h 348"/>
                <a:gd name="T16" fmla="*/ 7 w 187"/>
                <a:gd name="T17" fmla="*/ 204 h 348"/>
                <a:gd name="T18" fmla="*/ 10 w 187"/>
                <a:gd name="T19" fmla="*/ 215 h 348"/>
                <a:gd name="T20" fmla="*/ 12 w 187"/>
                <a:gd name="T21" fmla="*/ 219 h 348"/>
                <a:gd name="T22" fmla="*/ 13 w 187"/>
                <a:gd name="T23" fmla="*/ 222 h 348"/>
                <a:gd name="T24" fmla="*/ 18 w 187"/>
                <a:gd name="T25" fmla="*/ 231 h 348"/>
                <a:gd name="T26" fmla="*/ 34 w 187"/>
                <a:gd name="T27" fmla="*/ 258 h 348"/>
                <a:gd name="T28" fmla="*/ 46 w 187"/>
                <a:gd name="T29" fmla="*/ 273 h 348"/>
                <a:gd name="T30" fmla="*/ 60 w 187"/>
                <a:gd name="T31" fmla="*/ 288 h 348"/>
                <a:gd name="T32" fmla="*/ 87 w 187"/>
                <a:gd name="T33" fmla="*/ 314 h 348"/>
                <a:gd name="T34" fmla="*/ 99 w 187"/>
                <a:gd name="T35" fmla="*/ 321 h 348"/>
                <a:gd name="T36" fmla="*/ 111 w 187"/>
                <a:gd name="T37" fmla="*/ 327 h 348"/>
                <a:gd name="T38" fmla="*/ 124 w 187"/>
                <a:gd name="T39" fmla="*/ 332 h 348"/>
                <a:gd name="T40" fmla="*/ 156 w 187"/>
                <a:gd name="T41" fmla="*/ 342 h 348"/>
                <a:gd name="T42" fmla="*/ 187 w 187"/>
                <a:gd name="T43" fmla="*/ 348 h 348"/>
                <a:gd name="T44" fmla="*/ 173 w 187"/>
                <a:gd name="T45" fmla="*/ 339 h 348"/>
                <a:gd name="T46" fmla="*/ 147 w 187"/>
                <a:gd name="T47" fmla="*/ 323 h 348"/>
                <a:gd name="T48" fmla="*/ 130 w 187"/>
                <a:gd name="T49" fmla="*/ 317 h 348"/>
                <a:gd name="T50" fmla="*/ 117 w 187"/>
                <a:gd name="T51" fmla="*/ 311 h 348"/>
                <a:gd name="T52" fmla="*/ 97 w 187"/>
                <a:gd name="T53" fmla="*/ 299 h 348"/>
                <a:gd name="T54" fmla="*/ 85 w 187"/>
                <a:gd name="T55" fmla="*/ 289 h 348"/>
                <a:gd name="T56" fmla="*/ 72 w 187"/>
                <a:gd name="T57" fmla="*/ 276 h 348"/>
                <a:gd name="T58" fmla="*/ 48 w 187"/>
                <a:gd name="T59" fmla="*/ 247 h 348"/>
                <a:gd name="T60" fmla="*/ 39 w 187"/>
                <a:gd name="T61" fmla="*/ 234 h 348"/>
                <a:gd name="T62" fmla="*/ 32 w 187"/>
                <a:gd name="T63" fmla="*/ 223 h 348"/>
                <a:gd name="T64" fmla="*/ 29 w 187"/>
                <a:gd name="T65" fmla="*/ 215 h 348"/>
                <a:gd name="T66" fmla="*/ 28 w 187"/>
                <a:gd name="T67" fmla="*/ 212 h 348"/>
                <a:gd name="T68" fmla="*/ 27 w 187"/>
                <a:gd name="T69" fmla="*/ 209 h 348"/>
                <a:gd name="T70" fmla="*/ 23 w 187"/>
                <a:gd name="T71" fmla="*/ 199 h 348"/>
                <a:gd name="T72" fmla="*/ 18 w 187"/>
                <a:gd name="T73" fmla="*/ 167 h 348"/>
                <a:gd name="T74" fmla="*/ 18 w 187"/>
                <a:gd name="T75" fmla="*/ 146 h 348"/>
                <a:gd name="T76" fmla="*/ 18 w 187"/>
                <a:gd name="T77" fmla="*/ 125 h 348"/>
                <a:gd name="T78" fmla="*/ 20 w 187"/>
                <a:gd name="T79" fmla="*/ 89 h 348"/>
                <a:gd name="T80" fmla="*/ 23 w 187"/>
                <a:gd name="T81" fmla="*/ 63 h 348"/>
                <a:gd name="T82" fmla="*/ 27 w 187"/>
                <a:gd name="T83" fmla="*/ 30 h 348"/>
                <a:gd name="T84" fmla="*/ 28 w 187"/>
                <a:gd name="T85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" h="348">
                  <a:moveTo>
                    <a:pt x="28" y="0"/>
                  </a:moveTo>
                  <a:lnTo>
                    <a:pt x="28" y="0"/>
                  </a:lnTo>
                  <a:lnTo>
                    <a:pt x="20" y="14"/>
                  </a:lnTo>
                  <a:lnTo>
                    <a:pt x="14" y="27"/>
                  </a:lnTo>
                  <a:lnTo>
                    <a:pt x="10" y="43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3" y="87"/>
                  </a:lnTo>
                  <a:lnTo>
                    <a:pt x="3" y="87"/>
                  </a:lnTo>
                  <a:lnTo>
                    <a:pt x="1" y="104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46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2" y="188"/>
                  </a:lnTo>
                  <a:lnTo>
                    <a:pt x="7" y="204"/>
                  </a:lnTo>
                  <a:lnTo>
                    <a:pt x="7" y="204"/>
                  </a:lnTo>
                  <a:lnTo>
                    <a:pt x="10" y="215"/>
                  </a:lnTo>
                  <a:lnTo>
                    <a:pt x="10" y="215"/>
                  </a:lnTo>
                  <a:lnTo>
                    <a:pt x="12" y="219"/>
                  </a:lnTo>
                  <a:lnTo>
                    <a:pt x="12" y="219"/>
                  </a:lnTo>
                  <a:lnTo>
                    <a:pt x="13" y="222"/>
                  </a:lnTo>
                  <a:lnTo>
                    <a:pt x="13" y="222"/>
                  </a:lnTo>
                  <a:lnTo>
                    <a:pt x="18" y="231"/>
                  </a:lnTo>
                  <a:lnTo>
                    <a:pt x="18" y="231"/>
                  </a:lnTo>
                  <a:lnTo>
                    <a:pt x="24" y="243"/>
                  </a:lnTo>
                  <a:lnTo>
                    <a:pt x="34" y="258"/>
                  </a:lnTo>
                  <a:lnTo>
                    <a:pt x="34" y="258"/>
                  </a:lnTo>
                  <a:lnTo>
                    <a:pt x="46" y="273"/>
                  </a:lnTo>
                  <a:lnTo>
                    <a:pt x="60" y="288"/>
                  </a:lnTo>
                  <a:lnTo>
                    <a:pt x="60" y="288"/>
                  </a:lnTo>
                  <a:lnTo>
                    <a:pt x="74" y="301"/>
                  </a:lnTo>
                  <a:lnTo>
                    <a:pt x="87" y="314"/>
                  </a:lnTo>
                  <a:lnTo>
                    <a:pt x="87" y="314"/>
                  </a:lnTo>
                  <a:lnTo>
                    <a:pt x="99" y="321"/>
                  </a:lnTo>
                  <a:lnTo>
                    <a:pt x="111" y="327"/>
                  </a:lnTo>
                  <a:lnTo>
                    <a:pt x="111" y="327"/>
                  </a:lnTo>
                  <a:lnTo>
                    <a:pt x="124" y="332"/>
                  </a:lnTo>
                  <a:lnTo>
                    <a:pt x="124" y="332"/>
                  </a:lnTo>
                  <a:lnTo>
                    <a:pt x="141" y="339"/>
                  </a:lnTo>
                  <a:lnTo>
                    <a:pt x="156" y="342"/>
                  </a:lnTo>
                  <a:lnTo>
                    <a:pt x="170" y="346"/>
                  </a:lnTo>
                  <a:lnTo>
                    <a:pt x="187" y="348"/>
                  </a:lnTo>
                  <a:lnTo>
                    <a:pt x="187" y="348"/>
                  </a:lnTo>
                  <a:lnTo>
                    <a:pt x="173" y="339"/>
                  </a:lnTo>
                  <a:lnTo>
                    <a:pt x="160" y="331"/>
                  </a:lnTo>
                  <a:lnTo>
                    <a:pt x="147" y="323"/>
                  </a:lnTo>
                  <a:lnTo>
                    <a:pt x="130" y="317"/>
                  </a:lnTo>
                  <a:lnTo>
                    <a:pt x="130" y="317"/>
                  </a:lnTo>
                  <a:lnTo>
                    <a:pt x="117" y="311"/>
                  </a:lnTo>
                  <a:lnTo>
                    <a:pt x="117" y="311"/>
                  </a:lnTo>
                  <a:lnTo>
                    <a:pt x="108" y="306"/>
                  </a:lnTo>
                  <a:lnTo>
                    <a:pt x="97" y="299"/>
                  </a:lnTo>
                  <a:lnTo>
                    <a:pt x="97" y="299"/>
                  </a:lnTo>
                  <a:lnTo>
                    <a:pt x="85" y="289"/>
                  </a:lnTo>
                  <a:lnTo>
                    <a:pt x="72" y="276"/>
                  </a:lnTo>
                  <a:lnTo>
                    <a:pt x="72" y="276"/>
                  </a:lnTo>
                  <a:lnTo>
                    <a:pt x="60" y="262"/>
                  </a:lnTo>
                  <a:lnTo>
                    <a:pt x="48" y="247"/>
                  </a:lnTo>
                  <a:lnTo>
                    <a:pt x="48" y="247"/>
                  </a:lnTo>
                  <a:lnTo>
                    <a:pt x="39" y="234"/>
                  </a:lnTo>
                  <a:lnTo>
                    <a:pt x="32" y="223"/>
                  </a:lnTo>
                  <a:lnTo>
                    <a:pt x="32" y="223"/>
                  </a:lnTo>
                  <a:lnTo>
                    <a:pt x="29" y="215"/>
                  </a:lnTo>
                  <a:lnTo>
                    <a:pt x="29" y="215"/>
                  </a:lnTo>
                  <a:lnTo>
                    <a:pt x="28" y="212"/>
                  </a:lnTo>
                  <a:lnTo>
                    <a:pt x="28" y="212"/>
                  </a:lnTo>
                  <a:lnTo>
                    <a:pt x="27" y="209"/>
                  </a:lnTo>
                  <a:lnTo>
                    <a:pt x="27" y="209"/>
                  </a:lnTo>
                  <a:lnTo>
                    <a:pt x="23" y="199"/>
                  </a:lnTo>
                  <a:lnTo>
                    <a:pt x="23" y="199"/>
                  </a:lnTo>
                  <a:lnTo>
                    <a:pt x="20" y="184"/>
                  </a:lnTo>
                  <a:lnTo>
                    <a:pt x="18" y="167"/>
                  </a:lnTo>
                  <a:lnTo>
                    <a:pt x="18" y="167"/>
                  </a:lnTo>
                  <a:lnTo>
                    <a:pt x="18" y="146"/>
                  </a:lnTo>
                  <a:lnTo>
                    <a:pt x="18" y="125"/>
                  </a:lnTo>
                  <a:lnTo>
                    <a:pt x="18" y="125"/>
                  </a:lnTo>
                  <a:lnTo>
                    <a:pt x="20" y="89"/>
                  </a:lnTo>
                  <a:lnTo>
                    <a:pt x="20" y="89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6" y="45"/>
                  </a:lnTo>
                  <a:lnTo>
                    <a:pt x="27" y="30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334B64E1-812E-08C8-EA18-264568C4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" y="1592"/>
              <a:ext cx="782" cy="122"/>
            </a:xfrm>
            <a:custGeom>
              <a:avLst/>
              <a:gdLst>
                <a:gd name="T0" fmla="*/ 0 w 782"/>
                <a:gd name="T1" fmla="*/ 9 h 122"/>
                <a:gd name="T2" fmla="*/ 10 w 782"/>
                <a:gd name="T3" fmla="*/ 22 h 122"/>
                <a:gd name="T4" fmla="*/ 22 w 782"/>
                <a:gd name="T5" fmla="*/ 32 h 122"/>
                <a:gd name="T6" fmla="*/ 35 w 782"/>
                <a:gd name="T7" fmla="*/ 39 h 122"/>
                <a:gd name="T8" fmla="*/ 52 w 782"/>
                <a:gd name="T9" fmla="*/ 47 h 122"/>
                <a:gd name="T10" fmla="*/ 101 w 782"/>
                <a:gd name="T11" fmla="*/ 69 h 122"/>
                <a:gd name="T12" fmla="*/ 162 w 782"/>
                <a:gd name="T13" fmla="*/ 95 h 122"/>
                <a:gd name="T14" fmla="*/ 179 w 782"/>
                <a:gd name="T15" fmla="*/ 100 h 122"/>
                <a:gd name="T16" fmla="*/ 196 w 782"/>
                <a:gd name="T17" fmla="*/ 105 h 122"/>
                <a:gd name="T18" fmla="*/ 232 w 782"/>
                <a:gd name="T19" fmla="*/ 110 h 122"/>
                <a:gd name="T20" fmla="*/ 265 w 782"/>
                <a:gd name="T21" fmla="*/ 112 h 122"/>
                <a:gd name="T22" fmla="*/ 297 w 782"/>
                <a:gd name="T23" fmla="*/ 115 h 122"/>
                <a:gd name="T24" fmla="*/ 353 w 782"/>
                <a:gd name="T25" fmla="*/ 118 h 122"/>
                <a:gd name="T26" fmla="*/ 406 w 782"/>
                <a:gd name="T27" fmla="*/ 121 h 122"/>
                <a:gd name="T28" fmla="*/ 420 w 782"/>
                <a:gd name="T29" fmla="*/ 121 h 122"/>
                <a:gd name="T30" fmla="*/ 459 w 782"/>
                <a:gd name="T31" fmla="*/ 122 h 122"/>
                <a:gd name="T32" fmla="*/ 515 w 782"/>
                <a:gd name="T33" fmla="*/ 120 h 122"/>
                <a:gd name="T34" fmla="*/ 547 w 782"/>
                <a:gd name="T35" fmla="*/ 116 h 122"/>
                <a:gd name="T36" fmla="*/ 580 w 782"/>
                <a:gd name="T37" fmla="*/ 110 h 122"/>
                <a:gd name="T38" fmla="*/ 649 w 782"/>
                <a:gd name="T39" fmla="*/ 95 h 122"/>
                <a:gd name="T40" fmla="*/ 681 w 782"/>
                <a:gd name="T41" fmla="*/ 86 h 122"/>
                <a:gd name="T42" fmla="*/ 697 w 782"/>
                <a:gd name="T43" fmla="*/ 80 h 122"/>
                <a:gd name="T44" fmla="*/ 704 w 782"/>
                <a:gd name="T45" fmla="*/ 78 h 122"/>
                <a:gd name="T46" fmla="*/ 712 w 782"/>
                <a:gd name="T47" fmla="*/ 75 h 122"/>
                <a:gd name="T48" fmla="*/ 723 w 782"/>
                <a:gd name="T49" fmla="*/ 69 h 122"/>
                <a:gd name="T50" fmla="*/ 747 w 782"/>
                <a:gd name="T51" fmla="*/ 54 h 122"/>
                <a:gd name="T52" fmla="*/ 754 w 782"/>
                <a:gd name="T53" fmla="*/ 47 h 122"/>
                <a:gd name="T54" fmla="*/ 766 w 782"/>
                <a:gd name="T55" fmla="*/ 34 h 122"/>
                <a:gd name="T56" fmla="*/ 770 w 782"/>
                <a:gd name="T57" fmla="*/ 28 h 122"/>
                <a:gd name="T58" fmla="*/ 782 w 782"/>
                <a:gd name="T59" fmla="*/ 0 h 122"/>
                <a:gd name="T60" fmla="*/ 771 w 782"/>
                <a:gd name="T61" fmla="*/ 11 h 122"/>
                <a:gd name="T62" fmla="*/ 760 w 782"/>
                <a:gd name="T63" fmla="*/ 20 h 122"/>
                <a:gd name="T64" fmla="*/ 736 w 782"/>
                <a:gd name="T65" fmla="*/ 41 h 122"/>
                <a:gd name="T66" fmla="*/ 724 w 782"/>
                <a:gd name="T67" fmla="*/ 48 h 122"/>
                <a:gd name="T68" fmla="*/ 704 w 782"/>
                <a:gd name="T69" fmla="*/ 59 h 122"/>
                <a:gd name="T70" fmla="*/ 699 w 782"/>
                <a:gd name="T71" fmla="*/ 62 h 122"/>
                <a:gd name="T72" fmla="*/ 691 w 782"/>
                <a:gd name="T73" fmla="*/ 65 h 122"/>
                <a:gd name="T74" fmla="*/ 676 w 782"/>
                <a:gd name="T75" fmla="*/ 69 h 122"/>
                <a:gd name="T76" fmla="*/ 644 w 782"/>
                <a:gd name="T77" fmla="*/ 78 h 122"/>
                <a:gd name="T78" fmla="*/ 611 w 782"/>
                <a:gd name="T79" fmla="*/ 86 h 122"/>
                <a:gd name="T80" fmla="*/ 578 w 782"/>
                <a:gd name="T81" fmla="*/ 94 h 122"/>
                <a:gd name="T82" fmla="*/ 513 w 782"/>
                <a:gd name="T83" fmla="*/ 102 h 122"/>
                <a:gd name="T84" fmla="*/ 484 w 782"/>
                <a:gd name="T85" fmla="*/ 105 h 122"/>
                <a:gd name="T86" fmla="*/ 459 w 782"/>
                <a:gd name="T87" fmla="*/ 105 h 122"/>
                <a:gd name="T88" fmla="*/ 420 w 782"/>
                <a:gd name="T89" fmla="*/ 105 h 122"/>
                <a:gd name="T90" fmla="*/ 406 w 782"/>
                <a:gd name="T91" fmla="*/ 104 h 122"/>
                <a:gd name="T92" fmla="*/ 354 w 782"/>
                <a:gd name="T93" fmla="*/ 101 h 122"/>
                <a:gd name="T94" fmla="*/ 298 w 782"/>
                <a:gd name="T95" fmla="*/ 98 h 122"/>
                <a:gd name="T96" fmla="*/ 233 w 782"/>
                <a:gd name="T97" fmla="*/ 92 h 122"/>
                <a:gd name="T98" fmla="*/ 216 w 782"/>
                <a:gd name="T99" fmla="*/ 90 h 122"/>
                <a:gd name="T100" fmla="*/ 200 w 782"/>
                <a:gd name="T101" fmla="*/ 88 h 122"/>
                <a:gd name="T102" fmla="*/ 168 w 782"/>
                <a:gd name="T103" fmla="*/ 78 h 122"/>
                <a:gd name="T104" fmla="*/ 138 w 782"/>
                <a:gd name="T105" fmla="*/ 66 h 122"/>
                <a:gd name="T106" fmla="*/ 109 w 782"/>
                <a:gd name="T107" fmla="*/ 54 h 122"/>
                <a:gd name="T108" fmla="*/ 58 w 782"/>
                <a:gd name="T109" fmla="*/ 32 h 122"/>
                <a:gd name="T110" fmla="*/ 27 w 782"/>
                <a:gd name="T111" fmla="*/ 20 h 122"/>
                <a:gd name="T112" fmla="*/ 13 w 782"/>
                <a:gd name="T113" fmla="*/ 15 h 122"/>
                <a:gd name="T114" fmla="*/ 0 w 782"/>
                <a:gd name="T115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2" h="122">
                  <a:moveTo>
                    <a:pt x="0" y="9"/>
                  </a:moveTo>
                  <a:lnTo>
                    <a:pt x="0" y="9"/>
                  </a:lnTo>
                  <a:lnTo>
                    <a:pt x="4" y="16"/>
                  </a:lnTo>
                  <a:lnTo>
                    <a:pt x="10" y="22"/>
                  </a:lnTo>
                  <a:lnTo>
                    <a:pt x="15" y="27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35" y="39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31" y="81"/>
                  </a:lnTo>
                  <a:lnTo>
                    <a:pt x="162" y="95"/>
                  </a:lnTo>
                  <a:lnTo>
                    <a:pt x="162" y="95"/>
                  </a:lnTo>
                  <a:lnTo>
                    <a:pt x="179" y="100"/>
                  </a:lnTo>
                  <a:lnTo>
                    <a:pt x="196" y="105"/>
                  </a:lnTo>
                  <a:lnTo>
                    <a:pt x="196" y="105"/>
                  </a:lnTo>
                  <a:lnTo>
                    <a:pt x="214" y="108"/>
                  </a:lnTo>
                  <a:lnTo>
                    <a:pt x="232" y="110"/>
                  </a:lnTo>
                  <a:lnTo>
                    <a:pt x="232" y="110"/>
                  </a:lnTo>
                  <a:lnTo>
                    <a:pt x="265" y="112"/>
                  </a:lnTo>
                  <a:lnTo>
                    <a:pt x="297" y="115"/>
                  </a:lnTo>
                  <a:lnTo>
                    <a:pt x="297" y="115"/>
                  </a:lnTo>
                  <a:lnTo>
                    <a:pt x="353" y="118"/>
                  </a:lnTo>
                  <a:lnTo>
                    <a:pt x="353" y="118"/>
                  </a:lnTo>
                  <a:lnTo>
                    <a:pt x="406" y="121"/>
                  </a:lnTo>
                  <a:lnTo>
                    <a:pt x="406" y="121"/>
                  </a:lnTo>
                  <a:lnTo>
                    <a:pt x="420" y="121"/>
                  </a:lnTo>
                  <a:lnTo>
                    <a:pt x="420" y="121"/>
                  </a:lnTo>
                  <a:lnTo>
                    <a:pt x="459" y="122"/>
                  </a:lnTo>
                  <a:lnTo>
                    <a:pt x="459" y="122"/>
                  </a:lnTo>
                  <a:lnTo>
                    <a:pt x="485" y="121"/>
                  </a:lnTo>
                  <a:lnTo>
                    <a:pt x="515" y="120"/>
                  </a:lnTo>
                  <a:lnTo>
                    <a:pt x="515" y="120"/>
                  </a:lnTo>
                  <a:lnTo>
                    <a:pt x="547" y="116"/>
                  </a:lnTo>
                  <a:lnTo>
                    <a:pt x="580" y="110"/>
                  </a:lnTo>
                  <a:lnTo>
                    <a:pt x="580" y="110"/>
                  </a:lnTo>
                  <a:lnTo>
                    <a:pt x="615" y="102"/>
                  </a:lnTo>
                  <a:lnTo>
                    <a:pt x="649" y="95"/>
                  </a:lnTo>
                  <a:lnTo>
                    <a:pt x="649" y="95"/>
                  </a:lnTo>
                  <a:lnTo>
                    <a:pt x="681" y="86"/>
                  </a:lnTo>
                  <a:lnTo>
                    <a:pt x="681" y="86"/>
                  </a:lnTo>
                  <a:lnTo>
                    <a:pt x="697" y="80"/>
                  </a:lnTo>
                  <a:lnTo>
                    <a:pt x="697" y="80"/>
                  </a:lnTo>
                  <a:lnTo>
                    <a:pt x="704" y="78"/>
                  </a:lnTo>
                  <a:lnTo>
                    <a:pt x="708" y="76"/>
                  </a:lnTo>
                  <a:lnTo>
                    <a:pt x="712" y="75"/>
                  </a:lnTo>
                  <a:lnTo>
                    <a:pt x="712" y="75"/>
                  </a:lnTo>
                  <a:lnTo>
                    <a:pt x="723" y="69"/>
                  </a:lnTo>
                  <a:lnTo>
                    <a:pt x="733" y="64"/>
                  </a:lnTo>
                  <a:lnTo>
                    <a:pt x="747" y="54"/>
                  </a:lnTo>
                  <a:lnTo>
                    <a:pt x="747" y="54"/>
                  </a:lnTo>
                  <a:lnTo>
                    <a:pt x="754" y="47"/>
                  </a:lnTo>
                  <a:lnTo>
                    <a:pt x="760" y="41"/>
                  </a:lnTo>
                  <a:lnTo>
                    <a:pt x="766" y="34"/>
                  </a:lnTo>
                  <a:lnTo>
                    <a:pt x="770" y="28"/>
                  </a:lnTo>
                  <a:lnTo>
                    <a:pt x="770" y="28"/>
                  </a:lnTo>
                  <a:lnTo>
                    <a:pt x="777" y="14"/>
                  </a:lnTo>
                  <a:lnTo>
                    <a:pt x="782" y="0"/>
                  </a:lnTo>
                  <a:lnTo>
                    <a:pt x="782" y="0"/>
                  </a:lnTo>
                  <a:lnTo>
                    <a:pt x="771" y="11"/>
                  </a:lnTo>
                  <a:lnTo>
                    <a:pt x="760" y="20"/>
                  </a:lnTo>
                  <a:lnTo>
                    <a:pt x="760" y="20"/>
                  </a:lnTo>
                  <a:lnTo>
                    <a:pt x="749" y="30"/>
                  </a:lnTo>
                  <a:lnTo>
                    <a:pt x="736" y="41"/>
                  </a:lnTo>
                  <a:lnTo>
                    <a:pt x="736" y="41"/>
                  </a:lnTo>
                  <a:lnTo>
                    <a:pt x="724" y="48"/>
                  </a:lnTo>
                  <a:lnTo>
                    <a:pt x="715" y="54"/>
                  </a:lnTo>
                  <a:lnTo>
                    <a:pt x="704" y="59"/>
                  </a:lnTo>
                  <a:lnTo>
                    <a:pt x="702" y="60"/>
                  </a:lnTo>
                  <a:lnTo>
                    <a:pt x="699" y="62"/>
                  </a:lnTo>
                  <a:lnTo>
                    <a:pt x="699" y="62"/>
                  </a:lnTo>
                  <a:lnTo>
                    <a:pt x="691" y="65"/>
                  </a:lnTo>
                  <a:lnTo>
                    <a:pt x="691" y="65"/>
                  </a:lnTo>
                  <a:lnTo>
                    <a:pt x="676" y="69"/>
                  </a:lnTo>
                  <a:lnTo>
                    <a:pt x="676" y="69"/>
                  </a:lnTo>
                  <a:lnTo>
                    <a:pt x="644" y="78"/>
                  </a:lnTo>
                  <a:lnTo>
                    <a:pt x="644" y="78"/>
                  </a:lnTo>
                  <a:lnTo>
                    <a:pt x="611" y="86"/>
                  </a:lnTo>
                  <a:lnTo>
                    <a:pt x="578" y="94"/>
                  </a:lnTo>
                  <a:lnTo>
                    <a:pt x="578" y="94"/>
                  </a:lnTo>
                  <a:lnTo>
                    <a:pt x="545" y="99"/>
                  </a:lnTo>
                  <a:lnTo>
                    <a:pt x="513" y="102"/>
                  </a:lnTo>
                  <a:lnTo>
                    <a:pt x="513" y="102"/>
                  </a:lnTo>
                  <a:lnTo>
                    <a:pt x="484" y="105"/>
                  </a:lnTo>
                  <a:lnTo>
                    <a:pt x="459" y="105"/>
                  </a:lnTo>
                  <a:lnTo>
                    <a:pt x="459" y="105"/>
                  </a:lnTo>
                  <a:lnTo>
                    <a:pt x="420" y="105"/>
                  </a:lnTo>
                  <a:lnTo>
                    <a:pt x="420" y="105"/>
                  </a:lnTo>
                  <a:lnTo>
                    <a:pt x="406" y="104"/>
                  </a:lnTo>
                  <a:lnTo>
                    <a:pt x="406" y="104"/>
                  </a:lnTo>
                  <a:lnTo>
                    <a:pt x="354" y="101"/>
                  </a:lnTo>
                  <a:lnTo>
                    <a:pt x="354" y="101"/>
                  </a:lnTo>
                  <a:lnTo>
                    <a:pt x="298" y="98"/>
                  </a:lnTo>
                  <a:lnTo>
                    <a:pt x="298" y="98"/>
                  </a:lnTo>
                  <a:lnTo>
                    <a:pt x="266" y="96"/>
                  </a:lnTo>
                  <a:lnTo>
                    <a:pt x="233" y="92"/>
                  </a:lnTo>
                  <a:lnTo>
                    <a:pt x="233" y="92"/>
                  </a:lnTo>
                  <a:lnTo>
                    <a:pt x="216" y="90"/>
                  </a:lnTo>
                  <a:lnTo>
                    <a:pt x="200" y="88"/>
                  </a:lnTo>
                  <a:lnTo>
                    <a:pt x="200" y="88"/>
                  </a:lnTo>
                  <a:lnTo>
                    <a:pt x="184" y="84"/>
                  </a:lnTo>
                  <a:lnTo>
                    <a:pt x="168" y="78"/>
                  </a:lnTo>
                  <a:lnTo>
                    <a:pt x="168" y="78"/>
                  </a:lnTo>
                  <a:lnTo>
                    <a:pt x="138" y="66"/>
                  </a:lnTo>
                  <a:lnTo>
                    <a:pt x="109" y="54"/>
                  </a:lnTo>
                  <a:lnTo>
                    <a:pt x="109" y="5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42" y="25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13" y="15"/>
                  </a:lnTo>
                  <a:lnTo>
                    <a:pt x="6" y="13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15BC5726-05D5-118C-9F27-ADD4252C3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" y="1593"/>
              <a:ext cx="782" cy="119"/>
            </a:xfrm>
            <a:custGeom>
              <a:avLst/>
              <a:gdLst>
                <a:gd name="T0" fmla="*/ 0 w 782"/>
                <a:gd name="T1" fmla="*/ 10 h 119"/>
                <a:gd name="T2" fmla="*/ 10 w 782"/>
                <a:gd name="T3" fmla="*/ 22 h 119"/>
                <a:gd name="T4" fmla="*/ 22 w 782"/>
                <a:gd name="T5" fmla="*/ 32 h 119"/>
                <a:gd name="T6" fmla="*/ 36 w 782"/>
                <a:gd name="T7" fmla="*/ 40 h 119"/>
                <a:gd name="T8" fmla="*/ 52 w 782"/>
                <a:gd name="T9" fmla="*/ 47 h 119"/>
                <a:gd name="T10" fmla="*/ 102 w 782"/>
                <a:gd name="T11" fmla="*/ 68 h 119"/>
                <a:gd name="T12" fmla="*/ 163 w 782"/>
                <a:gd name="T13" fmla="*/ 93 h 119"/>
                <a:gd name="T14" fmla="*/ 180 w 782"/>
                <a:gd name="T15" fmla="*/ 98 h 119"/>
                <a:gd name="T16" fmla="*/ 196 w 782"/>
                <a:gd name="T17" fmla="*/ 103 h 119"/>
                <a:gd name="T18" fmla="*/ 232 w 782"/>
                <a:gd name="T19" fmla="*/ 108 h 119"/>
                <a:gd name="T20" fmla="*/ 266 w 782"/>
                <a:gd name="T21" fmla="*/ 110 h 119"/>
                <a:gd name="T22" fmla="*/ 297 w 782"/>
                <a:gd name="T23" fmla="*/ 112 h 119"/>
                <a:gd name="T24" fmla="*/ 352 w 782"/>
                <a:gd name="T25" fmla="*/ 116 h 119"/>
                <a:gd name="T26" fmla="*/ 405 w 782"/>
                <a:gd name="T27" fmla="*/ 118 h 119"/>
                <a:gd name="T28" fmla="*/ 419 w 782"/>
                <a:gd name="T29" fmla="*/ 119 h 119"/>
                <a:gd name="T30" fmla="*/ 458 w 782"/>
                <a:gd name="T31" fmla="*/ 119 h 119"/>
                <a:gd name="T32" fmla="*/ 514 w 782"/>
                <a:gd name="T33" fmla="*/ 117 h 119"/>
                <a:gd name="T34" fmla="*/ 546 w 782"/>
                <a:gd name="T35" fmla="*/ 114 h 119"/>
                <a:gd name="T36" fmla="*/ 579 w 782"/>
                <a:gd name="T37" fmla="*/ 108 h 119"/>
                <a:gd name="T38" fmla="*/ 647 w 782"/>
                <a:gd name="T39" fmla="*/ 93 h 119"/>
                <a:gd name="T40" fmla="*/ 680 w 782"/>
                <a:gd name="T41" fmla="*/ 85 h 119"/>
                <a:gd name="T42" fmla="*/ 695 w 782"/>
                <a:gd name="T43" fmla="*/ 79 h 119"/>
                <a:gd name="T44" fmla="*/ 703 w 782"/>
                <a:gd name="T45" fmla="*/ 77 h 119"/>
                <a:gd name="T46" fmla="*/ 710 w 782"/>
                <a:gd name="T47" fmla="*/ 74 h 119"/>
                <a:gd name="T48" fmla="*/ 722 w 782"/>
                <a:gd name="T49" fmla="*/ 68 h 119"/>
                <a:gd name="T50" fmla="*/ 746 w 782"/>
                <a:gd name="T51" fmla="*/ 54 h 119"/>
                <a:gd name="T52" fmla="*/ 753 w 782"/>
                <a:gd name="T53" fmla="*/ 47 h 119"/>
                <a:gd name="T54" fmla="*/ 765 w 782"/>
                <a:gd name="T55" fmla="*/ 35 h 119"/>
                <a:gd name="T56" fmla="*/ 769 w 782"/>
                <a:gd name="T57" fmla="*/ 29 h 119"/>
                <a:gd name="T58" fmla="*/ 782 w 782"/>
                <a:gd name="T59" fmla="*/ 0 h 119"/>
                <a:gd name="T60" fmla="*/ 771 w 782"/>
                <a:gd name="T61" fmla="*/ 11 h 119"/>
                <a:gd name="T62" fmla="*/ 760 w 782"/>
                <a:gd name="T63" fmla="*/ 21 h 119"/>
                <a:gd name="T64" fmla="*/ 735 w 782"/>
                <a:gd name="T65" fmla="*/ 40 h 119"/>
                <a:gd name="T66" fmla="*/ 714 w 782"/>
                <a:gd name="T67" fmla="*/ 53 h 119"/>
                <a:gd name="T68" fmla="*/ 700 w 782"/>
                <a:gd name="T69" fmla="*/ 59 h 119"/>
                <a:gd name="T70" fmla="*/ 696 w 782"/>
                <a:gd name="T71" fmla="*/ 61 h 119"/>
                <a:gd name="T72" fmla="*/ 690 w 782"/>
                <a:gd name="T73" fmla="*/ 64 h 119"/>
                <a:gd name="T74" fmla="*/ 675 w 782"/>
                <a:gd name="T75" fmla="*/ 68 h 119"/>
                <a:gd name="T76" fmla="*/ 643 w 782"/>
                <a:gd name="T77" fmla="*/ 76 h 119"/>
                <a:gd name="T78" fmla="*/ 577 w 782"/>
                <a:gd name="T79" fmla="*/ 90 h 119"/>
                <a:gd name="T80" fmla="*/ 544 w 782"/>
                <a:gd name="T81" fmla="*/ 96 h 119"/>
                <a:gd name="T82" fmla="*/ 513 w 782"/>
                <a:gd name="T83" fmla="*/ 99 h 119"/>
                <a:gd name="T84" fmla="*/ 458 w 782"/>
                <a:gd name="T85" fmla="*/ 103 h 119"/>
                <a:gd name="T86" fmla="*/ 420 w 782"/>
                <a:gd name="T87" fmla="*/ 101 h 119"/>
                <a:gd name="T88" fmla="*/ 406 w 782"/>
                <a:gd name="T89" fmla="*/ 101 h 119"/>
                <a:gd name="T90" fmla="*/ 353 w 782"/>
                <a:gd name="T91" fmla="*/ 98 h 119"/>
                <a:gd name="T92" fmla="*/ 298 w 782"/>
                <a:gd name="T93" fmla="*/ 95 h 119"/>
                <a:gd name="T94" fmla="*/ 267 w 782"/>
                <a:gd name="T95" fmla="*/ 93 h 119"/>
                <a:gd name="T96" fmla="*/ 234 w 782"/>
                <a:gd name="T97" fmla="*/ 90 h 119"/>
                <a:gd name="T98" fmla="*/ 201 w 782"/>
                <a:gd name="T99" fmla="*/ 85 h 119"/>
                <a:gd name="T100" fmla="*/ 184 w 782"/>
                <a:gd name="T101" fmla="*/ 82 h 119"/>
                <a:gd name="T102" fmla="*/ 169 w 782"/>
                <a:gd name="T103" fmla="*/ 76 h 119"/>
                <a:gd name="T104" fmla="*/ 109 w 782"/>
                <a:gd name="T105" fmla="*/ 53 h 119"/>
                <a:gd name="T106" fmla="*/ 58 w 782"/>
                <a:gd name="T107" fmla="*/ 31 h 119"/>
                <a:gd name="T108" fmla="*/ 42 w 782"/>
                <a:gd name="T109" fmla="*/ 25 h 119"/>
                <a:gd name="T110" fmla="*/ 27 w 782"/>
                <a:gd name="T111" fmla="*/ 20 h 119"/>
                <a:gd name="T112" fmla="*/ 6 w 782"/>
                <a:gd name="T113" fmla="*/ 13 h 119"/>
                <a:gd name="T114" fmla="*/ 0 w 782"/>
                <a:gd name="T115" fmla="*/ 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2" h="119">
                  <a:moveTo>
                    <a:pt x="0" y="10"/>
                  </a:moveTo>
                  <a:lnTo>
                    <a:pt x="0" y="10"/>
                  </a:lnTo>
                  <a:lnTo>
                    <a:pt x="4" y="16"/>
                  </a:lnTo>
                  <a:lnTo>
                    <a:pt x="10" y="22"/>
                  </a:lnTo>
                  <a:lnTo>
                    <a:pt x="15" y="27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36" y="40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31" y="80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80" y="98"/>
                  </a:lnTo>
                  <a:lnTo>
                    <a:pt x="196" y="103"/>
                  </a:lnTo>
                  <a:lnTo>
                    <a:pt x="196" y="103"/>
                  </a:lnTo>
                  <a:lnTo>
                    <a:pt x="214" y="106"/>
                  </a:lnTo>
                  <a:lnTo>
                    <a:pt x="232" y="108"/>
                  </a:lnTo>
                  <a:lnTo>
                    <a:pt x="232" y="108"/>
                  </a:lnTo>
                  <a:lnTo>
                    <a:pt x="266" y="110"/>
                  </a:lnTo>
                  <a:lnTo>
                    <a:pt x="297" y="112"/>
                  </a:lnTo>
                  <a:lnTo>
                    <a:pt x="297" y="112"/>
                  </a:lnTo>
                  <a:lnTo>
                    <a:pt x="352" y="116"/>
                  </a:lnTo>
                  <a:lnTo>
                    <a:pt x="352" y="116"/>
                  </a:lnTo>
                  <a:lnTo>
                    <a:pt x="405" y="118"/>
                  </a:lnTo>
                  <a:lnTo>
                    <a:pt x="405" y="118"/>
                  </a:lnTo>
                  <a:lnTo>
                    <a:pt x="419" y="119"/>
                  </a:lnTo>
                  <a:lnTo>
                    <a:pt x="419" y="119"/>
                  </a:lnTo>
                  <a:lnTo>
                    <a:pt x="458" y="119"/>
                  </a:lnTo>
                  <a:lnTo>
                    <a:pt x="458" y="119"/>
                  </a:lnTo>
                  <a:lnTo>
                    <a:pt x="484" y="119"/>
                  </a:lnTo>
                  <a:lnTo>
                    <a:pt x="514" y="117"/>
                  </a:lnTo>
                  <a:lnTo>
                    <a:pt x="514" y="117"/>
                  </a:lnTo>
                  <a:lnTo>
                    <a:pt x="546" y="114"/>
                  </a:lnTo>
                  <a:lnTo>
                    <a:pt x="579" y="108"/>
                  </a:lnTo>
                  <a:lnTo>
                    <a:pt x="579" y="108"/>
                  </a:lnTo>
                  <a:lnTo>
                    <a:pt x="614" y="101"/>
                  </a:lnTo>
                  <a:lnTo>
                    <a:pt x="647" y="93"/>
                  </a:lnTo>
                  <a:lnTo>
                    <a:pt x="647" y="93"/>
                  </a:lnTo>
                  <a:lnTo>
                    <a:pt x="680" y="85"/>
                  </a:lnTo>
                  <a:lnTo>
                    <a:pt x="680" y="85"/>
                  </a:lnTo>
                  <a:lnTo>
                    <a:pt x="695" y="79"/>
                  </a:lnTo>
                  <a:lnTo>
                    <a:pt x="695" y="79"/>
                  </a:lnTo>
                  <a:lnTo>
                    <a:pt x="703" y="77"/>
                  </a:lnTo>
                  <a:lnTo>
                    <a:pt x="706" y="76"/>
                  </a:lnTo>
                  <a:lnTo>
                    <a:pt x="710" y="74"/>
                  </a:lnTo>
                  <a:lnTo>
                    <a:pt x="710" y="74"/>
                  </a:lnTo>
                  <a:lnTo>
                    <a:pt x="722" y="68"/>
                  </a:lnTo>
                  <a:lnTo>
                    <a:pt x="732" y="63"/>
                  </a:lnTo>
                  <a:lnTo>
                    <a:pt x="746" y="54"/>
                  </a:lnTo>
                  <a:lnTo>
                    <a:pt x="746" y="54"/>
                  </a:lnTo>
                  <a:lnTo>
                    <a:pt x="753" y="47"/>
                  </a:lnTo>
                  <a:lnTo>
                    <a:pt x="759" y="42"/>
                  </a:lnTo>
                  <a:lnTo>
                    <a:pt x="765" y="35"/>
                  </a:lnTo>
                  <a:lnTo>
                    <a:pt x="769" y="29"/>
                  </a:lnTo>
                  <a:lnTo>
                    <a:pt x="769" y="29"/>
                  </a:lnTo>
                  <a:lnTo>
                    <a:pt x="777" y="15"/>
                  </a:lnTo>
                  <a:lnTo>
                    <a:pt x="782" y="0"/>
                  </a:lnTo>
                  <a:lnTo>
                    <a:pt x="782" y="0"/>
                  </a:lnTo>
                  <a:lnTo>
                    <a:pt x="771" y="11"/>
                  </a:lnTo>
                  <a:lnTo>
                    <a:pt x="760" y="21"/>
                  </a:lnTo>
                  <a:lnTo>
                    <a:pt x="760" y="21"/>
                  </a:lnTo>
                  <a:lnTo>
                    <a:pt x="735" y="40"/>
                  </a:lnTo>
                  <a:lnTo>
                    <a:pt x="735" y="40"/>
                  </a:lnTo>
                  <a:lnTo>
                    <a:pt x="723" y="48"/>
                  </a:lnTo>
                  <a:lnTo>
                    <a:pt x="714" y="53"/>
                  </a:lnTo>
                  <a:lnTo>
                    <a:pt x="703" y="58"/>
                  </a:lnTo>
                  <a:lnTo>
                    <a:pt x="700" y="59"/>
                  </a:lnTo>
                  <a:lnTo>
                    <a:pt x="696" y="61"/>
                  </a:lnTo>
                  <a:lnTo>
                    <a:pt x="696" y="61"/>
                  </a:lnTo>
                  <a:lnTo>
                    <a:pt x="690" y="64"/>
                  </a:lnTo>
                  <a:lnTo>
                    <a:pt x="690" y="64"/>
                  </a:lnTo>
                  <a:lnTo>
                    <a:pt x="675" y="68"/>
                  </a:lnTo>
                  <a:lnTo>
                    <a:pt x="675" y="68"/>
                  </a:lnTo>
                  <a:lnTo>
                    <a:pt x="643" y="76"/>
                  </a:lnTo>
                  <a:lnTo>
                    <a:pt x="643" y="76"/>
                  </a:lnTo>
                  <a:lnTo>
                    <a:pt x="610" y="84"/>
                  </a:lnTo>
                  <a:lnTo>
                    <a:pt x="577" y="90"/>
                  </a:lnTo>
                  <a:lnTo>
                    <a:pt x="577" y="90"/>
                  </a:lnTo>
                  <a:lnTo>
                    <a:pt x="544" y="96"/>
                  </a:lnTo>
                  <a:lnTo>
                    <a:pt x="513" y="99"/>
                  </a:lnTo>
                  <a:lnTo>
                    <a:pt x="513" y="99"/>
                  </a:lnTo>
                  <a:lnTo>
                    <a:pt x="483" y="101"/>
                  </a:lnTo>
                  <a:lnTo>
                    <a:pt x="458" y="103"/>
                  </a:lnTo>
                  <a:lnTo>
                    <a:pt x="458" y="103"/>
                  </a:lnTo>
                  <a:lnTo>
                    <a:pt x="420" y="101"/>
                  </a:lnTo>
                  <a:lnTo>
                    <a:pt x="420" y="101"/>
                  </a:lnTo>
                  <a:lnTo>
                    <a:pt x="406" y="101"/>
                  </a:lnTo>
                  <a:lnTo>
                    <a:pt x="406" y="101"/>
                  </a:lnTo>
                  <a:lnTo>
                    <a:pt x="353" y="98"/>
                  </a:lnTo>
                  <a:lnTo>
                    <a:pt x="353" y="98"/>
                  </a:lnTo>
                  <a:lnTo>
                    <a:pt x="298" y="95"/>
                  </a:lnTo>
                  <a:lnTo>
                    <a:pt x="298" y="95"/>
                  </a:lnTo>
                  <a:lnTo>
                    <a:pt x="267" y="93"/>
                  </a:lnTo>
                  <a:lnTo>
                    <a:pt x="234" y="90"/>
                  </a:lnTo>
                  <a:lnTo>
                    <a:pt x="234" y="90"/>
                  </a:lnTo>
                  <a:lnTo>
                    <a:pt x="217" y="88"/>
                  </a:lnTo>
                  <a:lnTo>
                    <a:pt x="201" y="85"/>
                  </a:lnTo>
                  <a:lnTo>
                    <a:pt x="201" y="85"/>
                  </a:lnTo>
                  <a:lnTo>
                    <a:pt x="184" y="82"/>
                  </a:lnTo>
                  <a:lnTo>
                    <a:pt x="169" y="76"/>
                  </a:lnTo>
                  <a:lnTo>
                    <a:pt x="169" y="76"/>
                  </a:lnTo>
                  <a:lnTo>
                    <a:pt x="138" y="65"/>
                  </a:lnTo>
                  <a:lnTo>
                    <a:pt x="109" y="53"/>
                  </a:lnTo>
                  <a:lnTo>
                    <a:pt x="109" y="53"/>
                  </a:lnTo>
                  <a:lnTo>
                    <a:pt x="58" y="31"/>
                  </a:lnTo>
                  <a:lnTo>
                    <a:pt x="58" y="31"/>
                  </a:lnTo>
                  <a:lnTo>
                    <a:pt x="42" y="25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14" y="16"/>
                  </a:lnTo>
                  <a:lnTo>
                    <a:pt x="6" y="13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E402A462-20AB-2385-1CE3-9629B06EA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" y="1595"/>
              <a:ext cx="782" cy="115"/>
            </a:xfrm>
            <a:custGeom>
              <a:avLst/>
              <a:gdLst>
                <a:gd name="T0" fmla="*/ 0 w 782"/>
                <a:gd name="T1" fmla="*/ 9 h 115"/>
                <a:gd name="T2" fmla="*/ 10 w 782"/>
                <a:gd name="T3" fmla="*/ 22 h 115"/>
                <a:gd name="T4" fmla="*/ 23 w 782"/>
                <a:gd name="T5" fmla="*/ 31 h 115"/>
                <a:gd name="T6" fmla="*/ 36 w 782"/>
                <a:gd name="T7" fmla="*/ 39 h 115"/>
                <a:gd name="T8" fmla="*/ 53 w 782"/>
                <a:gd name="T9" fmla="*/ 46 h 115"/>
                <a:gd name="T10" fmla="*/ 104 w 782"/>
                <a:gd name="T11" fmla="*/ 66 h 115"/>
                <a:gd name="T12" fmla="*/ 163 w 782"/>
                <a:gd name="T13" fmla="*/ 89 h 115"/>
                <a:gd name="T14" fmla="*/ 181 w 782"/>
                <a:gd name="T15" fmla="*/ 95 h 115"/>
                <a:gd name="T16" fmla="*/ 197 w 782"/>
                <a:gd name="T17" fmla="*/ 99 h 115"/>
                <a:gd name="T18" fmla="*/ 232 w 782"/>
                <a:gd name="T19" fmla="*/ 104 h 115"/>
                <a:gd name="T20" fmla="*/ 266 w 782"/>
                <a:gd name="T21" fmla="*/ 106 h 115"/>
                <a:gd name="T22" fmla="*/ 298 w 782"/>
                <a:gd name="T23" fmla="*/ 108 h 115"/>
                <a:gd name="T24" fmla="*/ 352 w 782"/>
                <a:gd name="T25" fmla="*/ 112 h 115"/>
                <a:gd name="T26" fmla="*/ 405 w 782"/>
                <a:gd name="T27" fmla="*/ 114 h 115"/>
                <a:gd name="T28" fmla="*/ 419 w 782"/>
                <a:gd name="T29" fmla="*/ 115 h 115"/>
                <a:gd name="T30" fmla="*/ 458 w 782"/>
                <a:gd name="T31" fmla="*/ 115 h 115"/>
                <a:gd name="T32" fmla="*/ 513 w 782"/>
                <a:gd name="T33" fmla="*/ 113 h 115"/>
                <a:gd name="T34" fmla="*/ 545 w 782"/>
                <a:gd name="T35" fmla="*/ 109 h 115"/>
                <a:gd name="T36" fmla="*/ 578 w 782"/>
                <a:gd name="T37" fmla="*/ 104 h 115"/>
                <a:gd name="T38" fmla="*/ 646 w 782"/>
                <a:gd name="T39" fmla="*/ 91 h 115"/>
                <a:gd name="T40" fmla="*/ 678 w 782"/>
                <a:gd name="T41" fmla="*/ 83 h 115"/>
                <a:gd name="T42" fmla="*/ 693 w 782"/>
                <a:gd name="T43" fmla="*/ 77 h 115"/>
                <a:gd name="T44" fmla="*/ 701 w 782"/>
                <a:gd name="T45" fmla="*/ 75 h 115"/>
                <a:gd name="T46" fmla="*/ 708 w 782"/>
                <a:gd name="T47" fmla="*/ 73 h 115"/>
                <a:gd name="T48" fmla="*/ 719 w 782"/>
                <a:gd name="T49" fmla="*/ 67 h 115"/>
                <a:gd name="T50" fmla="*/ 744 w 782"/>
                <a:gd name="T51" fmla="*/ 53 h 115"/>
                <a:gd name="T52" fmla="*/ 752 w 782"/>
                <a:gd name="T53" fmla="*/ 48 h 115"/>
                <a:gd name="T54" fmla="*/ 765 w 782"/>
                <a:gd name="T55" fmla="*/ 35 h 115"/>
                <a:gd name="T56" fmla="*/ 769 w 782"/>
                <a:gd name="T57" fmla="*/ 29 h 115"/>
                <a:gd name="T58" fmla="*/ 782 w 782"/>
                <a:gd name="T59" fmla="*/ 0 h 115"/>
                <a:gd name="T60" fmla="*/ 771 w 782"/>
                <a:gd name="T61" fmla="*/ 11 h 115"/>
                <a:gd name="T62" fmla="*/ 760 w 782"/>
                <a:gd name="T63" fmla="*/ 20 h 115"/>
                <a:gd name="T64" fmla="*/ 734 w 782"/>
                <a:gd name="T65" fmla="*/ 39 h 115"/>
                <a:gd name="T66" fmla="*/ 713 w 782"/>
                <a:gd name="T67" fmla="*/ 52 h 115"/>
                <a:gd name="T68" fmla="*/ 699 w 782"/>
                <a:gd name="T69" fmla="*/ 57 h 115"/>
                <a:gd name="T70" fmla="*/ 695 w 782"/>
                <a:gd name="T71" fmla="*/ 59 h 115"/>
                <a:gd name="T72" fmla="*/ 689 w 782"/>
                <a:gd name="T73" fmla="*/ 61 h 115"/>
                <a:gd name="T74" fmla="*/ 673 w 782"/>
                <a:gd name="T75" fmla="*/ 65 h 115"/>
                <a:gd name="T76" fmla="*/ 641 w 782"/>
                <a:gd name="T77" fmla="*/ 73 h 115"/>
                <a:gd name="T78" fmla="*/ 575 w 782"/>
                <a:gd name="T79" fmla="*/ 87 h 115"/>
                <a:gd name="T80" fmla="*/ 543 w 782"/>
                <a:gd name="T81" fmla="*/ 92 h 115"/>
                <a:gd name="T82" fmla="*/ 512 w 782"/>
                <a:gd name="T83" fmla="*/ 96 h 115"/>
                <a:gd name="T84" fmla="*/ 457 w 782"/>
                <a:gd name="T85" fmla="*/ 98 h 115"/>
                <a:gd name="T86" fmla="*/ 419 w 782"/>
                <a:gd name="T87" fmla="*/ 97 h 115"/>
                <a:gd name="T88" fmla="*/ 405 w 782"/>
                <a:gd name="T89" fmla="*/ 97 h 115"/>
                <a:gd name="T90" fmla="*/ 353 w 782"/>
                <a:gd name="T91" fmla="*/ 94 h 115"/>
                <a:gd name="T92" fmla="*/ 298 w 782"/>
                <a:gd name="T93" fmla="*/ 91 h 115"/>
                <a:gd name="T94" fmla="*/ 267 w 782"/>
                <a:gd name="T95" fmla="*/ 89 h 115"/>
                <a:gd name="T96" fmla="*/ 234 w 782"/>
                <a:gd name="T97" fmla="*/ 86 h 115"/>
                <a:gd name="T98" fmla="*/ 201 w 782"/>
                <a:gd name="T99" fmla="*/ 82 h 115"/>
                <a:gd name="T100" fmla="*/ 185 w 782"/>
                <a:gd name="T101" fmla="*/ 78 h 115"/>
                <a:gd name="T102" fmla="*/ 169 w 782"/>
                <a:gd name="T103" fmla="*/ 73 h 115"/>
                <a:gd name="T104" fmla="*/ 110 w 782"/>
                <a:gd name="T105" fmla="*/ 51 h 115"/>
                <a:gd name="T106" fmla="*/ 59 w 782"/>
                <a:gd name="T107" fmla="*/ 30 h 115"/>
                <a:gd name="T108" fmla="*/ 42 w 782"/>
                <a:gd name="T109" fmla="*/ 24 h 115"/>
                <a:gd name="T110" fmla="*/ 27 w 782"/>
                <a:gd name="T111" fmla="*/ 20 h 115"/>
                <a:gd name="T112" fmla="*/ 6 w 782"/>
                <a:gd name="T113" fmla="*/ 13 h 115"/>
                <a:gd name="T114" fmla="*/ 0 w 782"/>
                <a:gd name="T115" fmla="*/ 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2" h="115">
                  <a:moveTo>
                    <a:pt x="0" y="9"/>
                  </a:moveTo>
                  <a:lnTo>
                    <a:pt x="0" y="9"/>
                  </a:lnTo>
                  <a:lnTo>
                    <a:pt x="4" y="17"/>
                  </a:lnTo>
                  <a:lnTo>
                    <a:pt x="10" y="22"/>
                  </a:lnTo>
                  <a:lnTo>
                    <a:pt x="16" y="27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36" y="39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32" y="78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81" y="95"/>
                  </a:lnTo>
                  <a:lnTo>
                    <a:pt x="197" y="99"/>
                  </a:lnTo>
                  <a:lnTo>
                    <a:pt x="197" y="99"/>
                  </a:lnTo>
                  <a:lnTo>
                    <a:pt x="215" y="102"/>
                  </a:lnTo>
                  <a:lnTo>
                    <a:pt x="232" y="104"/>
                  </a:lnTo>
                  <a:lnTo>
                    <a:pt x="232" y="104"/>
                  </a:lnTo>
                  <a:lnTo>
                    <a:pt x="266" y="106"/>
                  </a:lnTo>
                  <a:lnTo>
                    <a:pt x="298" y="108"/>
                  </a:lnTo>
                  <a:lnTo>
                    <a:pt x="298" y="108"/>
                  </a:lnTo>
                  <a:lnTo>
                    <a:pt x="352" y="112"/>
                  </a:lnTo>
                  <a:lnTo>
                    <a:pt x="352" y="112"/>
                  </a:lnTo>
                  <a:lnTo>
                    <a:pt x="405" y="114"/>
                  </a:lnTo>
                  <a:lnTo>
                    <a:pt x="405" y="114"/>
                  </a:lnTo>
                  <a:lnTo>
                    <a:pt x="419" y="115"/>
                  </a:lnTo>
                  <a:lnTo>
                    <a:pt x="419" y="115"/>
                  </a:lnTo>
                  <a:lnTo>
                    <a:pt x="458" y="115"/>
                  </a:lnTo>
                  <a:lnTo>
                    <a:pt x="458" y="115"/>
                  </a:lnTo>
                  <a:lnTo>
                    <a:pt x="483" y="115"/>
                  </a:lnTo>
                  <a:lnTo>
                    <a:pt x="513" y="113"/>
                  </a:lnTo>
                  <a:lnTo>
                    <a:pt x="513" y="113"/>
                  </a:lnTo>
                  <a:lnTo>
                    <a:pt x="545" y="109"/>
                  </a:lnTo>
                  <a:lnTo>
                    <a:pt x="578" y="104"/>
                  </a:lnTo>
                  <a:lnTo>
                    <a:pt x="578" y="104"/>
                  </a:lnTo>
                  <a:lnTo>
                    <a:pt x="612" y="98"/>
                  </a:lnTo>
                  <a:lnTo>
                    <a:pt x="646" y="91"/>
                  </a:lnTo>
                  <a:lnTo>
                    <a:pt x="646" y="91"/>
                  </a:lnTo>
                  <a:lnTo>
                    <a:pt x="678" y="83"/>
                  </a:lnTo>
                  <a:lnTo>
                    <a:pt x="678" y="83"/>
                  </a:lnTo>
                  <a:lnTo>
                    <a:pt x="693" y="77"/>
                  </a:lnTo>
                  <a:lnTo>
                    <a:pt x="693" y="77"/>
                  </a:lnTo>
                  <a:lnTo>
                    <a:pt x="701" y="75"/>
                  </a:lnTo>
                  <a:lnTo>
                    <a:pt x="705" y="74"/>
                  </a:lnTo>
                  <a:lnTo>
                    <a:pt x="708" y="73"/>
                  </a:lnTo>
                  <a:lnTo>
                    <a:pt x="708" y="73"/>
                  </a:lnTo>
                  <a:lnTo>
                    <a:pt x="719" y="67"/>
                  </a:lnTo>
                  <a:lnTo>
                    <a:pt x="731" y="62"/>
                  </a:lnTo>
                  <a:lnTo>
                    <a:pt x="744" y="53"/>
                  </a:lnTo>
                  <a:lnTo>
                    <a:pt x="744" y="53"/>
                  </a:lnTo>
                  <a:lnTo>
                    <a:pt x="752" y="48"/>
                  </a:lnTo>
                  <a:lnTo>
                    <a:pt x="758" y="41"/>
                  </a:lnTo>
                  <a:lnTo>
                    <a:pt x="765" y="35"/>
                  </a:lnTo>
                  <a:lnTo>
                    <a:pt x="769" y="29"/>
                  </a:lnTo>
                  <a:lnTo>
                    <a:pt x="769" y="29"/>
                  </a:lnTo>
                  <a:lnTo>
                    <a:pt x="777" y="15"/>
                  </a:lnTo>
                  <a:lnTo>
                    <a:pt x="782" y="0"/>
                  </a:lnTo>
                  <a:lnTo>
                    <a:pt x="782" y="0"/>
                  </a:lnTo>
                  <a:lnTo>
                    <a:pt x="771" y="11"/>
                  </a:lnTo>
                  <a:lnTo>
                    <a:pt x="760" y="20"/>
                  </a:lnTo>
                  <a:lnTo>
                    <a:pt x="760" y="20"/>
                  </a:lnTo>
                  <a:lnTo>
                    <a:pt x="734" y="39"/>
                  </a:lnTo>
                  <a:lnTo>
                    <a:pt x="734" y="39"/>
                  </a:lnTo>
                  <a:lnTo>
                    <a:pt x="722" y="46"/>
                  </a:lnTo>
                  <a:lnTo>
                    <a:pt x="713" y="52"/>
                  </a:lnTo>
                  <a:lnTo>
                    <a:pt x="702" y="56"/>
                  </a:lnTo>
                  <a:lnTo>
                    <a:pt x="699" y="57"/>
                  </a:lnTo>
                  <a:lnTo>
                    <a:pt x="695" y="59"/>
                  </a:lnTo>
                  <a:lnTo>
                    <a:pt x="695" y="59"/>
                  </a:lnTo>
                  <a:lnTo>
                    <a:pt x="689" y="61"/>
                  </a:lnTo>
                  <a:lnTo>
                    <a:pt x="689" y="61"/>
                  </a:lnTo>
                  <a:lnTo>
                    <a:pt x="673" y="65"/>
                  </a:lnTo>
                  <a:lnTo>
                    <a:pt x="673" y="65"/>
                  </a:lnTo>
                  <a:lnTo>
                    <a:pt x="641" y="73"/>
                  </a:lnTo>
                  <a:lnTo>
                    <a:pt x="641" y="73"/>
                  </a:lnTo>
                  <a:lnTo>
                    <a:pt x="608" y="81"/>
                  </a:lnTo>
                  <a:lnTo>
                    <a:pt x="575" y="87"/>
                  </a:lnTo>
                  <a:lnTo>
                    <a:pt x="575" y="87"/>
                  </a:lnTo>
                  <a:lnTo>
                    <a:pt x="543" y="92"/>
                  </a:lnTo>
                  <a:lnTo>
                    <a:pt x="512" y="96"/>
                  </a:lnTo>
                  <a:lnTo>
                    <a:pt x="512" y="96"/>
                  </a:lnTo>
                  <a:lnTo>
                    <a:pt x="483" y="97"/>
                  </a:lnTo>
                  <a:lnTo>
                    <a:pt x="457" y="98"/>
                  </a:lnTo>
                  <a:lnTo>
                    <a:pt x="457" y="98"/>
                  </a:lnTo>
                  <a:lnTo>
                    <a:pt x="419" y="97"/>
                  </a:lnTo>
                  <a:lnTo>
                    <a:pt x="419" y="97"/>
                  </a:lnTo>
                  <a:lnTo>
                    <a:pt x="405" y="97"/>
                  </a:lnTo>
                  <a:lnTo>
                    <a:pt x="405" y="97"/>
                  </a:lnTo>
                  <a:lnTo>
                    <a:pt x="353" y="94"/>
                  </a:lnTo>
                  <a:lnTo>
                    <a:pt x="353" y="94"/>
                  </a:lnTo>
                  <a:lnTo>
                    <a:pt x="298" y="91"/>
                  </a:lnTo>
                  <a:lnTo>
                    <a:pt x="298" y="91"/>
                  </a:lnTo>
                  <a:lnTo>
                    <a:pt x="267" y="89"/>
                  </a:lnTo>
                  <a:lnTo>
                    <a:pt x="234" y="86"/>
                  </a:lnTo>
                  <a:lnTo>
                    <a:pt x="234" y="86"/>
                  </a:lnTo>
                  <a:lnTo>
                    <a:pt x="217" y="85"/>
                  </a:lnTo>
                  <a:lnTo>
                    <a:pt x="201" y="82"/>
                  </a:lnTo>
                  <a:lnTo>
                    <a:pt x="201" y="82"/>
                  </a:lnTo>
                  <a:lnTo>
                    <a:pt x="185" y="78"/>
                  </a:lnTo>
                  <a:lnTo>
                    <a:pt x="169" y="73"/>
                  </a:lnTo>
                  <a:lnTo>
                    <a:pt x="169" y="73"/>
                  </a:lnTo>
                  <a:lnTo>
                    <a:pt x="139" y="62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42" y="24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14" y="15"/>
                  </a:lnTo>
                  <a:lnTo>
                    <a:pt x="6" y="13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830E9FAE-E660-0AF2-6E96-D77092C00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1" y="1581"/>
              <a:ext cx="926" cy="1303"/>
            </a:xfrm>
            <a:custGeom>
              <a:avLst/>
              <a:gdLst>
                <a:gd name="T0" fmla="*/ 912 w 926"/>
                <a:gd name="T1" fmla="*/ 6 h 1303"/>
                <a:gd name="T2" fmla="*/ 899 w 926"/>
                <a:gd name="T3" fmla="*/ 13 h 1303"/>
                <a:gd name="T4" fmla="*/ 870 w 926"/>
                <a:gd name="T5" fmla="*/ 29 h 1303"/>
                <a:gd name="T6" fmla="*/ 857 w 926"/>
                <a:gd name="T7" fmla="*/ 37 h 1303"/>
                <a:gd name="T8" fmla="*/ 841 w 926"/>
                <a:gd name="T9" fmla="*/ 45 h 1303"/>
                <a:gd name="T10" fmla="*/ 818 w 926"/>
                <a:gd name="T11" fmla="*/ 56 h 1303"/>
                <a:gd name="T12" fmla="*/ 784 w 926"/>
                <a:gd name="T13" fmla="*/ 69 h 1303"/>
                <a:gd name="T14" fmla="*/ 710 w 926"/>
                <a:gd name="T15" fmla="*/ 94 h 1303"/>
                <a:gd name="T16" fmla="*/ 546 w 926"/>
                <a:gd name="T17" fmla="*/ 138 h 1303"/>
                <a:gd name="T18" fmla="*/ 465 w 926"/>
                <a:gd name="T19" fmla="*/ 166 h 1303"/>
                <a:gd name="T20" fmla="*/ 315 w 926"/>
                <a:gd name="T21" fmla="*/ 236 h 1303"/>
                <a:gd name="T22" fmla="*/ 252 w 926"/>
                <a:gd name="T23" fmla="*/ 276 h 1303"/>
                <a:gd name="T24" fmla="*/ 226 w 926"/>
                <a:gd name="T25" fmla="*/ 301 h 1303"/>
                <a:gd name="T26" fmla="*/ 206 w 926"/>
                <a:gd name="T27" fmla="*/ 328 h 1303"/>
                <a:gd name="T28" fmla="*/ 185 w 926"/>
                <a:gd name="T29" fmla="*/ 380 h 1303"/>
                <a:gd name="T30" fmla="*/ 176 w 926"/>
                <a:gd name="T31" fmla="*/ 422 h 1303"/>
                <a:gd name="T32" fmla="*/ 172 w 926"/>
                <a:gd name="T33" fmla="*/ 448 h 1303"/>
                <a:gd name="T34" fmla="*/ 169 w 926"/>
                <a:gd name="T35" fmla="*/ 493 h 1303"/>
                <a:gd name="T36" fmla="*/ 159 w 926"/>
                <a:gd name="T37" fmla="*/ 655 h 1303"/>
                <a:gd name="T38" fmla="*/ 140 w 926"/>
                <a:gd name="T39" fmla="*/ 806 h 1303"/>
                <a:gd name="T40" fmla="*/ 117 w 926"/>
                <a:gd name="T41" fmla="*/ 931 h 1303"/>
                <a:gd name="T42" fmla="*/ 96 w 926"/>
                <a:gd name="T43" fmla="*/ 1015 h 1303"/>
                <a:gd name="T44" fmla="*/ 73 w 926"/>
                <a:gd name="T45" fmla="*/ 1095 h 1303"/>
                <a:gd name="T46" fmla="*/ 60 w 926"/>
                <a:gd name="T47" fmla="*/ 1134 h 1303"/>
                <a:gd name="T48" fmla="*/ 46 w 926"/>
                <a:gd name="T49" fmla="*/ 1172 h 1303"/>
                <a:gd name="T50" fmla="*/ 18 w 926"/>
                <a:gd name="T51" fmla="*/ 1242 h 1303"/>
                <a:gd name="T52" fmla="*/ 7 w 926"/>
                <a:gd name="T53" fmla="*/ 1273 h 1303"/>
                <a:gd name="T54" fmla="*/ 10 w 926"/>
                <a:gd name="T55" fmla="*/ 1291 h 1303"/>
                <a:gd name="T56" fmla="*/ 34 w 926"/>
                <a:gd name="T57" fmla="*/ 1249 h 1303"/>
                <a:gd name="T58" fmla="*/ 62 w 926"/>
                <a:gd name="T59" fmla="*/ 1178 h 1303"/>
                <a:gd name="T60" fmla="*/ 76 w 926"/>
                <a:gd name="T61" fmla="*/ 1140 h 1303"/>
                <a:gd name="T62" fmla="*/ 89 w 926"/>
                <a:gd name="T63" fmla="*/ 1101 h 1303"/>
                <a:gd name="T64" fmla="*/ 114 w 926"/>
                <a:gd name="T65" fmla="*/ 1019 h 1303"/>
                <a:gd name="T66" fmla="*/ 134 w 926"/>
                <a:gd name="T67" fmla="*/ 934 h 1303"/>
                <a:gd name="T68" fmla="*/ 150 w 926"/>
                <a:gd name="T69" fmla="*/ 850 h 1303"/>
                <a:gd name="T70" fmla="*/ 169 w 926"/>
                <a:gd name="T71" fmla="*/ 730 h 1303"/>
                <a:gd name="T72" fmla="*/ 184 w 926"/>
                <a:gd name="T73" fmla="*/ 536 h 1303"/>
                <a:gd name="T74" fmla="*/ 189 w 926"/>
                <a:gd name="T75" fmla="*/ 459 h 1303"/>
                <a:gd name="T76" fmla="*/ 191 w 926"/>
                <a:gd name="T77" fmla="*/ 439 h 1303"/>
                <a:gd name="T78" fmla="*/ 202 w 926"/>
                <a:gd name="T79" fmla="*/ 384 h 1303"/>
                <a:gd name="T80" fmla="*/ 215 w 926"/>
                <a:gd name="T81" fmla="*/ 349 h 1303"/>
                <a:gd name="T82" fmla="*/ 238 w 926"/>
                <a:gd name="T83" fmla="*/ 312 h 1303"/>
                <a:gd name="T84" fmla="*/ 262 w 926"/>
                <a:gd name="T85" fmla="*/ 290 h 1303"/>
                <a:gd name="T86" fmla="*/ 323 w 926"/>
                <a:gd name="T87" fmla="*/ 251 h 1303"/>
                <a:gd name="T88" fmla="*/ 432 w 926"/>
                <a:gd name="T89" fmla="*/ 198 h 1303"/>
                <a:gd name="T90" fmla="*/ 551 w 926"/>
                <a:gd name="T91" fmla="*/ 154 h 1303"/>
                <a:gd name="T92" fmla="*/ 634 w 926"/>
                <a:gd name="T93" fmla="*/ 131 h 1303"/>
                <a:gd name="T94" fmla="*/ 790 w 926"/>
                <a:gd name="T95" fmla="*/ 86 h 1303"/>
                <a:gd name="T96" fmla="*/ 825 w 926"/>
                <a:gd name="T97" fmla="*/ 71 h 1303"/>
                <a:gd name="T98" fmla="*/ 849 w 926"/>
                <a:gd name="T99" fmla="*/ 60 h 1303"/>
                <a:gd name="T100" fmla="*/ 855 w 926"/>
                <a:gd name="T101" fmla="*/ 57 h 1303"/>
                <a:gd name="T102" fmla="*/ 873 w 926"/>
                <a:gd name="T103" fmla="*/ 48 h 1303"/>
                <a:gd name="T104" fmla="*/ 894 w 926"/>
                <a:gd name="T105" fmla="*/ 34 h 1303"/>
                <a:gd name="T106" fmla="*/ 911 w 926"/>
                <a:gd name="T107" fmla="*/ 18 h 1303"/>
                <a:gd name="T108" fmla="*/ 926 w 926"/>
                <a:gd name="T109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26" h="1303">
                  <a:moveTo>
                    <a:pt x="926" y="0"/>
                  </a:moveTo>
                  <a:lnTo>
                    <a:pt x="926" y="0"/>
                  </a:lnTo>
                  <a:lnTo>
                    <a:pt x="912" y="6"/>
                  </a:lnTo>
                  <a:lnTo>
                    <a:pt x="912" y="6"/>
                  </a:lnTo>
                  <a:lnTo>
                    <a:pt x="905" y="10"/>
                  </a:lnTo>
                  <a:lnTo>
                    <a:pt x="905" y="10"/>
                  </a:lnTo>
                  <a:lnTo>
                    <a:pt x="899" y="13"/>
                  </a:lnTo>
                  <a:lnTo>
                    <a:pt x="899" y="13"/>
                  </a:lnTo>
                  <a:lnTo>
                    <a:pt x="885" y="21"/>
                  </a:lnTo>
                  <a:lnTo>
                    <a:pt x="885" y="21"/>
                  </a:lnTo>
                  <a:lnTo>
                    <a:pt x="870" y="29"/>
                  </a:lnTo>
                  <a:lnTo>
                    <a:pt x="870" y="29"/>
                  </a:lnTo>
                  <a:lnTo>
                    <a:pt x="864" y="33"/>
                  </a:lnTo>
                  <a:lnTo>
                    <a:pt x="864" y="33"/>
                  </a:lnTo>
                  <a:lnTo>
                    <a:pt x="857" y="37"/>
                  </a:lnTo>
                  <a:lnTo>
                    <a:pt x="857" y="37"/>
                  </a:lnTo>
                  <a:lnTo>
                    <a:pt x="847" y="42"/>
                  </a:lnTo>
                  <a:lnTo>
                    <a:pt x="846" y="43"/>
                  </a:lnTo>
                  <a:lnTo>
                    <a:pt x="846" y="43"/>
                  </a:lnTo>
                  <a:lnTo>
                    <a:pt x="841" y="45"/>
                  </a:lnTo>
                  <a:lnTo>
                    <a:pt x="841" y="45"/>
                  </a:lnTo>
                  <a:lnTo>
                    <a:pt x="833" y="48"/>
                  </a:lnTo>
                  <a:lnTo>
                    <a:pt x="833" y="48"/>
                  </a:lnTo>
                  <a:lnTo>
                    <a:pt x="818" y="56"/>
                  </a:lnTo>
                  <a:lnTo>
                    <a:pt x="818" y="56"/>
                  </a:lnTo>
                  <a:lnTo>
                    <a:pt x="801" y="63"/>
                  </a:lnTo>
                  <a:lnTo>
                    <a:pt x="801" y="63"/>
                  </a:lnTo>
                  <a:lnTo>
                    <a:pt x="784" y="69"/>
                  </a:lnTo>
                  <a:lnTo>
                    <a:pt x="784" y="69"/>
                  </a:lnTo>
                  <a:lnTo>
                    <a:pt x="747" y="81"/>
                  </a:lnTo>
                  <a:lnTo>
                    <a:pt x="710" y="94"/>
                  </a:lnTo>
                  <a:lnTo>
                    <a:pt x="710" y="94"/>
                  </a:lnTo>
                  <a:lnTo>
                    <a:pt x="629" y="115"/>
                  </a:lnTo>
                  <a:lnTo>
                    <a:pt x="629" y="115"/>
                  </a:lnTo>
                  <a:lnTo>
                    <a:pt x="587" y="126"/>
                  </a:lnTo>
                  <a:lnTo>
                    <a:pt x="546" y="138"/>
                  </a:lnTo>
                  <a:lnTo>
                    <a:pt x="546" y="138"/>
                  </a:lnTo>
                  <a:lnTo>
                    <a:pt x="504" y="151"/>
                  </a:lnTo>
                  <a:lnTo>
                    <a:pt x="465" y="166"/>
                  </a:lnTo>
                  <a:lnTo>
                    <a:pt x="465" y="166"/>
                  </a:lnTo>
                  <a:lnTo>
                    <a:pt x="425" y="183"/>
                  </a:lnTo>
                  <a:lnTo>
                    <a:pt x="386" y="200"/>
                  </a:lnTo>
                  <a:lnTo>
                    <a:pt x="350" y="217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281" y="255"/>
                  </a:lnTo>
                  <a:lnTo>
                    <a:pt x="266" y="266"/>
                  </a:lnTo>
                  <a:lnTo>
                    <a:pt x="252" y="276"/>
                  </a:lnTo>
                  <a:lnTo>
                    <a:pt x="252" y="276"/>
                  </a:lnTo>
                  <a:lnTo>
                    <a:pt x="237" y="288"/>
                  </a:lnTo>
                  <a:lnTo>
                    <a:pt x="237" y="288"/>
                  </a:lnTo>
                  <a:lnTo>
                    <a:pt x="226" y="301"/>
                  </a:lnTo>
                  <a:lnTo>
                    <a:pt x="226" y="301"/>
                  </a:lnTo>
                  <a:lnTo>
                    <a:pt x="215" y="314"/>
                  </a:lnTo>
                  <a:lnTo>
                    <a:pt x="206" y="328"/>
                  </a:lnTo>
                  <a:lnTo>
                    <a:pt x="206" y="328"/>
                  </a:lnTo>
                  <a:lnTo>
                    <a:pt x="200" y="341"/>
                  </a:lnTo>
                  <a:lnTo>
                    <a:pt x="193" y="354"/>
                  </a:lnTo>
                  <a:lnTo>
                    <a:pt x="189" y="367"/>
                  </a:lnTo>
                  <a:lnTo>
                    <a:pt x="185" y="380"/>
                  </a:lnTo>
                  <a:lnTo>
                    <a:pt x="185" y="380"/>
                  </a:lnTo>
                  <a:lnTo>
                    <a:pt x="179" y="402"/>
                  </a:lnTo>
                  <a:lnTo>
                    <a:pt x="176" y="422"/>
                  </a:lnTo>
                  <a:lnTo>
                    <a:pt x="176" y="422"/>
                  </a:lnTo>
                  <a:lnTo>
                    <a:pt x="173" y="437"/>
                  </a:lnTo>
                  <a:lnTo>
                    <a:pt x="173" y="437"/>
                  </a:lnTo>
                  <a:lnTo>
                    <a:pt x="172" y="448"/>
                  </a:lnTo>
                  <a:lnTo>
                    <a:pt x="172" y="448"/>
                  </a:lnTo>
                  <a:lnTo>
                    <a:pt x="171" y="458"/>
                  </a:lnTo>
                  <a:lnTo>
                    <a:pt x="171" y="458"/>
                  </a:lnTo>
                  <a:lnTo>
                    <a:pt x="169" y="493"/>
                  </a:lnTo>
                  <a:lnTo>
                    <a:pt x="169" y="493"/>
                  </a:lnTo>
                  <a:lnTo>
                    <a:pt x="167" y="535"/>
                  </a:lnTo>
                  <a:lnTo>
                    <a:pt x="163" y="589"/>
                  </a:lnTo>
                  <a:lnTo>
                    <a:pt x="163" y="589"/>
                  </a:lnTo>
                  <a:lnTo>
                    <a:pt x="159" y="655"/>
                  </a:lnTo>
                  <a:lnTo>
                    <a:pt x="151" y="728"/>
                  </a:lnTo>
                  <a:lnTo>
                    <a:pt x="151" y="728"/>
                  </a:lnTo>
                  <a:lnTo>
                    <a:pt x="146" y="766"/>
                  </a:lnTo>
                  <a:lnTo>
                    <a:pt x="140" y="806"/>
                  </a:lnTo>
                  <a:lnTo>
                    <a:pt x="134" y="848"/>
                  </a:lnTo>
                  <a:lnTo>
                    <a:pt x="126" y="889"/>
                  </a:lnTo>
                  <a:lnTo>
                    <a:pt x="126" y="889"/>
                  </a:lnTo>
                  <a:lnTo>
                    <a:pt x="117" y="931"/>
                  </a:lnTo>
                  <a:lnTo>
                    <a:pt x="117" y="931"/>
                  </a:lnTo>
                  <a:lnTo>
                    <a:pt x="107" y="973"/>
                  </a:lnTo>
                  <a:lnTo>
                    <a:pt x="107" y="973"/>
                  </a:lnTo>
                  <a:lnTo>
                    <a:pt x="96" y="1015"/>
                  </a:lnTo>
                  <a:lnTo>
                    <a:pt x="96" y="1015"/>
                  </a:lnTo>
                  <a:lnTo>
                    <a:pt x="85" y="1056"/>
                  </a:lnTo>
                  <a:lnTo>
                    <a:pt x="85" y="1056"/>
                  </a:lnTo>
                  <a:lnTo>
                    <a:pt x="73" y="1095"/>
                  </a:lnTo>
                  <a:lnTo>
                    <a:pt x="73" y="1095"/>
                  </a:lnTo>
                  <a:lnTo>
                    <a:pt x="66" y="1115"/>
                  </a:lnTo>
                  <a:lnTo>
                    <a:pt x="66" y="1115"/>
                  </a:lnTo>
                  <a:lnTo>
                    <a:pt x="60" y="1134"/>
                  </a:lnTo>
                  <a:lnTo>
                    <a:pt x="60" y="1134"/>
                  </a:lnTo>
                  <a:lnTo>
                    <a:pt x="53" y="1153"/>
                  </a:lnTo>
                  <a:lnTo>
                    <a:pt x="53" y="1153"/>
                  </a:lnTo>
                  <a:lnTo>
                    <a:pt x="46" y="1172"/>
                  </a:lnTo>
                  <a:lnTo>
                    <a:pt x="46" y="1172"/>
                  </a:lnTo>
                  <a:lnTo>
                    <a:pt x="33" y="1206"/>
                  </a:lnTo>
                  <a:lnTo>
                    <a:pt x="33" y="1206"/>
                  </a:lnTo>
                  <a:lnTo>
                    <a:pt x="18" y="1242"/>
                  </a:lnTo>
                  <a:lnTo>
                    <a:pt x="18" y="1242"/>
                  </a:lnTo>
                  <a:lnTo>
                    <a:pt x="11" y="1259"/>
                  </a:lnTo>
                  <a:lnTo>
                    <a:pt x="7" y="1273"/>
                  </a:lnTo>
                  <a:lnTo>
                    <a:pt x="7" y="1273"/>
                  </a:lnTo>
                  <a:lnTo>
                    <a:pt x="3" y="1288"/>
                  </a:lnTo>
                  <a:lnTo>
                    <a:pt x="0" y="1303"/>
                  </a:lnTo>
                  <a:lnTo>
                    <a:pt x="0" y="1303"/>
                  </a:lnTo>
                  <a:lnTo>
                    <a:pt x="10" y="1291"/>
                  </a:lnTo>
                  <a:lnTo>
                    <a:pt x="18" y="1279"/>
                  </a:lnTo>
                  <a:lnTo>
                    <a:pt x="18" y="1279"/>
                  </a:lnTo>
                  <a:lnTo>
                    <a:pt x="26" y="1265"/>
                  </a:lnTo>
                  <a:lnTo>
                    <a:pt x="34" y="1249"/>
                  </a:lnTo>
                  <a:lnTo>
                    <a:pt x="34" y="1249"/>
                  </a:lnTo>
                  <a:lnTo>
                    <a:pt x="49" y="1212"/>
                  </a:lnTo>
                  <a:lnTo>
                    <a:pt x="49" y="1212"/>
                  </a:lnTo>
                  <a:lnTo>
                    <a:pt x="62" y="1178"/>
                  </a:lnTo>
                  <a:lnTo>
                    <a:pt x="62" y="1178"/>
                  </a:lnTo>
                  <a:lnTo>
                    <a:pt x="70" y="1159"/>
                  </a:lnTo>
                  <a:lnTo>
                    <a:pt x="70" y="1159"/>
                  </a:lnTo>
                  <a:lnTo>
                    <a:pt x="76" y="1140"/>
                  </a:lnTo>
                  <a:lnTo>
                    <a:pt x="76" y="1140"/>
                  </a:lnTo>
                  <a:lnTo>
                    <a:pt x="83" y="1121"/>
                  </a:lnTo>
                  <a:lnTo>
                    <a:pt x="83" y="1121"/>
                  </a:lnTo>
                  <a:lnTo>
                    <a:pt x="89" y="1101"/>
                  </a:lnTo>
                  <a:lnTo>
                    <a:pt x="89" y="1101"/>
                  </a:lnTo>
                  <a:lnTo>
                    <a:pt x="102" y="1060"/>
                  </a:lnTo>
                  <a:lnTo>
                    <a:pt x="102" y="1060"/>
                  </a:lnTo>
                  <a:lnTo>
                    <a:pt x="114" y="1019"/>
                  </a:lnTo>
                  <a:lnTo>
                    <a:pt x="114" y="1019"/>
                  </a:lnTo>
                  <a:lnTo>
                    <a:pt x="124" y="977"/>
                  </a:lnTo>
                  <a:lnTo>
                    <a:pt x="124" y="977"/>
                  </a:lnTo>
                  <a:lnTo>
                    <a:pt x="134" y="934"/>
                  </a:lnTo>
                  <a:lnTo>
                    <a:pt x="134" y="934"/>
                  </a:lnTo>
                  <a:lnTo>
                    <a:pt x="142" y="892"/>
                  </a:lnTo>
                  <a:lnTo>
                    <a:pt x="142" y="892"/>
                  </a:lnTo>
                  <a:lnTo>
                    <a:pt x="150" y="850"/>
                  </a:lnTo>
                  <a:lnTo>
                    <a:pt x="157" y="809"/>
                  </a:lnTo>
                  <a:lnTo>
                    <a:pt x="163" y="768"/>
                  </a:lnTo>
                  <a:lnTo>
                    <a:pt x="169" y="730"/>
                  </a:lnTo>
                  <a:lnTo>
                    <a:pt x="169" y="730"/>
                  </a:lnTo>
                  <a:lnTo>
                    <a:pt x="176" y="656"/>
                  </a:lnTo>
                  <a:lnTo>
                    <a:pt x="181" y="591"/>
                  </a:lnTo>
                  <a:lnTo>
                    <a:pt x="181" y="591"/>
                  </a:lnTo>
                  <a:lnTo>
                    <a:pt x="184" y="536"/>
                  </a:lnTo>
                  <a:lnTo>
                    <a:pt x="185" y="494"/>
                  </a:lnTo>
                  <a:lnTo>
                    <a:pt x="185" y="494"/>
                  </a:lnTo>
                  <a:lnTo>
                    <a:pt x="189" y="459"/>
                  </a:lnTo>
                  <a:lnTo>
                    <a:pt x="189" y="459"/>
                  </a:lnTo>
                  <a:lnTo>
                    <a:pt x="189" y="450"/>
                  </a:lnTo>
                  <a:lnTo>
                    <a:pt x="189" y="450"/>
                  </a:lnTo>
                  <a:lnTo>
                    <a:pt x="191" y="439"/>
                  </a:lnTo>
                  <a:lnTo>
                    <a:pt x="191" y="439"/>
                  </a:lnTo>
                  <a:lnTo>
                    <a:pt x="193" y="424"/>
                  </a:lnTo>
                  <a:lnTo>
                    <a:pt x="193" y="424"/>
                  </a:lnTo>
                  <a:lnTo>
                    <a:pt x="196" y="406"/>
                  </a:lnTo>
                  <a:lnTo>
                    <a:pt x="202" y="384"/>
                  </a:lnTo>
                  <a:lnTo>
                    <a:pt x="202" y="384"/>
                  </a:lnTo>
                  <a:lnTo>
                    <a:pt x="205" y="373"/>
                  </a:lnTo>
                  <a:lnTo>
                    <a:pt x="210" y="361"/>
                  </a:lnTo>
                  <a:lnTo>
                    <a:pt x="215" y="349"/>
                  </a:lnTo>
                  <a:lnTo>
                    <a:pt x="222" y="337"/>
                  </a:lnTo>
                  <a:lnTo>
                    <a:pt x="222" y="337"/>
                  </a:lnTo>
                  <a:lnTo>
                    <a:pt x="230" y="324"/>
                  </a:lnTo>
                  <a:lnTo>
                    <a:pt x="238" y="312"/>
                  </a:lnTo>
                  <a:lnTo>
                    <a:pt x="238" y="312"/>
                  </a:lnTo>
                  <a:lnTo>
                    <a:pt x="249" y="300"/>
                  </a:lnTo>
                  <a:lnTo>
                    <a:pt x="249" y="300"/>
                  </a:lnTo>
                  <a:lnTo>
                    <a:pt x="262" y="290"/>
                  </a:lnTo>
                  <a:lnTo>
                    <a:pt x="262" y="290"/>
                  </a:lnTo>
                  <a:lnTo>
                    <a:pt x="276" y="280"/>
                  </a:lnTo>
                  <a:lnTo>
                    <a:pt x="290" y="270"/>
                  </a:lnTo>
                  <a:lnTo>
                    <a:pt x="323" y="251"/>
                  </a:lnTo>
                  <a:lnTo>
                    <a:pt x="323" y="251"/>
                  </a:lnTo>
                  <a:lnTo>
                    <a:pt x="358" y="233"/>
                  </a:lnTo>
                  <a:lnTo>
                    <a:pt x="394" y="215"/>
                  </a:lnTo>
                  <a:lnTo>
                    <a:pt x="432" y="198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511" y="168"/>
                  </a:lnTo>
                  <a:lnTo>
                    <a:pt x="551" y="154"/>
                  </a:lnTo>
                  <a:lnTo>
                    <a:pt x="551" y="154"/>
                  </a:lnTo>
                  <a:lnTo>
                    <a:pt x="593" y="142"/>
                  </a:lnTo>
                  <a:lnTo>
                    <a:pt x="634" y="131"/>
                  </a:lnTo>
                  <a:lnTo>
                    <a:pt x="634" y="131"/>
                  </a:lnTo>
                  <a:lnTo>
                    <a:pt x="714" y="110"/>
                  </a:lnTo>
                  <a:lnTo>
                    <a:pt x="714" y="110"/>
                  </a:lnTo>
                  <a:lnTo>
                    <a:pt x="753" y="98"/>
                  </a:lnTo>
                  <a:lnTo>
                    <a:pt x="790" y="86"/>
                  </a:lnTo>
                  <a:lnTo>
                    <a:pt x="790" y="86"/>
                  </a:lnTo>
                  <a:lnTo>
                    <a:pt x="808" y="79"/>
                  </a:lnTo>
                  <a:lnTo>
                    <a:pt x="808" y="79"/>
                  </a:lnTo>
                  <a:lnTo>
                    <a:pt x="825" y="71"/>
                  </a:lnTo>
                  <a:lnTo>
                    <a:pt x="825" y="71"/>
                  </a:lnTo>
                  <a:lnTo>
                    <a:pt x="841" y="65"/>
                  </a:lnTo>
                  <a:lnTo>
                    <a:pt x="841" y="65"/>
                  </a:lnTo>
                  <a:lnTo>
                    <a:pt x="849" y="60"/>
                  </a:lnTo>
                  <a:lnTo>
                    <a:pt x="849" y="60"/>
                  </a:lnTo>
                  <a:lnTo>
                    <a:pt x="853" y="58"/>
                  </a:lnTo>
                  <a:lnTo>
                    <a:pt x="855" y="57"/>
                  </a:lnTo>
                  <a:lnTo>
                    <a:pt x="855" y="57"/>
                  </a:lnTo>
                  <a:lnTo>
                    <a:pt x="864" y="53"/>
                  </a:lnTo>
                  <a:lnTo>
                    <a:pt x="864" y="53"/>
                  </a:lnTo>
                  <a:lnTo>
                    <a:pt x="873" y="48"/>
                  </a:lnTo>
                  <a:lnTo>
                    <a:pt x="873" y="48"/>
                  </a:lnTo>
                  <a:lnTo>
                    <a:pt x="879" y="44"/>
                  </a:lnTo>
                  <a:lnTo>
                    <a:pt x="879" y="44"/>
                  </a:lnTo>
                  <a:lnTo>
                    <a:pt x="894" y="34"/>
                  </a:lnTo>
                  <a:lnTo>
                    <a:pt x="894" y="34"/>
                  </a:lnTo>
                  <a:lnTo>
                    <a:pt x="906" y="24"/>
                  </a:lnTo>
                  <a:lnTo>
                    <a:pt x="906" y="24"/>
                  </a:lnTo>
                  <a:lnTo>
                    <a:pt x="911" y="18"/>
                  </a:lnTo>
                  <a:lnTo>
                    <a:pt x="911" y="18"/>
                  </a:lnTo>
                  <a:lnTo>
                    <a:pt x="916" y="12"/>
                  </a:lnTo>
                  <a:lnTo>
                    <a:pt x="916" y="12"/>
                  </a:lnTo>
                  <a:lnTo>
                    <a:pt x="926" y="0"/>
                  </a:lnTo>
                  <a:lnTo>
                    <a:pt x="92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266165ED-0F5F-B9F8-703D-B8FC67E2B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2837"/>
              <a:ext cx="754" cy="77"/>
            </a:xfrm>
            <a:custGeom>
              <a:avLst/>
              <a:gdLst>
                <a:gd name="T0" fmla="*/ 0 w 754"/>
                <a:gd name="T1" fmla="*/ 66 h 77"/>
                <a:gd name="T2" fmla="*/ 28 w 754"/>
                <a:gd name="T3" fmla="*/ 57 h 77"/>
                <a:gd name="T4" fmla="*/ 60 w 754"/>
                <a:gd name="T5" fmla="*/ 49 h 77"/>
                <a:gd name="T6" fmla="*/ 74 w 754"/>
                <a:gd name="T7" fmla="*/ 46 h 77"/>
                <a:gd name="T8" fmla="*/ 85 w 754"/>
                <a:gd name="T9" fmla="*/ 45 h 77"/>
                <a:gd name="T10" fmla="*/ 110 w 754"/>
                <a:gd name="T11" fmla="*/ 40 h 77"/>
                <a:gd name="T12" fmla="*/ 168 w 754"/>
                <a:gd name="T13" fmla="*/ 33 h 77"/>
                <a:gd name="T14" fmla="*/ 228 w 754"/>
                <a:gd name="T15" fmla="*/ 26 h 77"/>
                <a:gd name="T16" fmla="*/ 338 w 754"/>
                <a:gd name="T17" fmla="*/ 18 h 77"/>
                <a:gd name="T18" fmla="*/ 385 w 754"/>
                <a:gd name="T19" fmla="*/ 17 h 77"/>
                <a:gd name="T20" fmla="*/ 433 w 754"/>
                <a:gd name="T21" fmla="*/ 16 h 77"/>
                <a:gd name="T22" fmla="*/ 482 w 754"/>
                <a:gd name="T23" fmla="*/ 17 h 77"/>
                <a:gd name="T24" fmla="*/ 541 w 754"/>
                <a:gd name="T25" fmla="*/ 19 h 77"/>
                <a:gd name="T26" fmla="*/ 555 w 754"/>
                <a:gd name="T27" fmla="*/ 22 h 77"/>
                <a:gd name="T28" fmla="*/ 585 w 754"/>
                <a:gd name="T29" fmla="*/ 28 h 77"/>
                <a:gd name="T30" fmla="*/ 599 w 754"/>
                <a:gd name="T31" fmla="*/ 32 h 77"/>
                <a:gd name="T32" fmla="*/ 627 w 754"/>
                <a:gd name="T33" fmla="*/ 42 h 77"/>
                <a:gd name="T34" fmla="*/ 640 w 754"/>
                <a:gd name="T35" fmla="*/ 47 h 77"/>
                <a:gd name="T36" fmla="*/ 653 w 754"/>
                <a:gd name="T37" fmla="*/ 51 h 77"/>
                <a:gd name="T38" fmla="*/ 690 w 754"/>
                <a:gd name="T39" fmla="*/ 66 h 77"/>
                <a:gd name="T40" fmla="*/ 722 w 754"/>
                <a:gd name="T41" fmla="*/ 76 h 77"/>
                <a:gd name="T42" fmla="*/ 737 w 754"/>
                <a:gd name="T43" fmla="*/ 77 h 77"/>
                <a:gd name="T44" fmla="*/ 754 w 754"/>
                <a:gd name="T45" fmla="*/ 77 h 77"/>
                <a:gd name="T46" fmla="*/ 726 w 754"/>
                <a:gd name="T47" fmla="*/ 64 h 77"/>
                <a:gd name="T48" fmla="*/ 695 w 754"/>
                <a:gd name="T49" fmla="*/ 50 h 77"/>
                <a:gd name="T50" fmla="*/ 660 w 754"/>
                <a:gd name="T51" fmla="*/ 36 h 77"/>
                <a:gd name="T52" fmla="*/ 647 w 754"/>
                <a:gd name="T53" fmla="*/ 30 h 77"/>
                <a:gd name="T54" fmla="*/ 634 w 754"/>
                <a:gd name="T55" fmla="*/ 26 h 77"/>
                <a:gd name="T56" fmla="*/ 605 w 754"/>
                <a:gd name="T57" fmla="*/ 15 h 77"/>
                <a:gd name="T58" fmla="*/ 589 w 754"/>
                <a:gd name="T59" fmla="*/ 12 h 77"/>
                <a:gd name="T60" fmla="*/ 558 w 754"/>
                <a:gd name="T61" fmla="*/ 5 h 77"/>
                <a:gd name="T62" fmla="*/ 542 w 754"/>
                <a:gd name="T63" fmla="*/ 3 h 77"/>
                <a:gd name="T64" fmla="*/ 482 w 754"/>
                <a:gd name="T65" fmla="*/ 0 h 77"/>
                <a:gd name="T66" fmla="*/ 433 w 754"/>
                <a:gd name="T67" fmla="*/ 0 h 77"/>
                <a:gd name="T68" fmla="*/ 384 w 754"/>
                <a:gd name="T69" fmla="*/ 0 h 77"/>
                <a:gd name="T70" fmla="*/ 337 w 754"/>
                <a:gd name="T71" fmla="*/ 2 h 77"/>
                <a:gd name="T72" fmla="*/ 227 w 754"/>
                <a:gd name="T73" fmla="*/ 9 h 77"/>
                <a:gd name="T74" fmla="*/ 166 w 754"/>
                <a:gd name="T75" fmla="*/ 16 h 77"/>
                <a:gd name="T76" fmla="*/ 107 w 754"/>
                <a:gd name="T77" fmla="*/ 24 h 77"/>
                <a:gd name="T78" fmla="*/ 82 w 754"/>
                <a:gd name="T79" fmla="*/ 27 h 77"/>
                <a:gd name="T80" fmla="*/ 72 w 754"/>
                <a:gd name="T81" fmla="*/ 29 h 77"/>
                <a:gd name="T82" fmla="*/ 55 w 754"/>
                <a:gd name="T83" fmla="*/ 33 h 77"/>
                <a:gd name="T84" fmla="*/ 37 w 754"/>
                <a:gd name="T85" fmla="*/ 38 h 77"/>
                <a:gd name="T86" fmla="*/ 23 w 754"/>
                <a:gd name="T87" fmla="*/ 45 h 77"/>
                <a:gd name="T88" fmla="*/ 17 w 754"/>
                <a:gd name="T89" fmla="*/ 49 h 77"/>
                <a:gd name="T90" fmla="*/ 5 w 754"/>
                <a:gd name="T91" fmla="*/ 59 h 77"/>
                <a:gd name="T92" fmla="*/ 0 w 754"/>
                <a:gd name="T93" fmla="*/ 6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54" h="77">
                  <a:moveTo>
                    <a:pt x="0" y="66"/>
                  </a:moveTo>
                  <a:lnTo>
                    <a:pt x="0" y="66"/>
                  </a:lnTo>
                  <a:lnTo>
                    <a:pt x="14" y="60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85" y="45"/>
                  </a:lnTo>
                  <a:lnTo>
                    <a:pt x="85" y="45"/>
                  </a:lnTo>
                  <a:lnTo>
                    <a:pt x="110" y="40"/>
                  </a:lnTo>
                  <a:lnTo>
                    <a:pt x="110" y="40"/>
                  </a:lnTo>
                  <a:lnTo>
                    <a:pt x="168" y="33"/>
                  </a:lnTo>
                  <a:lnTo>
                    <a:pt x="228" y="26"/>
                  </a:lnTo>
                  <a:lnTo>
                    <a:pt x="228" y="26"/>
                  </a:lnTo>
                  <a:lnTo>
                    <a:pt x="288" y="22"/>
                  </a:lnTo>
                  <a:lnTo>
                    <a:pt x="338" y="18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433" y="16"/>
                  </a:lnTo>
                  <a:lnTo>
                    <a:pt x="433" y="16"/>
                  </a:lnTo>
                  <a:lnTo>
                    <a:pt x="482" y="17"/>
                  </a:lnTo>
                  <a:lnTo>
                    <a:pt x="482" y="17"/>
                  </a:lnTo>
                  <a:lnTo>
                    <a:pt x="511" y="17"/>
                  </a:lnTo>
                  <a:lnTo>
                    <a:pt x="541" y="19"/>
                  </a:lnTo>
                  <a:lnTo>
                    <a:pt x="541" y="19"/>
                  </a:lnTo>
                  <a:lnTo>
                    <a:pt x="555" y="22"/>
                  </a:lnTo>
                  <a:lnTo>
                    <a:pt x="571" y="25"/>
                  </a:lnTo>
                  <a:lnTo>
                    <a:pt x="585" y="28"/>
                  </a:lnTo>
                  <a:lnTo>
                    <a:pt x="599" y="32"/>
                  </a:lnTo>
                  <a:lnTo>
                    <a:pt x="599" y="32"/>
                  </a:lnTo>
                  <a:lnTo>
                    <a:pt x="627" y="42"/>
                  </a:lnTo>
                  <a:lnTo>
                    <a:pt x="627" y="42"/>
                  </a:lnTo>
                  <a:lnTo>
                    <a:pt x="640" y="47"/>
                  </a:lnTo>
                  <a:lnTo>
                    <a:pt x="640" y="47"/>
                  </a:lnTo>
                  <a:lnTo>
                    <a:pt x="653" y="51"/>
                  </a:lnTo>
                  <a:lnTo>
                    <a:pt x="653" y="51"/>
                  </a:lnTo>
                  <a:lnTo>
                    <a:pt x="690" y="66"/>
                  </a:lnTo>
                  <a:lnTo>
                    <a:pt x="690" y="66"/>
                  </a:lnTo>
                  <a:lnTo>
                    <a:pt x="706" y="72"/>
                  </a:lnTo>
                  <a:lnTo>
                    <a:pt x="722" y="76"/>
                  </a:lnTo>
                  <a:lnTo>
                    <a:pt x="722" y="76"/>
                  </a:lnTo>
                  <a:lnTo>
                    <a:pt x="737" y="77"/>
                  </a:lnTo>
                  <a:lnTo>
                    <a:pt x="754" y="77"/>
                  </a:lnTo>
                  <a:lnTo>
                    <a:pt x="754" y="77"/>
                  </a:lnTo>
                  <a:lnTo>
                    <a:pt x="726" y="64"/>
                  </a:lnTo>
                  <a:lnTo>
                    <a:pt x="726" y="64"/>
                  </a:lnTo>
                  <a:lnTo>
                    <a:pt x="712" y="57"/>
                  </a:lnTo>
                  <a:lnTo>
                    <a:pt x="695" y="50"/>
                  </a:lnTo>
                  <a:lnTo>
                    <a:pt x="695" y="50"/>
                  </a:lnTo>
                  <a:lnTo>
                    <a:pt x="660" y="36"/>
                  </a:lnTo>
                  <a:lnTo>
                    <a:pt x="660" y="36"/>
                  </a:lnTo>
                  <a:lnTo>
                    <a:pt x="647" y="30"/>
                  </a:lnTo>
                  <a:lnTo>
                    <a:pt x="647" y="30"/>
                  </a:lnTo>
                  <a:lnTo>
                    <a:pt x="634" y="26"/>
                  </a:lnTo>
                  <a:lnTo>
                    <a:pt x="634" y="26"/>
                  </a:lnTo>
                  <a:lnTo>
                    <a:pt x="605" y="15"/>
                  </a:lnTo>
                  <a:lnTo>
                    <a:pt x="605" y="15"/>
                  </a:lnTo>
                  <a:lnTo>
                    <a:pt x="589" y="12"/>
                  </a:lnTo>
                  <a:lnTo>
                    <a:pt x="574" y="7"/>
                  </a:lnTo>
                  <a:lnTo>
                    <a:pt x="558" y="5"/>
                  </a:lnTo>
                  <a:lnTo>
                    <a:pt x="542" y="3"/>
                  </a:lnTo>
                  <a:lnTo>
                    <a:pt x="542" y="3"/>
                  </a:lnTo>
                  <a:lnTo>
                    <a:pt x="511" y="1"/>
                  </a:lnTo>
                  <a:lnTo>
                    <a:pt x="482" y="0"/>
                  </a:lnTo>
                  <a:lnTo>
                    <a:pt x="482" y="0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37" y="2"/>
                  </a:lnTo>
                  <a:lnTo>
                    <a:pt x="287" y="4"/>
                  </a:lnTo>
                  <a:lnTo>
                    <a:pt x="227" y="9"/>
                  </a:lnTo>
                  <a:lnTo>
                    <a:pt x="227" y="9"/>
                  </a:lnTo>
                  <a:lnTo>
                    <a:pt x="166" y="16"/>
                  </a:lnTo>
                  <a:lnTo>
                    <a:pt x="107" y="24"/>
                  </a:lnTo>
                  <a:lnTo>
                    <a:pt x="107" y="24"/>
                  </a:lnTo>
                  <a:lnTo>
                    <a:pt x="82" y="27"/>
                  </a:lnTo>
                  <a:lnTo>
                    <a:pt x="82" y="27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46" y="35"/>
                  </a:lnTo>
                  <a:lnTo>
                    <a:pt x="37" y="38"/>
                  </a:lnTo>
                  <a:lnTo>
                    <a:pt x="30" y="42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17" y="49"/>
                  </a:lnTo>
                  <a:lnTo>
                    <a:pt x="11" y="54"/>
                  </a:lnTo>
                  <a:lnTo>
                    <a:pt x="5" y="59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8A509BFD-00CF-6949-3A36-9B407EA87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" y="2409"/>
              <a:ext cx="56" cy="452"/>
            </a:xfrm>
            <a:custGeom>
              <a:avLst/>
              <a:gdLst>
                <a:gd name="T0" fmla="*/ 0 w 56"/>
                <a:gd name="T1" fmla="*/ 0 h 452"/>
                <a:gd name="T2" fmla="*/ 1 w 56"/>
                <a:gd name="T3" fmla="*/ 31 h 452"/>
                <a:gd name="T4" fmla="*/ 3 w 56"/>
                <a:gd name="T5" fmla="*/ 46 h 452"/>
                <a:gd name="T6" fmla="*/ 6 w 56"/>
                <a:gd name="T7" fmla="*/ 64 h 452"/>
                <a:gd name="T8" fmla="*/ 11 w 56"/>
                <a:gd name="T9" fmla="*/ 91 h 452"/>
                <a:gd name="T10" fmla="*/ 26 w 56"/>
                <a:gd name="T11" fmla="*/ 172 h 452"/>
                <a:gd name="T12" fmla="*/ 30 w 56"/>
                <a:gd name="T13" fmla="*/ 210 h 452"/>
                <a:gd name="T14" fmla="*/ 31 w 56"/>
                <a:gd name="T15" fmla="*/ 225 h 452"/>
                <a:gd name="T16" fmla="*/ 32 w 56"/>
                <a:gd name="T17" fmla="*/ 239 h 452"/>
                <a:gd name="T18" fmla="*/ 35 w 56"/>
                <a:gd name="T19" fmla="*/ 253 h 452"/>
                <a:gd name="T20" fmla="*/ 36 w 56"/>
                <a:gd name="T21" fmla="*/ 271 h 452"/>
                <a:gd name="T22" fmla="*/ 37 w 56"/>
                <a:gd name="T23" fmla="*/ 312 h 452"/>
                <a:gd name="T24" fmla="*/ 38 w 56"/>
                <a:gd name="T25" fmla="*/ 349 h 452"/>
                <a:gd name="T26" fmla="*/ 38 w 56"/>
                <a:gd name="T27" fmla="*/ 389 h 452"/>
                <a:gd name="T28" fmla="*/ 38 w 56"/>
                <a:gd name="T29" fmla="*/ 407 h 452"/>
                <a:gd name="T30" fmla="*/ 39 w 56"/>
                <a:gd name="T31" fmla="*/ 422 h 452"/>
                <a:gd name="T32" fmla="*/ 43 w 56"/>
                <a:gd name="T33" fmla="*/ 452 h 452"/>
                <a:gd name="T34" fmla="*/ 49 w 56"/>
                <a:gd name="T35" fmla="*/ 437 h 452"/>
                <a:gd name="T36" fmla="*/ 52 w 56"/>
                <a:gd name="T37" fmla="*/ 422 h 452"/>
                <a:gd name="T38" fmla="*/ 56 w 56"/>
                <a:gd name="T39" fmla="*/ 389 h 452"/>
                <a:gd name="T40" fmla="*/ 56 w 56"/>
                <a:gd name="T41" fmla="*/ 349 h 452"/>
                <a:gd name="T42" fmla="*/ 54 w 56"/>
                <a:gd name="T43" fmla="*/ 310 h 452"/>
                <a:gd name="T44" fmla="*/ 52 w 56"/>
                <a:gd name="T45" fmla="*/ 270 h 452"/>
                <a:gd name="T46" fmla="*/ 51 w 56"/>
                <a:gd name="T47" fmla="*/ 251 h 452"/>
                <a:gd name="T48" fmla="*/ 50 w 56"/>
                <a:gd name="T49" fmla="*/ 236 h 452"/>
                <a:gd name="T50" fmla="*/ 49 w 56"/>
                <a:gd name="T51" fmla="*/ 223 h 452"/>
                <a:gd name="T52" fmla="*/ 47 w 56"/>
                <a:gd name="T53" fmla="*/ 208 h 452"/>
                <a:gd name="T54" fmla="*/ 42 w 56"/>
                <a:gd name="T55" fmla="*/ 170 h 452"/>
                <a:gd name="T56" fmla="*/ 36 w 56"/>
                <a:gd name="T57" fmla="*/ 125 h 452"/>
                <a:gd name="T58" fmla="*/ 29 w 56"/>
                <a:gd name="T59" fmla="*/ 87 h 452"/>
                <a:gd name="T60" fmla="*/ 24 w 56"/>
                <a:gd name="T61" fmla="*/ 61 h 452"/>
                <a:gd name="T62" fmla="*/ 14 w 56"/>
                <a:gd name="T63" fmla="*/ 28 h 452"/>
                <a:gd name="T64" fmla="*/ 7 w 56"/>
                <a:gd name="T65" fmla="*/ 14 h 452"/>
                <a:gd name="T66" fmla="*/ 0 w 56"/>
                <a:gd name="T67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452">
                  <a:moveTo>
                    <a:pt x="0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3" y="46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9" y="128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1" y="225"/>
                  </a:lnTo>
                  <a:lnTo>
                    <a:pt x="31" y="225"/>
                  </a:lnTo>
                  <a:lnTo>
                    <a:pt x="32" y="239"/>
                  </a:lnTo>
                  <a:lnTo>
                    <a:pt x="32" y="239"/>
                  </a:lnTo>
                  <a:lnTo>
                    <a:pt x="35" y="253"/>
                  </a:lnTo>
                  <a:lnTo>
                    <a:pt x="35" y="253"/>
                  </a:lnTo>
                  <a:lnTo>
                    <a:pt x="36" y="271"/>
                  </a:lnTo>
                  <a:lnTo>
                    <a:pt x="36" y="271"/>
                  </a:lnTo>
                  <a:lnTo>
                    <a:pt x="37" y="312"/>
                  </a:lnTo>
                  <a:lnTo>
                    <a:pt x="37" y="312"/>
                  </a:lnTo>
                  <a:lnTo>
                    <a:pt x="38" y="349"/>
                  </a:lnTo>
                  <a:lnTo>
                    <a:pt x="38" y="349"/>
                  </a:lnTo>
                  <a:lnTo>
                    <a:pt x="38" y="389"/>
                  </a:lnTo>
                  <a:lnTo>
                    <a:pt x="38" y="389"/>
                  </a:lnTo>
                  <a:lnTo>
                    <a:pt x="38" y="407"/>
                  </a:lnTo>
                  <a:lnTo>
                    <a:pt x="39" y="422"/>
                  </a:lnTo>
                  <a:lnTo>
                    <a:pt x="39" y="422"/>
                  </a:lnTo>
                  <a:lnTo>
                    <a:pt x="41" y="436"/>
                  </a:lnTo>
                  <a:lnTo>
                    <a:pt x="43" y="452"/>
                  </a:lnTo>
                  <a:lnTo>
                    <a:pt x="43" y="452"/>
                  </a:lnTo>
                  <a:lnTo>
                    <a:pt x="49" y="437"/>
                  </a:lnTo>
                  <a:lnTo>
                    <a:pt x="52" y="422"/>
                  </a:lnTo>
                  <a:lnTo>
                    <a:pt x="52" y="422"/>
                  </a:lnTo>
                  <a:lnTo>
                    <a:pt x="54" y="407"/>
                  </a:lnTo>
                  <a:lnTo>
                    <a:pt x="56" y="389"/>
                  </a:lnTo>
                  <a:lnTo>
                    <a:pt x="56" y="389"/>
                  </a:lnTo>
                  <a:lnTo>
                    <a:pt x="56" y="349"/>
                  </a:lnTo>
                  <a:lnTo>
                    <a:pt x="56" y="349"/>
                  </a:lnTo>
                  <a:lnTo>
                    <a:pt x="54" y="310"/>
                  </a:lnTo>
                  <a:lnTo>
                    <a:pt x="54" y="310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1" y="251"/>
                  </a:lnTo>
                  <a:lnTo>
                    <a:pt x="51" y="251"/>
                  </a:lnTo>
                  <a:lnTo>
                    <a:pt x="50" y="236"/>
                  </a:lnTo>
                  <a:lnTo>
                    <a:pt x="50" y="23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36" y="125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4" y="61"/>
                  </a:lnTo>
                  <a:lnTo>
                    <a:pt x="24" y="61"/>
                  </a:lnTo>
                  <a:lnTo>
                    <a:pt x="19" y="43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7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7146D21A-CDBE-707B-B156-6D854D478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2898"/>
              <a:ext cx="1681" cy="809"/>
            </a:xfrm>
            <a:custGeom>
              <a:avLst/>
              <a:gdLst>
                <a:gd name="T0" fmla="*/ 3 w 1681"/>
                <a:gd name="T1" fmla="*/ 30 h 809"/>
                <a:gd name="T2" fmla="*/ 1 w 1681"/>
                <a:gd name="T3" fmla="*/ 63 h 809"/>
                <a:gd name="T4" fmla="*/ 0 w 1681"/>
                <a:gd name="T5" fmla="*/ 91 h 809"/>
                <a:gd name="T6" fmla="*/ 1 w 1681"/>
                <a:gd name="T7" fmla="*/ 99 h 809"/>
                <a:gd name="T8" fmla="*/ 2 w 1681"/>
                <a:gd name="T9" fmla="*/ 134 h 809"/>
                <a:gd name="T10" fmla="*/ 19 w 1681"/>
                <a:gd name="T11" fmla="*/ 286 h 809"/>
                <a:gd name="T12" fmla="*/ 69 w 1681"/>
                <a:gd name="T13" fmla="*/ 474 h 809"/>
                <a:gd name="T14" fmla="*/ 113 w 1681"/>
                <a:gd name="T15" fmla="*/ 580 h 809"/>
                <a:gd name="T16" fmla="*/ 139 w 1681"/>
                <a:gd name="T17" fmla="*/ 631 h 809"/>
                <a:gd name="T18" fmla="*/ 179 w 1681"/>
                <a:gd name="T19" fmla="*/ 703 h 809"/>
                <a:gd name="T20" fmla="*/ 212 w 1681"/>
                <a:gd name="T21" fmla="*/ 747 h 809"/>
                <a:gd name="T22" fmla="*/ 231 w 1681"/>
                <a:gd name="T23" fmla="*/ 766 h 809"/>
                <a:gd name="T24" fmla="*/ 268 w 1681"/>
                <a:gd name="T25" fmla="*/ 785 h 809"/>
                <a:gd name="T26" fmla="*/ 330 w 1681"/>
                <a:gd name="T27" fmla="*/ 797 h 809"/>
                <a:gd name="T28" fmla="*/ 397 w 1681"/>
                <a:gd name="T29" fmla="*/ 805 h 809"/>
                <a:gd name="T30" fmla="*/ 438 w 1681"/>
                <a:gd name="T31" fmla="*/ 807 h 809"/>
                <a:gd name="T32" fmla="*/ 565 w 1681"/>
                <a:gd name="T33" fmla="*/ 809 h 809"/>
                <a:gd name="T34" fmla="*/ 600 w 1681"/>
                <a:gd name="T35" fmla="*/ 808 h 809"/>
                <a:gd name="T36" fmla="*/ 660 w 1681"/>
                <a:gd name="T37" fmla="*/ 805 h 809"/>
                <a:gd name="T38" fmla="*/ 715 w 1681"/>
                <a:gd name="T39" fmla="*/ 799 h 809"/>
                <a:gd name="T40" fmla="*/ 826 w 1681"/>
                <a:gd name="T41" fmla="*/ 785 h 809"/>
                <a:gd name="T42" fmla="*/ 965 w 1681"/>
                <a:gd name="T43" fmla="*/ 758 h 809"/>
                <a:gd name="T44" fmla="*/ 1175 w 1681"/>
                <a:gd name="T45" fmla="*/ 704 h 809"/>
                <a:gd name="T46" fmla="*/ 1389 w 1681"/>
                <a:gd name="T47" fmla="*/ 634 h 809"/>
                <a:gd name="T48" fmla="*/ 1543 w 1681"/>
                <a:gd name="T49" fmla="*/ 579 h 809"/>
                <a:gd name="T50" fmla="*/ 1624 w 1681"/>
                <a:gd name="T51" fmla="*/ 548 h 809"/>
                <a:gd name="T52" fmla="*/ 1667 w 1681"/>
                <a:gd name="T53" fmla="*/ 527 h 809"/>
                <a:gd name="T54" fmla="*/ 1651 w 1681"/>
                <a:gd name="T55" fmla="*/ 523 h 809"/>
                <a:gd name="T56" fmla="*/ 1582 w 1681"/>
                <a:gd name="T57" fmla="*/ 546 h 809"/>
                <a:gd name="T58" fmla="*/ 1486 w 1681"/>
                <a:gd name="T59" fmla="*/ 581 h 809"/>
                <a:gd name="T60" fmla="*/ 1278 w 1681"/>
                <a:gd name="T61" fmla="*/ 653 h 809"/>
                <a:gd name="T62" fmla="*/ 1117 w 1681"/>
                <a:gd name="T63" fmla="*/ 703 h 809"/>
                <a:gd name="T64" fmla="*/ 962 w 1681"/>
                <a:gd name="T65" fmla="*/ 742 h 809"/>
                <a:gd name="T66" fmla="*/ 783 w 1681"/>
                <a:gd name="T67" fmla="*/ 774 h 809"/>
                <a:gd name="T68" fmla="*/ 713 w 1681"/>
                <a:gd name="T69" fmla="*/ 782 h 809"/>
                <a:gd name="T70" fmla="*/ 623 w 1681"/>
                <a:gd name="T71" fmla="*/ 789 h 809"/>
                <a:gd name="T72" fmla="*/ 599 w 1681"/>
                <a:gd name="T73" fmla="*/ 790 h 809"/>
                <a:gd name="T74" fmla="*/ 565 w 1681"/>
                <a:gd name="T75" fmla="*/ 791 h 809"/>
                <a:gd name="T76" fmla="*/ 439 w 1681"/>
                <a:gd name="T77" fmla="*/ 790 h 809"/>
                <a:gd name="T78" fmla="*/ 377 w 1681"/>
                <a:gd name="T79" fmla="*/ 785 h 809"/>
                <a:gd name="T80" fmla="*/ 308 w 1681"/>
                <a:gd name="T81" fmla="*/ 777 h 809"/>
                <a:gd name="T82" fmla="*/ 262 w 1681"/>
                <a:gd name="T83" fmla="*/ 765 h 809"/>
                <a:gd name="T84" fmla="*/ 242 w 1681"/>
                <a:gd name="T85" fmla="*/ 753 h 809"/>
                <a:gd name="T86" fmla="*/ 216 w 1681"/>
                <a:gd name="T87" fmla="*/ 726 h 809"/>
                <a:gd name="T88" fmla="*/ 181 w 1681"/>
                <a:gd name="T89" fmla="*/ 671 h 809"/>
                <a:gd name="T90" fmla="*/ 153 w 1681"/>
                <a:gd name="T91" fmla="*/ 622 h 809"/>
                <a:gd name="T92" fmla="*/ 117 w 1681"/>
                <a:gd name="T93" fmla="*/ 547 h 809"/>
                <a:gd name="T94" fmla="*/ 77 w 1681"/>
                <a:gd name="T95" fmla="*/ 442 h 809"/>
                <a:gd name="T96" fmla="*/ 28 w 1681"/>
                <a:gd name="T97" fmla="*/ 231 h 809"/>
                <a:gd name="T98" fmla="*/ 18 w 1681"/>
                <a:gd name="T99" fmla="*/ 133 h 809"/>
                <a:gd name="T100" fmla="*/ 17 w 1681"/>
                <a:gd name="T101" fmla="*/ 99 h 809"/>
                <a:gd name="T102" fmla="*/ 17 w 1681"/>
                <a:gd name="T103" fmla="*/ 80 h 809"/>
                <a:gd name="T104" fmla="*/ 17 w 1681"/>
                <a:gd name="T105" fmla="*/ 46 h 809"/>
                <a:gd name="T106" fmla="*/ 14 w 1681"/>
                <a:gd name="T107" fmla="*/ 16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81" h="809">
                  <a:moveTo>
                    <a:pt x="11" y="0"/>
                  </a:moveTo>
                  <a:lnTo>
                    <a:pt x="11" y="0"/>
                  </a:lnTo>
                  <a:lnTo>
                    <a:pt x="6" y="16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91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111"/>
                  </a:lnTo>
                  <a:lnTo>
                    <a:pt x="1" y="111"/>
                  </a:lnTo>
                  <a:lnTo>
                    <a:pt x="2" y="134"/>
                  </a:lnTo>
                  <a:lnTo>
                    <a:pt x="2" y="134"/>
                  </a:lnTo>
                  <a:lnTo>
                    <a:pt x="5" y="183"/>
                  </a:lnTo>
                  <a:lnTo>
                    <a:pt x="5" y="183"/>
                  </a:lnTo>
                  <a:lnTo>
                    <a:pt x="11" y="233"/>
                  </a:lnTo>
                  <a:lnTo>
                    <a:pt x="19" y="286"/>
                  </a:lnTo>
                  <a:lnTo>
                    <a:pt x="30" y="340"/>
                  </a:lnTo>
                  <a:lnTo>
                    <a:pt x="44" y="394"/>
                  </a:lnTo>
                  <a:lnTo>
                    <a:pt x="60" y="448"/>
                  </a:lnTo>
                  <a:lnTo>
                    <a:pt x="69" y="474"/>
                  </a:lnTo>
                  <a:lnTo>
                    <a:pt x="79" y="502"/>
                  </a:lnTo>
                  <a:lnTo>
                    <a:pt x="90" y="528"/>
                  </a:lnTo>
                  <a:lnTo>
                    <a:pt x="101" y="554"/>
                  </a:lnTo>
                  <a:lnTo>
                    <a:pt x="113" y="580"/>
                  </a:lnTo>
                  <a:lnTo>
                    <a:pt x="125" y="606"/>
                  </a:lnTo>
                  <a:lnTo>
                    <a:pt x="125" y="606"/>
                  </a:lnTo>
                  <a:lnTo>
                    <a:pt x="139" y="631"/>
                  </a:lnTo>
                  <a:lnTo>
                    <a:pt x="139" y="631"/>
                  </a:lnTo>
                  <a:lnTo>
                    <a:pt x="152" y="655"/>
                  </a:lnTo>
                  <a:lnTo>
                    <a:pt x="152" y="655"/>
                  </a:lnTo>
                  <a:lnTo>
                    <a:pt x="165" y="680"/>
                  </a:lnTo>
                  <a:lnTo>
                    <a:pt x="179" y="703"/>
                  </a:lnTo>
                  <a:lnTo>
                    <a:pt x="179" y="703"/>
                  </a:lnTo>
                  <a:lnTo>
                    <a:pt x="195" y="726"/>
                  </a:lnTo>
                  <a:lnTo>
                    <a:pt x="203" y="737"/>
                  </a:lnTo>
                  <a:lnTo>
                    <a:pt x="212" y="747"/>
                  </a:lnTo>
                  <a:lnTo>
                    <a:pt x="212" y="747"/>
                  </a:lnTo>
                  <a:lnTo>
                    <a:pt x="221" y="757"/>
                  </a:lnTo>
                  <a:lnTo>
                    <a:pt x="231" y="766"/>
                  </a:lnTo>
                  <a:lnTo>
                    <a:pt x="231" y="766"/>
                  </a:lnTo>
                  <a:lnTo>
                    <a:pt x="244" y="774"/>
                  </a:lnTo>
                  <a:lnTo>
                    <a:pt x="256" y="780"/>
                  </a:lnTo>
                  <a:lnTo>
                    <a:pt x="256" y="780"/>
                  </a:lnTo>
                  <a:lnTo>
                    <a:pt x="268" y="785"/>
                  </a:lnTo>
                  <a:lnTo>
                    <a:pt x="280" y="789"/>
                  </a:lnTo>
                  <a:lnTo>
                    <a:pt x="305" y="793"/>
                  </a:lnTo>
                  <a:lnTo>
                    <a:pt x="305" y="793"/>
                  </a:lnTo>
                  <a:lnTo>
                    <a:pt x="330" y="797"/>
                  </a:lnTo>
                  <a:lnTo>
                    <a:pt x="353" y="800"/>
                  </a:lnTo>
                  <a:lnTo>
                    <a:pt x="353" y="800"/>
                  </a:lnTo>
                  <a:lnTo>
                    <a:pt x="375" y="802"/>
                  </a:lnTo>
                  <a:lnTo>
                    <a:pt x="397" y="805"/>
                  </a:lnTo>
                  <a:lnTo>
                    <a:pt x="397" y="805"/>
                  </a:lnTo>
                  <a:lnTo>
                    <a:pt x="418" y="806"/>
                  </a:lnTo>
                  <a:lnTo>
                    <a:pt x="438" y="807"/>
                  </a:lnTo>
                  <a:lnTo>
                    <a:pt x="438" y="807"/>
                  </a:lnTo>
                  <a:lnTo>
                    <a:pt x="476" y="809"/>
                  </a:lnTo>
                  <a:lnTo>
                    <a:pt x="510" y="809"/>
                  </a:lnTo>
                  <a:lnTo>
                    <a:pt x="565" y="809"/>
                  </a:lnTo>
                  <a:lnTo>
                    <a:pt x="565" y="809"/>
                  </a:lnTo>
                  <a:lnTo>
                    <a:pt x="586" y="808"/>
                  </a:lnTo>
                  <a:lnTo>
                    <a:pt x="586" y="808"/>
                  </a:lnTo>
                  <a:lnTo>
                    <a:pt x="600" y="808"/>
                  </a:lnTo>
                  <a:lnTo>
                    <a:pt x="600" y="808"/>
                  </a:lnTo>
                  <a:lnTo>
                    <a:pt x="612" y="807"/>
                  </a:lnTo>
                  <a:lnTo>
                    <a:pt x="612" y="807"/>
                  </a:lnTo>
                  <a:lnTo>
                    <a:pt x="624" y="807"/>
                  </a:lnTo>
                  <a:lnTo>
                    <a:pt x="660" y="805"/>
                  </a:lnTo>
                  <a:lnTo>
                    <a:pt x="660" y="805"/>
                  </a:lnTo>
                  <a:lnTo>
                    <a:pt x="685" y="802"/>
                  </a:lnTo>
                  <a:lnTo>
                    <a:pt x="715" y="799"/>
                  </a:lnTo>
                  <a:lnTo>
                    <a:pt x="715" y="799"/>
                  </a:lnTo>
                  <a:lnTo>
                    <a:pt x="748" y="796"/>
                  </a:lnTo>
                  <a:lnTo>
                    <a:pt x="786" y="790"/>
                  </a:lnTo>
                  <a:lnTo>
                    <a:pt x="786" y="790"/>
                  </a:lnTo>
                  <a:lnTo>
                    <a:pt x="826" y="785"/>
                  </a:lnTo>
                  <a:lnTo>
                    <a:pt x="871" y="777"/>
                  </a:lnTo>
                  <a:lnTo>
                    <a:pt x="917" y="768"/>
                  </a:lnTo>
                  <a:lnTo>
                    <a:pt x="965" y="758"/>
                  </a:lnTo>
                  <a:lnTo>
                    <a:pt x="965" y="758"/>
                  </a:lnTo>
                  <a:lnTo>
                    <a:pt x="1016" y="746"/>
                  </a:lnTo>
                  <a:lnTo>
                    <a:pt x="1068" y="734"/>
                  </a:lnTo>
                  <a:lnTo>
                    <a:pt x="1121" y="719"/>
                  </a:lnTo>
                  <a:lnTo>
                    <a:pt x="1175" y="704"/>
                  </a:lnTo>
                  <a:lnTo>
                    <a:pt x="1175" y="704"/>
                  </a:lnTo>
                  <a:lnTo>
                    <a:pt x="1229" y="687"/>
                  </a:lnTo>
                  <a:lnTo>
                    <a:pt x="1283" y="670"/>
                  </a:lnTo>
                  <a:lnTo>
                    <a:pt x="1389" y="634"/>
                  </a:lnTo>
                  <a:lnTo>
                    <a:pt x="1389" y="634"/>
                  </a:lnTo>
                  <a:lnTo>
                    <a:pt x="1493" y="597"/>
                  </a:lnTo>
                  <a:lnTo>
                    <a:pt x="1493" y="597"/>
                  </a:lnTo>
                  <a:lnTo>
                    <a:pt x="1543" y="579"/>
                  </a:lnTo>
                  <a:lnTo>
                    <a:pt x="1543" y="579"/>
                  </a:lnTo>
                  <a:lnTo>
                    <a:pt x="1588" y="563"/>
                  </a:lnTo>
                  <a:lnTo>
                    <a:pt x="1588" y="563"/>
                  </a:lnTo>
                  <a:lnTo>
                    <a:pt x="1624" y="548"/>
                  </a:lnTo>
                  <a:lnTo>
                    <a:pt x="1624" y="548"/>
                  </a:lnTo>
                  <a:lnTo>
                    <a:pt x="1641" y="542"/>
                  </a:lnTo>
                  <a:lnTo>
                    <a:pt x="1655" y="535"/>
                  </a:lnTo>
                  <a:lnTo>
                    <a:pt x="1667" y="527"/>
                  </a:lnTo>
                  <a:lnTo>
                    <a:pt x="1681" y="518"/>
                  </a:lnTo>
                  <a:lnTo>
                    <a:pt x="1681" y="518"/>
                  </a:lnTo>
                  <a:lnTo>
                    <a:pt x="1665" y="520"/>
                  </a:lnTo>
                  <a:lnTo>
                    <a:pt x="1651" y="523"/>
                  </a:lnTo>
                  <a:lnTo>
                    <a:pt x="1635" y="526"/>
                  </a:lnTo>
                  <a:lnTo>
                    <a:pt x="1619" y="532"/>
                  </a:lnTo>
                  <a:lnTo>
                    <a:pt x="1619" y="532"/>
                  </a:lnTo>
                  <a:lnTo>
                    <a:pt x="1582" y="546"/>
                  </a:lnTo>
                  <a:lnTo>
                    <a:pt x="1582" y="546"/>
                  </a:lnTo>
                  <a:lnTo>
                    <a:pt x="1536" y="563"/>
                  </a:lnTo>
                  <a:lnTo>
                    <a:pt x="1536" y="563"/>
                  </a:lnTo>
                  <a:lnTo>
                    <a:pt x="1486" y="581"/>
                  </a:lnTo>
                  <a:lnTo>
                    <a:pt x="1486" y="581"/>
                  </a:lnTo>
                  <a:lnTo>
                    <a:pt x="1384" y="618"/>
                  </a:lnTo>
                  <a:lnTo>
                    <a:pt x="1384" y="618"/>
                  </a:lnTo>
                  <a:lnTo>
                    <a:pt x="1278" y="653"/>
                  </a:lnTo>
                  <a:lnTo>
                    <a:pt x="1224" y="671"/>
                  </a:lnTo>
                  <a:lnTo>
                    <a:pt x="1170" y="687"/>
                  </a:lnTo>
                  <a:lnTo>
                    <a:pt x="1170" y="687"/>
                  </a:lnTo>
                  <a:lnTo>
                    <a:pt x="1117" y="703"/>
                  </a:lnTo>
                  <a:lnTo>
                    <a:pt x="1064" y="716"/>
                  </a:lnTo>
                  <a:lnTo>
                    <a:pt x="1012" y="729"/>
                  </a:lnTo>
                  <a:lnTo>
                    <a:pt x="962" y="742"/>
                  </a:lnTo>
                  <a:lnTo>
                    <a:pt x="962" y="742"/>
                  </a:lnTo>
                  <a:lnTo>
                    <a:pt x="914" y="752"/>
                  </a:lnTo>
                  <a:lnTo>
                    <a:pt x="867" y="760"/>
                  </a:lnTo>
                  <a:lnTo>
                    <a:pt x="824" y="767"/>
                  </a:lnTo>
                  <a:lnTo>
                    <a:pt x="783" y="774"/>
                  </a:lnTo>
                  <a:lnTo>
                    <a:pt x="783" y="774"/>
                  </a:lnTo>
                  <a:lnTo>
                    <a:pt x="746" y="778"/>
                  </a:lnTo>
                  <a:lnTo>
                    <a:pt x="713" y="782"/>
                  </a:lnTo>
                  <a:lnTo>
                    <a:pt x="713" y="782"/>
                  </a:lnTo>
                  <a:lnTo>
                    <a:pt x="683" y="785"/>
                  </a:lnTo>
                  <a:lnTo>
                    <a:pt x="659" y="787"/>
                  </a:lnTo>
                  <a:lnTo>
                    <a:pt x="659" y="787"/>
                  </a:lnTo>
                  <a:lnTo>
                    <a:pt x="623" y="789"/>
                  </a:lnTo>
                  <a:lnTo>
                    <a:pt x="611" y="790"/>
                  </a:lnTo>
                  <a:lnTo>
                    <a:pt x="611" y="790"/>
                  </a:lnTo>
                  <a:lnTo>
                    <a:pt x="599" y="790"/>
                  </a:lnTo>
                  <a:lnTo>
                    <a:pt x="599" y="790"/>
                  </a:lnTo>
                  <a:lnTo>
                    <a:pt x="585" y="791"/>
                  </a:lnTo>
                  <a:lnTo>
                    <a:pt x="585" y="791"/>
                  </a:lnTo>
                  <a:lnTo>
                    <a:pt x="565" y="791"/>
                  </a:lnTo>
                  <a:lnTo>
                    <a:pt x="565" y="791"/>
                  </a:lnTo>
                  <a:lnTo>
                    <a:pt x="511" y="792"/>
                  </a:lnTo>
                  <a:lnTo>
                    <a:pt x="476" y="791"/>
                  </a:lnTo>
                  <a:lnTo>
                    <a:pt x="439" y="790"/>
                  </a:lnTo>
                  <a:lnTo>
                    <a:pt x="439" y="790"/>
                  </a:lnTo>
                  <a:lnTo>
                    <a:pt x="419" y="789"/>
                  </a:lnTo>
                  <a:lnTo>
                    <a:pt x="398" y="787"/>
                  </a:lnTo>
                  <a:lnTo>
                    <a:pt x="398" y="787"/>
                  </a:lnTo>
                  <a:lnTo>
                    <a:pt x="377" y="785"/>
                  </a:lnTo>
                  <a:lnTo>
                    <a:pt x="354" y="782"/>
                  </a:lnTo>
                  <a:lnTo>
                    <a:pt x="354" y="782"/>
                  </a:lnTo>
                  <a:lnTo>
                    <a:pt x="332" y="780"/>
                  </a:lnTo>
                  <a:lnTo>
                    <a:pt x="308" y="777"/>
                  </a:lnTo>
                  <a:lnTo>
                    <a:pt x="308" y="777"/>
                  </a:lnTo>
                  <a:lnTo>
                    <a:pt x="284" y="771"/>
                  </a:lnTo>
                  <a:lnTo>
                    <a:pt x="273" y="768"/>
                  </a:lnTo>
                  <a:lnTo>
                    <a:pt x="262" y="765"/>
                  </a:lnTo>
                  <a:lnTo>
                    <a:pt x="262" y="765"/>
                  </a:lnTo>
                  <a:lnTo>
                    <a:pt x="252" y="759"/>
                  </a:lnTo>
                  <a:lnTo>
                    <a:pt x="242" y="753"/>
                  </a:lnTo>
                  <a:lnTo>
                    <a:pt x="242" y="753"/>
                  </a:lnTo>
                  <a:lnTo>
                    <a:pt x="232" y="745"/>
                  </a:lnTo>
                  <a:lnTo>
                    <a:pt x="225" y="736"/>
                  </a:lnTo>
                  <a:lnTo>
                    <a:pt x="225" y="736"/>
                  </a:lnTo>
                  <a:lnTo>
                    <a:pt x="216" y="726"/>
                  </a:lnTo>
                  <a:lnTo>
                    <a:pt x="208" y="716"/>
                  </a:lnTo>
                  <a:lnTo>
                    <a:pt x="195" y="693"/>
                  </a:lnTo>
                  <a:lnTo>
                    <a:pt x="195" y="693"/>
                  </a:lnTo>
                  <a:lnTo>
                    <a:pt x="181" y="671"/>
                  </a:lnTo>
                  <a:lnTo>
                    <a:pt x="167" y="647"/>
                  </a:lnTo>
                  <a:lnTo>
                    <a:pt x="167" y="647"/>
                  </a:lnTo>
                  <a:lnTo>
                    <a:pt x="153" y="622"/>
                  </a:lnTo>
                  <a:lnTo>
                    <a:pt x="153" y="622"/>
                  </a:lnTo>
                  <a:lnTo>
                    <a:pt x="141" y="598"/>
                  </a:lnTo>
                  <a:lnTo>
                    <a:pt x="141" y="598"/>
                  </a:lnTo>
                  <a:lnTo>
                    <a:pt x="129" y="573"/>
                  </a:lnTo>
                  <a:lnTo>
                    <a:pt x="117" y="547"/>
                  </a:lnTo>
                  <a:lnTo>
                    <a:pt x="106" y="522"/>
                  </a:lnTo>
                  <a:lnTo>
                    <a:pt x="96" y="495"/>
                  </a:lnTo>
                  <a:lnTo>
                    <a:pt x="86" y="469"/>
                  </a:lnTo>
                  <a:lnTo>
                    <a:pt x="77" y="442"/>
                  </a:lnTo>
                  <a:lnTo>
                    <a:pt x="60" y="389"/>
                  </a:lnTo>
                  <a:lnTo>
                    <a:pt x="47" y="336"/>
                  </a:lnTo>
                  <a:lnTo>
                    <a:pt x="36" y="283"/>
                  </a:lnTo>
                  <a:lnTo>
                    <a:pt x="28" y="231"/>
                  </a:lnTo>
                  <a:lnTo>
                    <a:pt x="23" y="182"/>
                  </a:lnTo>
                  <a:lnTo>
                    <a:pt x="23" y="182"/>
                  </a:lnTo>
                  <a:lnTo>
                    <a:pt x="18" y="133"/>
                  </a:lnTo>
                  <a:lnTo>
                    <a:pt x="18" y="133"/>
                  </a:lnTo>
                  <a:lnTo>
                    <a:pt x="18" y="110"/>
                  </a:lnTo>
                  <a:lnTo>
                    <a:pt x="18" y="110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3"/>
                  </a:lnTo>
                  <a:lnTo>
                    <a:pt x="17" y="90"/>
                  </a:lnTo>
                  <a:lnTo>
                    <a:pt x="17" y="9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4" y="16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499E19C9-0FF9-48E9-4E72-FB607B3DE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" y="2901"/>
              <a:ext cx="2149" cy="603"/>
            </a:xfrm>
            <a:custGeom>
              <a:avLst/>
              <a:gdLst>
                <a:gd name="T0" fmla="*/ 10 w 2149"/>
                <a:gd name="T1" fmla="*/ 42 h 603"/>
                <a:gd name="T2" fmla="*/ 2 w 2149"/>
                <a:gd name="T3" fmla="*/ 87 h 603"/>
                <a:gd name="T4" fmla="*/ 0 w 2149"/>
                <a:gd name="T5" fmla="*/ 112 h 603"/>
                <a:gd name="T6" fmla="*/ 1 w 2149"/>
                <a:gd name="T7" fmla="*/ 143 h 603"/>
                <a:gd name="T8" fmla="*/ 14 w 2149"/>
                <a:gd name="T9" fmla="*/ 160 h 603"/>
                <a:gd name="T10" fmla="*/ 32 w 2149"/>
                <a:gd name="T11" fmla="*/ 164 h 603"/>
                <a:gd name="T12" fmla="*/ 95 w 2149"/>
                <a:gd name="T13" fmla="*/ 162 h 603"/>
                <a:gd name="T14" fmla="*/ 257 w 2149"/>
                <a:gd name="T15" fmla="*/ 171 h 603"/>
                <a:gd name="T16" fmla="*/ 393 w 2149"/>
                <a:gd name="T17" fmla="*/ 193 h 603"/>
                <a:gd name="T18" fmla="*/ 511 w 2149"/>
                <a:gd name="T19" fmla="*/ 225 h 603"/>
                <a:gd name="T20" fmla="*/ 560 w 2149"/>
                <a:gd name="T21" fmla="*/ 243 h 603"/>
                <a:gd name="T22" fmla="*/ 624 w 2149"/>
                <a:gd name="T23" fmla="*/ 267 h 603"/>
                <a:gd name="T24" fmla="*/ 718 w 2149"/>
                <a:gd name="T25" fmla="*/ 307 h 603"/>
                <a:gd name="T26" fmla="*/ 837 w 2149"/>
                <a:gd name="T27" fmla="*/ 361 h 603"/>
                <a:gd name="T28" fmla="*/ 1044 w 2149"/>
                <a:gd name="T29" fmla="*/ 454 h 603"/>
                <a:gd name="T30" fmla="*/ 1162 w 2149"/>
                <a:gd name="T31" fmla="*/ 498 h 603"/>
                <a:gd name="T32" fmla="*/ 1192 w 2149"/>
                <a:gd name="T33" fmla="*/ 508 h 603"/>
                <a:gd name="T34" fmla="*/ 1264 w 2149"/>
                <a:gd name="T35" fmla="*/ 528 h 603"/>
                <a:gd name="T36" fmla="*/ 1461 w 2149"/>
                <a:gd name="T37" fmla="*/ 566 h 603"/>
                <a:gd name="T38" fmla="*/ 1685 w 2149"/>
                <a:gd name="T39" fmla="*/ 596 h 603"/>
                <a:gd name="T40" fmla="*/ 1817 w 2149"/>
                <a:gd name="T41" fmla="*/ 603 h 603"/>
                <a:gd name="T42" fmla="*/ 1903 w 2149"/>
                <a:gd name="T43" fmla="*/ 598 h 603"/>
                <a:gd name="T44" fmla="*/ 1972 w 2149"/>
                <a:gd name="T45" fmla="*/ 582 h 603"/>
                <a:gd name="T46" fmla="*/ 2036 w 2149"/>
                <a:gd name="T47" fmla="*/ 549 h 603"/>
                <a:gd name="T48" fmla="*/ 2086 w 2149"/>
                <a:gd name="T49" fmla="*/ 494 h 603"/>
                <a:gd name="T50" fmla="*/ 2116 w 2149"/>
                <a:gd name="T51" fmla="*/ 429 h 603"/>
                <a:gd name="T52" fmla="*/ 2136 w 2149"/>
                <a:gd name="T53" fmla="*/ 343 h 603"/>
                <a:gd name="T54" fmla="*/ 2147 w 2149"/>
                <a:gd name="T55" fmla="*/ 208 h 603"/>
                <a:gd name="T56" fmla="*/ 2148 w 2149"/>
                <a:gd name="T57" fmla="*/ 116 h 603"/>
                <a:gd name="T58" fmla="*/ 2144 w 2149"/>
                <a:gd name="T59" fmla="*/ 43 h 603"/>
                <a:gd name="T60" fmla="*/ 2132 w 2149"/>
                <a:gd name="T61" fmla="*/ 43 h 603"/>
                <a:gd name="T62" fmla="*/ 2131 w 2149"/>
                <a:gd name="T63" fmla="*/ 116 h 603"/>
                <a:gd name="T64" fmla="*/ 2130 w 2149"/>
                <a:gd name="T65" fmla="*/ 208 h 603"/>
                <a:gd name="T66" fmla="*/ 2118 w 2149"/>
                <a:gd name="T67" fmla="*/ 341 h 603"/>
                <a:gd name="T68" fmla="*/ 2094 w 2149"/>
                <a:gd name="T69" fmla="*/ 440 h 603"/>
                <a:gd name="T70" fmla="*/ 2062 w 2149"/>
                <a:gd name="T71" fmla="*/ 499 h 603"/>
                <a:gd name="T72" fmla="*/ 2012 w 2149"/>
                <a:gd name="T73" fmla="*/ 544 h 603"/>
                <a:gd name="T74" fmla="*/ 1950 w 2149"/>
                <a:gd name="T75" fmla="*/ 571 h 603"/>
                <a:gd name="T76" fmla="*/ 1884 w 2149"/>
                <a:gd name="T77" fmla="*/ 583 h 603"/>
                <a:gd name="T78" fmla="*/ 1783 w 2149"/>
                <a:gd name="T79" fmla="*/ 585 h 603"/>
                <a:gd name="T80" fmla="*/ 1627 w 2149"/>
                <a:gd name="T81" fmla="*/ 572 h 603"/>
                <a:gd name="T82" fmla="*/ 1417 w 2149"/>
                <a:gd name="T83" fmla="*/ 542 h 603"/>
                <a:gd name="T84" fmla="*/ 1268 w 2149"/>
                <a:gd name="T85" fmla="*/ 511 h 603"/>
                <a:gd name="T86" fmla="*/ 1197 w 2149"/>
                <a:gd name="T87" fmla="*/ 491 h 603"/>
                <a:gd name="T88" fmla="*/ 1133 w 2149"/>
                <a:gd name="T89" fmla="*/ 469 h 603"/>
                <a:gd name="T90" fmla="*/ 1050 w 2149"/>
                <a:gd name="T91" fmla="*/ 437 h 603"/>
                <a:gd name="T92" fmla="*/ 787 w 2149"/>
                <a:gd name="T93" fmla="*/ 319 h 603"/>
                <a:gd name="T94" fmla="*/ 726 w 2149"/>
                <a:gd name="T95" fmla="*/ 291 h 603"/>
                <a:gd name="T96" fmla="*/ 614 w 2149"/>
                <a:gd name="T97" fmla="*/ 245 h 603"/>
                <a:gd name="T98" fmla="*/ 566 w 2149"/>
                <a:gd name="T99" fmla="*/ 226 h 603"/>
                <a:gd name="T100" fmla="*/ 499 w 2149"/>
                <a:gd name="T101" fmla="*/ 204 h 603"/>
                <a:gd name="T102" fmla="*/ 362 w 2149"/>
                <a:gd name="T103" fmla="*/ 169 h 603"/>
                <a:gd name="T104" fmla="*/ 225 w 2149"/>
                <a:gd name="T105" fmla="*/ 150 h 603"/>
                <a:gd name="T106" fmla="*/ 63 w 2149"/>
                <a:gd name="T107" fmla="*/ 147 h 603"/>
                <a:gd name="T108" fmla="*/ 33 w 2149"/>
                <a:gd name="T109" fmla="*/ 147 h 603"/>
                <a:gd name="T110" fmla="*/ 17 w 2149"/>
                <a:gd name="T111" fmla="*/ 139 h 603"/>
                <a:gd name="T112" fmla="*/ 17 w 2149"/>
                <a:gd name="T113" fmla="*/ 112 h 603"/>
                <a:gd name="T114" fmla="*/ 18 w 2149"/>
                <a:gd name="T115" fmla="*/ 89 h 603"/>
                <a:gd name="T116" fmla="*/ 27 w 2149"/>
                <a:gd name="T117" fmla="*/ 31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9" h="603">
                  <a:moveTo>
                    <a:pt x="29" y="0"/>
                  </a:moveTo>
                  <a:lnTo>
                    <a:pt x="29" y="0"/>
                  </a:lnTo>
                  <a:lnTo>
                    <a:pt x="22" y="14"/>
                  </a:lnTo>
                  <a:lnTo>
                    <a:pt x="15" y="27"/>
                  </a:lnTo>
                  <a:lnTo>
                    <a:pt x="10" y="42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27"/>
                  </a:lnTo>
                  <a:lnTo>
                    <a:pt x="0" y="127"/>
                  </a:lnTo>
                  <a:lnTo>
                    <a:pt x="0" y="134"/>
                  </a:lnTo>
                  <a:lnTo>
                    <a:pt x="1" y="143"/>
                  </a:lnTo>
                  <a:lnTo>
                    <a:pt x="1" y="143"/>
                  </a:lnTo>
                  <a:lnTo>
                    <a:pt x="2" y="149"/>
                  </a:lnTo>
                  <a:lnTo>
                    <a:pt x="5" y="153"/>
                  </a:lnTo>
                  <a:lnTo>
                    <a:pt x="5" y="153"/>
                  </a:lnTo>
                  <a:lnTo>
                    <a:pt x="10" y="158"/>
                  </a:lnTo>
                  <a:lnTo>
                    <a:pt x="14" y="160"/>
                  </a:lnTo>
                  <a:lnTo>
                    <a:pt x="14" y="160"/>
                  </a:lnTo>
                  <a:lnTo>
                    <a:pt x="18" y="162"/>
                  </a:lnTo>
                  <a:lnTo>
                    <a:pt x="23" y="163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95" y="162"/>
                  </a:lnTo>
                  <a:lnTo>
                    <a:pt x="125" y="162"/>
                  </a:lnTo>
                  <a:lnTo>
                    <a:pt x="157" y="163"/>
                  </a:lnTo>
                  <a:lnTo>
                    <a:pt x="191" y="165"/>
                  </a:lnTo>
                  <a:lnTo>
                    <a:pt x="224" y="168"/>
                  </a:lnTo>
                  <a:lnTo>
                    <a:pt x="257" y="171"/>
                  </a:lnTo>
                  <a:lnTo>
                    <a:pt x="291" y="175"/>
                  </a:lnTo>
                  <a:lnTo>
                    <a:pt x="324" y="180"/>
                  </a:lnTo>
                  <a:lnTo>
                    <a:pt x="324" y="180"/>
                  </a:lnTo>
                  <a:lnTo>
                    <a:pt x="358" y="186"/>
                  </a:lnTo>
                  <a:lnTo>
                    <a:pt x="393" y="193"/>
                  </a:lnTo>
                  <a:lnTo>
                    <a:pt x="427" y="202"/>
                  </a:lnTo>
                  <a:lnTo>
                    <a:pt x="460" y="211"/>
                  </a:lnTo>
                  <a:lnTo>
                    <a:pt x="460" y="211"/>
                  </a:lnTo>
                  <a:lnTo>
                    <a:pt x="494" y="221"/>
                  </a:lnTo>
                  <a:lnTo>
                    <a:pt x="511" y="225"/>
                  </a:lnTo>
                  <a:lnTo>
                    <a:pt x="511" y="225"/>
                  </a:lnTo>
                  <a:lnTo>
                    <a:pt x="527" y="230"/>
                  </a:lnTo>
                  <a:lnTo>
                    <a:pt x="527" y="230"/>
                  </a:lnTo>
                  <a:lnTo>
                    <a:pt x="560" y="243"/>
                  </a:lnTo>
                  <a:lnTo>
                    <a:pt x="560" y="243"/>
                  </a:lnTo>
                  <a:lnTo>
                    <a:pt x="592" y="255"/>
                  </a:lnTo>
                  <a:lnTo>
                    <a:pt x="592" y="255"/>
                  </a:lnTo>
                  <a:lnTo>
                    <a:pt x="609" y="260"/>
                  </a:lnTo>
                  <a:lnTo>
                    <a:pt x="609" y="260"/>
                  </a:lnTo>
                  <a:lnTo>
                    <a:pt x="624" y="267"/>
                  </a:lnTo>
                  <a:lnTo>
                    <a:pt x="624" y="267"/>
                  </a:lnTo>
                  <a:lnTo>
                    <a:pt x="656" y="280"/>
                  </a:lnTo>
                  <a:lnTo>
                    <a:pt x="656" y="280"/>
                  </a:lnTo>
                  <a:lnTo>
                    <a:pt x="718" y="307"/>
                  </a:lnTo>
                  <a:lnTo>
                    <a:pt x="718" y="307"/>
                  </a:lnTo>
                  <a:lnTo>
                    <a:pt x="749" y="320"/>
                  </a:lnTo>
                  <a:lnTo>
                    <a:pt x="749" y="320"/>
                  </a:lnTo>
                  <a:lnTo>
                    <a:pt x="779" y="334"/>
                  </a:lnTo>
                  <a:lnTo>
                    <a:pt x="779" y="334"/>
                  </a:lnTo>
                  <a:lnTo>
                    <a:pt x="837" y="361"/>
                  </a:lnTo>
                  <a:lnTo>
                    <a:pt x="837" y="361"/>
                  </a:lnTo>
                  <a:lnTo>
                    <a:pt x="947" y="412"/>
                  </a:lnTo>
                  <a:lnTo>
                    <a:pt x="997" y="434"/>
                  </a:lnTo>
                  <a:lnTo>
                    <a:pt x="1044" y="454"/>
                  </a:lnTo>
                  <a:lnTo>
                    <a:pt x="1044" y="454"/>
                  </a:lnTo>
                  <a:lnTo>
                    <a:pt x="1088" y="471"/>
                  </a:lnTo>
                  <a:lnTo>
                    <a:pt x="1088" y="471"/>
                  </a:lnTo>
                  <a:lnTo>
                    <a:pt x="1128" y="486"/>
                  </a:lnTo>
                  <a:lnTo>
                    <a:pt x="1128" y="486"/>
                  </a:lnTo>
                  <a:lnTo>
                    <a:pt x="1162" y="498"/>
                  </a:lnTo>
                  <a:lnTo>
                    <a:pt x="1162" y="498"/>
                  </a:lnTo>
                  <a:lnTo>
                    <a:pt x="1177" y="503"/>
                  </a:lnTo>
                  <a:lnTo>
                    <a:pt x="1177" y="503"/>
                  </a:lnTo>
                  <a:lnTo>
                    <a:pt x="1192" y="508"/>
                  </a:lnTo>
                  <a:lnTo>
                    <a:pt x="1192" y="508"/>
                  </a:lnTo>
                  <a:lnTo>
                    <a:pt x="1234" y="520"/>
                  </a:lnTo>
                  <a:lnTo>
                    <a:pt x="1249" y="524"/>
                  </a:lnTo>
                  <a:lnTo>
                    <a:pt x="1249" y="524"/>
                  </a:lnTo>
                  <a:lnTo>
                    <a:pt x="1264" y="528"/>
                  </a:lnTo>
                  <a:lnTo>
                    <a:pt x="1264" y="528"/>
                  </a:lnTo>
                  <a:lnTo>
                    <a:pt x="1305" y="538"/>
                  </a:lnTo>
                  <a:lnTo>
                    <a:pt x="1305" y="538"/>
                  </a:lnTo>
                  <a:lnTo>
                    <a:pt x="1373" y="552"/>
                  </a:lnTo>
                  <a:lnTo>
                    <a:pt x="1415" y="559"/>
                  </a:lnTo>
                  <a:lnTo>
                    <a:pt x="1461" y="566"/>
                  </a:lnTo>
                  <a:lnTo>
                    <a:pt x="1461" y="566"/>
                  </a:lnTo>
                  <a:lnTo>
                    <a:pt x="1566" y="582"/>
                  </a:lnTo>
                  <a:lnTo>
                    <a:pt x="1566" y="582"/>
                  </a:lnTo>
                  <a:lnTo>
                    <a:pt x="1624" y="588"/>
                  </a:lnTo>
                  <a:lnTo>
                    <a:pt x="1685" y="596"/>
                  </a:lnTo>
                  <a:lnTo>
                    <a:pt x="1685" y="596"/>
                  </a:lnTo>
                  <a:lnTo>
                    <a:pt x="1717" y="598"/>
                  </a:lnTo>
                  <a:lnTo>
                    <a:pt x="1750" y="601"/>
                  </a:lnTo>
                  <a:lnTo>
                    <a:pt x="1783" y="602"/>
                  </a:lnTo>
                  <a:lnTo>
                    <a:pt x="1817" y="603"/>
                  </a:lnTo>
                  <a:lnTo>
                    <a:pt x="1817" y="603"/>
                  </a:lnTo>
                  <a:lnTo>
                    <a:pt x="1851" y="603"/>
                  </a:lnTo>
                  <a:lnTo>
                    <a:pt x="1885" y="599"/>
                  </a:lnTo>
                  <a:lnTo>
                    <a:pt x="1885" y="599"/>
                  </a:lnTo>
                  <a:lnTo>
                    <a:pt x="1903" y="598"/>
                  </a:lnTo>
                  <a:lnTo>
                    <a:pt x="1920" y="595"/>
                  </a:lnTo>
                  <a:lnTo>
                    <a:pt x="1938" y="592"/>
                  </a:lnTo>
                  <a:lnTo>
                    <a:pt x="1955" y="587"/>
                  </a:lnTo>
                  <a:lnTo>
                    <a:pt x="1955" y="587"/>
                  </a:lnTo>
                  <a:lnTo>
                    <a:pt x="1972" y="582"/>
                  </a:lnTo>
                  <a:lnTo>
                    <a:pt x="1989" y="575"/>
                  </a:lnTo>
                  <a:lnTo>
                    <a:pt x="2005" y="568"/>
                  </a:lnTo>
                  <a:lnTo>
                    <a:pt x="2021" y="559"/>
                  </a:lnTo>
                  <a:lnTo>
                    <a:pt x="2021" y="559"/>
                  </a:lnTo>
                  <a:lnTo>
                    <a:pt x="2036" y="549"/>
                  </a:lnTo>
                  <a:lnTo>
                    <a:pt x="2051" y="536"/>
                  </a:lnTo>
                  <a:lnTo>
                    <a:pt x="2064" y="524"/>
                  </a:lnTo>
                  <a:lnTo>
                    <a:pt x="2075" y="510"/>
                  </a:lnTo>
                  <a:lnTo>
                    <a:pt x="2075" y="510"/>
                  </a:lnTo>
                  <a:lnTo>
                    <a:pt x="2086" y="494"/>
                  </a:lnTo>
                  <a:lnTo>
                    <a:pt x="2095" y="479"/>
                  </a:lnTo>
                  <a:lnTo>
                    <a:pt x="2104" y="462"/>
                  </a:lnTo>
                  <a:lnTo>
                    <a:pt x="2110" y="446"/>
                  </a:lnTo>
                  <a:lnTo>
                    <a:pt x="2110" y="446"/>
                  </a:lnTo>
                  <a:lnTo>
                    <a:pt x="2116" y="429"/>
                  </a:lnTo>
                  <a:lnTo>
                    <a:pt x="2121" y="413"/>
                  </a:lnTo>
                  <a:lnTo>
                    <a:pt x="2126" y="395"/>
                  </a:lnTo>
                  <a:lnTo>
                    <a:pt x="2129" y="377"/>
                  </a:lnTo>
                  <a:lnTo>
                    <a:pt x="2129" y="377"/>
                  </a:lnTo>
                  <a:lnTo>
                    <a:pt x="2136" y="343"/>
                  </a:lnTo>
                  <a:lnTo>
                    <a:pt x="2140" y="309"/>
                  </a:lnTo>
                  <a:lnTo>
                    <a:pt x="2143" y="276"/>
                  </a:lnTo>
                  <a:lnTo>
                    <a:pt x="2145" y="242"/>
                  </a:lnTo>
                  <a:lnTo>
                    <a:pt x="2145" y="242"/>
                  </a:lnTo>
                  <a:lnTo>
                    <a:pt x="2147" y="208"/>
                  </a:lnTo>
                  <a:lnTo>
                    <a:pt x="2148" y="176"/>
                  </a:lnTo>
                  <a:lnTo>
                    <a:pt x="2148" y="176"/>
                  </a:lnTo>
                  <a:lnTo>
                    <a:pt x="2149" y="144"/>
                  </a:lnTo>
                  <a:lnTo>
                    <a:pt x="2149" y="144"/>
                  </a:lnTo>
                  <a:lnTo>
                    <a:pt x="2148" y="116"/>
                  </a:lnTo>
                  <a:lnTo>
                    <a:pt x="2148" y="116"/>
                  </a:lnTo>
                  <a:lnTo>
                    <a:pt x="2148" y="76"/>
                  </a:lnTo>
                  <a:lnTo>
                    <a:pt x="2148" y="76"/>
                  </a:lnTo>
                  <a:lnTo>
                    <a:pt x="2147" y="58"/>
                  </a:lnTo>
                  <a:lnTo>
                    <a:pt x="2144" y="43"/>
                  </a:lnTo>
                  <a:lnTo>
                    <a:pt x="2142" y="28"/>
                  </a:lnTo>
                  <a:lnTo>
                    <a:pt x="2138" y="13"/>
                  </a:lnTo>
                  <a:lnTo>
                    <a:pt x="2138" y="13"/>
                  </a:lnTo>
                  <a:lnTo>
                    <a:pt x="2134" y="28"/>
                  </a:lnTo>
                  <a:lnTo>
                    <a:pt x="2132" y="43"/>
                  </a:lnTo>
                  <a:lnTo>
                    <a:pt x="2131" y="58"/>
                  </a:lnTo>
                  <a:lnTo>
                    <a:pt x="2130" y="77"/>
                  </a:lnTo>
                  <a:lnTo>
                    <a:pt x="2130" y="77"/>
                  </a:lnTo>
                  <a:lnTo>
                    <a:pt x="2131" y="116"/>
                  </a:lnTo>
                  <a:lnTo>
                    <a:pt x="2131" y="116"/>
                  </a:lnTo>
                  <a:lnTo>
                    <a:pt x="2131" y="144"/>
                  </a:lnTo>
                  <a:lnTo>
                    <a:pt x="2131" y="144"/>
                  </a:lnTo>
                  <a:lnTo>
                    <a:pt x="2131" y="175"/>
                  </a:lnTo>
                  <a:lnTo>
                    <a:pt x="2131" y="175"/>
                  </a:lnTo>
                  <a:lnTo>
                    <a:pt x="2130" y="208"/>
                  </a:lnTo>
                  <a:lnTo>
                    <a:pt x="2128" y="240"/>
                  </a:lnTo>
                  <a:lnTo>
                    <a:pt x="2128" y="240"/>
                  </a:lnTo>
                  <a:lnTo>
                    <a:pt x="2126" y="274"/>
                  </a:lnTo>
                  <a:lnTo>
                    <a:pt x="2122" y="307"/>
                  </a:lnTo>
                  <a:lnTo>
                    <a:pt x="2118" y="341"/>
                  </a:lnTo>
                  <a:lnTo>
                    <a:pt x="2112" y="374"/>
                  </a:lnTo>
                  <a:lnTo>
                    <a:pt x="2112" y="374"/>
                  </a:lnTo>
                  <a:lnTo>
                    <a:pt x="2105" y="407"/>
                  </a:lnTo>
                  <a:lnTo>
                    <a:pt x="2099" y="424"/>
                  </a:lnTo>
                  <a:lnTo>
                    <a:pt x="2094" y="440"/>
                  </a:lnTo>
                  <a:lnTo>
                    <a:pt x="2094" y="440"/>
                  </a:lnTo>
                  <a:lnTo>
                    <a:pt x="2087" y="456"/>
                  </a:lnTo>
                  <a:lnTo>
                    <a:pt x="2079" y="471"/>
                  </a:lnTo>
                  <a:lnTo>
                    <a:pt x="2072" y="486"/>
                  </a:lnTo>
                  <a:lnTo>
                    <a:pt x="2062" y="499"/>
                  </a:lnTo>
                  <a:lnTo>
                    <a:pt x="2062" y="499"/>
                  </a:lnTo>
                  <a:lnTo>
                    <a:pt x="2051" y="512"/>
                  </a:lnTo>
                  <a:lnTo>
                    <a:pt x="2038" y="524"/>
                  </a:lnTo>
                  <a:lnTo>
                    <a:pt x="2026" y="534"/>
                  </a:lnTo>
                  <a:lnTo>
                    <a:pt x="2012" y="544"/>
                  </a:lnTo>
                  <a:lnTo>
                    <a:pt x="2012" y="544"/>
                  </a:lnTo>
                  <a:lnTo>
                    <a:pt x="1998" y="553"/>
                  </a:lnTo>
                  <a:lnTo>
                    <a:pt x="1982" y="560"/>
                  </a:lnTo>
                  <a:lnTo>
                    <a:pt x="1967" y="565"/>
                  </a:lnTo>
                  <a:lnTo>
                    <a:pt x="1950" y="571"/>
                  </a:lnTo>
                  <a:lnTo>
                    <a:pt x="1950" y="571"/>
                  </a:lnTo>
                  <a:lnTo>
                    <a:pt x="1934" y="575"/>
                  </a:lnTo>
                  <a:lnTo>
                    <a:pt x="1917" y="578"/>
                  </a:lnTo>
                  <a:lnTo>
                    <a:pt x="1900" y="581"/>
                  </a:lnTo>
                  <a:lnTo>
                    <a:pt x="1884" y="583"/>
                  </a:lnTo>
                  <a:lnTo>
                    <a:pt x="1884" y="583"/>
                  </a:lnTo>
                  <a:lnTo>
                    <a:pt x="1850" y="585"/>
                  </a:lnTo>
                  <a:lnTo>
                    <a:pt x="1817" y="585"/>
                  </a:lnTo>
                  <a:lnTo>
                    <a:pt x="1817" y="585"/>
                  </a:lnTo>
                  <a:lnTo>
                    <a:pt x="1783" y="585"/>
                  </a:lnTo>
                  <a:lnTo>
                    <a:pt x="1751" y="583"/>
                  </a:lnTo>
                  <a:lnTo>
                    <a:pt x="1718" y="582"/>
                  </a:lnTo>
                  <a:lnTo>
                    <a:pt x="1687" y="578"/>
                  </a:lnTo>
                  <a:lnTo>
                    <a:pt x="1687" y="578"/>
                  </a:lnTo>
                  <a:lnTo>
                    <a:pt x="1627" y="572"/>
                  </a:lnTo>
                  <a:lnTo>
                    <a:pt x="1568" y="564"/>
                  </a:lnTo>
                  <a:lnTo>
                    <a:pt x="1568" y="564"/>
                  </a:lnTo>
                  <a:lnTo>
                    <a:pt x="1463" y="550"/>
                  </a:lnTo>
                  <a:lnTo>
                    <a:pt x="1463" y="550"/>
                  </a:lnTo>
                  <a:lnTo>
                    <a:pt x="1417" y="542"/>
                  </a:lnTo>
                  <a:lnTo>
                    <a:pt x="1376" y="534"/>
                  </a:lnTo>
                  <a:lnTo>
                    <a:pt x="1310" y="521"/>
                  </a:lnTo>
                  <a:lnTo>
                    <a:pt x="1310" y="521"/>
                  </a:lnTo>
                  <a:lnTo>
                    <a:pt x="1268" y="511"/>
                  </a:lnTo>
                  <a:lnTo>
                    <a:pt x="1268" y="511"/>
                  </a:lnTo>
                  <a:lnTo>
                    <a:pt x="1254" y="508"/>
                  </a:lnTo>
                  <a:lnTo>
                    <a:pt x="1254" y="508"/>
                  </a:lnTo>
                  <a:lnTo>
                    <a:pt x="1238" y="503"/>
                  </a:lnTo>
                  <a:lnTo>
                    <a:pt x="1197" y="491"/>
                  </a:lnTo>
                  <a:lnTo>
                    <a:pt x="1197" y="491"/>
                  </a:lnTo>
                  <a:lnTo>
                    <a:pt x="1183" y="487"/>
                  </a:lnTo>
                  <a:lnTo>
                    <a:pt x="1183" y="487"/>
                  </a:lnTo>
                  <a:lnTo>
                    <a:pt x="1167" y="481"/>
                  </a:lnTo>
                  <a:lnTo>
                    <a:pt x="1167" y="481"/>
                  </a:lnTo>
                  <a:lnTo>
                    <a:pt x="1133" y="469"/>
                  </a:lnTo>
                  <a:lnTo>
                    <a:pt x="1133" y="469"/>
                  </a:lnTo>
                  <a:lnTo>
                    <a:pt x="1095" y="455"/>
                  </a:lnTo>
                  <a:lnTo>
                    <a:pt x="1095" y="455"/>
                  </a:lnTo>
                  <a:lnTo>
                    <a:pt x="1050" y="437"/>
                  </a:lnTo>
                  <a:lnTo>
                    <a:pt x="1050" y="437"/>
                  </a:lnTo>
                  <a:lnTo>
                    <a:pt x="1004" y="417"/>
                  </a:lnTo>
                  <a:lnTo>
                    <a:pt x="953" y="395"/>
                  </a:lnTo>
                  <a:lnTo>
                    <a:pt x="844" y="345"/>
                  </a:lnTo>
                  <a:lnTo>
                    <a:pt x="844" y="345"/>
                  </a:lnTo>
                  <a:lnTo>
                    <a:pt x="787" y="319"/>
                  </a:lnTo>
                  <a:lnTo>
                    <a:pt x="787" y="319"/>
                  </a:lnTo>
                  <a:lnTo>
                    <a:pt x="756" y="304"/>
                  </a:lnTo>
                  <a:lnTo>
                    <a:pt x="756" y="304"/>
                  </a:lnTo>
                  <a:lnTo>
                    <a:pt x="726" y="291"/>
                  </a:lnTo>
                  <a:lnTo>
                    <a:pt x="726" y="291"/>
                  </a:lnTo>
                  <a:lnTo>
                    <a:pt x="663" y="264"/>
                  </a:lnTo>
                  <a:lnTo>
                    <a:pt x="663" y="264"/>
                  </a:lnTo>
                  <a:lnTo>
                    <a:pt x="631" y="251"/>
                  </a:lnTo>
                  <a:lnTo>
                    <a:pt x="631" y="251"/>
                  </a:lnTo>
                  <a:lnTo>
                    <a:pt x="614" y="245"/>
                  </a:lnTo>
                  <a:lnTo>
                    <a:pt x="614" y="245"/>
                  </a:lnTo>
                  <a:lnTo>
                    <a:pt x="599" y="238"/>
                  </a:lnTo>
                  <a:lnTo>
                    <a:pt x="599" y="238"/>
                  </a:lnTo>
                  <a:lnTo>
                    <a:pt x="566" y="226"/>
                  </a:lnTo>
                  <a:lnTo>
                    <a:pt x="566" y="226"/>
                  </a:lnTo>
                  <a:lnTo>
                    <a:pt x="533" y="215"/>
                  </a:lnTo>
                  <a:lnTo>
                    <a:pt x="533" y="215"/>
                  </a:lnTo>
                  <a:lnTo>
                    <a:pt x="516" y="208"/>
                  </a:lnTo>
                  <a:lnTo>
                    <a:pt x="499" y="204"/>
                  </a:lnTo>
                  <a:lnTo>
                    <a:pt x="499" y="204"/>
                  </a:lnTo>
                  <a:lnTo>
                    <a:pt x="465" y="194"/>
                  </a:lnTo>
                  <a:lnTo>
                    <a:pt x="465" y="194"/>
                  </a:lnTo>
                  <a:lnTo>
                    <a:pt x="431" y="184"/>
                  </a:lnTo>
                  <a:lnTo>
                    <a:pt x="396" y="176"/>
                  </a:lnTo>
                  <a:lnTo>
                    <a:pt x="362" y="169"/>
                  </a:lnTo>
                  <a:lnTo>
                    <a:pt x="327" y="163"/>
                  </a:lnTo>
                  <a:lnTo>
                    <a:pt x="327" y="163"/>
                  </a:lnTo>
                  <a:lnTo>
                    <a:pt x="293" y="158"/>
                  </a:lnTo>
                  <a:lnTo>
                    <a:pt x="259" y="153"/>
                  </a:lnTo>
                  <a:lnTo>
                    <a:pt x="225" y="150"/>
                  </a:lnTo>
                  <a:lnTo>
                    <a:pt x="192" y="148"/>
                  </a:lnTo>
                  <a:lnTo>
                    <a:pt x="159" y="145"/>
                  </a:lnTo>
                  <a:lnTo>
                    <a:pt x="125" y="145"/>
                  </a:lnTo>
                  <a:lnTo>
                    <a:pt x="93" y="145"/>
                  </a:lnTo>
                  <a:lnTo>
                    <a:pt x="63" y="147"/>
                  </a:lnTo>
                  <a:lnTo>
                    <a:pt x="63" y="147"/>
                  </a:lnTo>
                  <a:lnTo>
                    <a:pt x="47" y="147"/>
                  </a:lnTo>
                  <a:lnTo>
                    <a:pt x="47" y="147"/>
                  </a:lnTo>
                  <a:lnTo>
                    <a:pt x="33" y="147"/>
                  </a:lnTo>
                  <a:lnTo>
                    <a:pt x="33" y="147"/>
                  </a:lnTo>
                  <a:lnTo>
                    <a:pt x="26" y="147"/>
                  </a:lnTo>
                  <a:lnTo>
                    <a:pt x="22" y="144"/>
                  </a:lnTo>
                  <a:lnTo>
                    <a:pt x="22" y="144"/>
                  </a:lnTo>
                  <a:lnTo>
                    <a:pt x="18" y="142"/>
                  </a:lnTo>
                  <a:lnTo>
                    <a:pt x="17" y="139"/>
                  </a:lnTo>
                  <a:lnTo>
                    <a:pt x="17" y="139"/>
                  </a:lnTo>
                  <a:lnTo>
                    <a:pt x="16" y="133"/>
                  </a:lnTo>
                  <a:lnTo>
                    <a:pt x="16" y="127"/>
                  </a:lnTo>
                  <a:lnTo>
                    <a:pt x="16" y="127"/>
                  </a:lnTo>
                  <a:lnTo>
                    <a:pt x="17" y="112"/>
                  </a:lnTo>
                  <a:lnTo>
                    <a:pt x="17" y="112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0E7CC98F-87D8-36C5-B2C5-06425E79D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7" y="2742"/>
              <a:ext cx="1727" cy="159"/>
            </a:xfrm>
            <a:custGeom>
              <a:avLst/>
              <a:gdLst>
                <a:gd name="T0" fmla="*/ 15 w 1727"/>
                <a:gd name="T1" fmla="*/ 57 h 159"/>
                <a:gd name="T2" fmla="*/ 30 w 1727"/>
                <a:gd name="T3" fmla="*/ 54 h 159"/>
                <a:gd name="T4" fmla="*/ 62 w 1727"/>
                <a:gd name="T5" fmla="*/ 45 h 159"/>
                <a:gd name="T6" fmla="*/ 76 w 1727"/>
                <a:gd name="T7" fmla="*/ 40 h 159"/>
                <a:gd name="T8" fmla="*/ 93 w 1727"/>
                <a:gd name="T9" fmla="*/ 37 h 159"/>
                <a:gd name="T10" fmla="*/ 100 w 1727"/>
                <a:gd name="T11" fmla="*/ 35 h 159"/>
                <a:gd name="T12" fmla="*/ 152 w 1727"/>
                <a:gd name="T13" fmla="*/ 27 h 159"/>
                <a:gd name="T14" fmla="*/ 228 w 1727"/>
                <a:gd name="T15" fmla="*/ 23 h 159"/>
                <a:gd name="T16" fmla="*/ 393 w 1727"/>
                <a:gd name="T17" fmla="*/ 17 h 159"/>
                <a:gd name="T18" fmla="*/ 518 w 1727"/>
                <a:gd name="T19" fmla="*/ 18 h 159"/>
                <a:gd name="T20" fmla="*/ 635 w 1727"/>
                <a:gd name="T21" fmla="*/ 26 h 159"/>
                <a:gd name="T22" fmla="*/ 705 w 1727"/>
                <a:gd name="T23" fmla="*/ 36 h 159"/>
                <a:gd name="T24" fmla="*/ 819 w 1727"/>
                <a:gd name="T25" fmla="*/ 58 h 159"/>
                <a:gd name="T26" fmla="*/ 892 w 1727"/>
                <a:gd name="T27" fmla="*/ 75 h 159"/>
                <a:gd name="T28" fmla="*/ 1018 w 1727"/>
                <a:gd name="T29" fmla="*/ 104 h 159"/>
                <a:gd name="T30" fmla="*/ 1188 w 1727"/>
                <a:gd name="T31" fmla="*/ 141 h 159"/>
                <a:gd name="T32" fmla="*/ 1308 w 1727"/>
                <a:gd name="T33" fmla="*/ 155 h 159"/>
                <a:gd name="T34" fmla="*/ 1329 w 1727"/>
                <a:gd name="T35" fmla="*/ 158 h 159"/>
                <a:gd name="T36" fmla="*/ 1393 w 1727"/>
                <a:gd name="T37" fmla="*/ 159 h 159"/>
                <a:gd name="T38" fmla="*/ 1477 w 1727"/>
                <a:gd name="T39" fmla="*/ 156 h 159"/>
                <a:gd name="T40" fmla="*/ 1559 w 1727"/>
                <a:gd name="T41" fmla="*/ 146 h 159"/>
                <a:gd name="T42" fmla="*/ 1577 w 1727"/>
                <a:gd name="T43" fmla="*/ 142 h 159"/>
                <a:gd name="T44" fmla="*/ 1597 w 1727"/>
                <a:gd name="T45" fmla="*/ 139 h 159"/>
                <a:gd name="T46" fmla="*/ 1616 w 1727"/>
                <a:gd name="T47" fmla="*/ 134 h 159"/>
                <a:gd name="T48" fmla="*/ 1645 w 1727"/>
                <a:gd name="T49" fmla="*/ 128 h 159"/>
                <a:gd name="T50" fmla="*/ 1656 w 1727"/>
                <a:gd name="T51" fmla="*/ 124 h 159"/>
                <a:gd name="T52" fmla="*/ 1688 w 1727"/>
                <a:gd name="T53" fmla="*/ 113 h 159"/>
                <a:gd name="T54" fmla="*/ 1714 w 1727"/>
                <a:gd name="T55" fmla="*/ 100 h 159"/>
                <a:gd name="T56" fmla="*/ 1712 w 1727"/>
                <a:gd name="T57" fmla="*/ 92 h 159"/>
                <a:gd name="T58" fmla="*/ 1682 w 1727"/>
                <a:gd name="T59" fmla="*/ 99 h 159"/>
                <a:gd name="T60" fmla="*/ 1650 w 1727"/>
                <a:gd name="T61" fmla="*/ 108 h 159"/>
                <a:gd name="T62" fmla="*/ 1640 w 1727"/>
                <a:gd name="T63" fmla="*/ 111 h 159"/>
                <a:gd name="T64" fmla="*/ 1612 w 1727"/>
                <a:gd name="T65" fmla="*/ 118 h 159"/>
                <a:gd name="T66" fmla="*/ 1593 w 1727"/>
                <a:gd name="T67" fmla="*/ 122 h 159"/>
                <a:gd name="T68" fmla="*/ 1574 w 1727"/>
                <a:gd name="T69" fmla="*/ 125 h 159"/>
                <a:gd name="T70" fmla="*/ 1555 w 1727"/>
                <a:gd name="T71" fmla="*/ 129 h 159"/>
                <a:gd name="T72" fmla="*/ 1476 w 1727"/>
                <a:gd name="T73" fmla="*/ 139 h 159"/>
                <a:gd name="T74" fmla="*/ 1393 w 1727"/>
                <a:gd name="T75" fmla="*/ 142 h 159"/>
                <a:gd name="T76" fmla="*/ 1330 w 1727"/>
                <a:gd name="T77" fmla="*/ 140 h 159"/>
                <a:gd name="T78" fmla="*/ 1310 w 1727"/>
                <a:gd name="T79" fmla="*/ 139 h 159"/>
                <a:gd name="T80" fmla="*/ 1190 w 1727"/>
                <a:gd name="T81" fmla="*/ 123 h 159"/>
                <a:gd name="T82" fmla="*/ 1021 w 1727"/>
                <a:gd name="T83" fmla="*/ 88 h 159"/>
                <a:gd name="T84" fmla="*/ 896 w 1727"/>
                <a:gd name="T85" fmla="*/ 58 h 159"/>
                <a:gd name="T86" fmla="*/ 822 w 1727"/>
                <a:gd name="T87" fmla="*/ 40 h 159"/>
                <a:gd name="T88" fmla="*/ 708 w 1727"/>
                <a:gd name="T89" fmla="*/ 18 h 159"/>
                <a:gd name="T90" fmla="*/ 637 w 1727"/>
                <a:gd name="T91" fmla="*/ 10 h 159"/>
                <a:gd name="T92" fmla="*/ 518 w 1727"/>
                <a:gd name="T93" fmla="*/ 1 h 159"/>
                <a:gd name="T94" fmla="*/ 393 w 1727"/>
                <a:gd name="T95" fmla="*/ 1 h 159"/>
                <a:gd name="T96" fmla="*/ 227 w 1727"/>
                <a:gd name="T97" fmla="*/ 5 h 159"/>
                <a:gd name="T98" fmla="*/ 151 w 1727"/>
                <a:gd name="T99" fmla="*/ 11 h 159"/>
                <a:gd name="T100" fmla="*/ 115 w 1727"/>
                <a:gd name="T101" fmla="*/ 15 h 159"/>
                <a:gd name="T102" fmla="*/ 89 w 1727"/>
                <a:gd name="T103" fmla="*/ 19 h 159"/>
                <a:gd name="T104" fmla="*/ 83 w 1727"/>
                <a:gd name="T105" fmla="*/ 22 h 159"/>
                <a:gd name="T106" fmla="*/ 56 w 1727"/>
                <a:gd name="T107" fmla="*/ 28 h 159"/>
                <a:gd name="T108" fmla="*/ 39 w 1727"/>
                <a:gd name="T109" fmla="*/ 35 h 159"/>
                <a:gd name="T110" fmla="*/ 12 w 1727"/>
                <a:gd name="T111" fmla="*/ 50 h 159"/>
                <a:gd name="T112" fmla="*/ 0 w 1727"/>
                <a:gd name="T113" fmla="*/ 6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27" h="159">
                  <a:moveTo>
                    <a:pt x="0" y="60"/>
                  </a:moveTo>
                  <a:lnTo>
                    <a:pt x="0" y="60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62" y="45"/>
                  </a:lnTo>
                  <a:lnTo>
                    <a:pt x="62" y="45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52" y="27"/>
                  </a:lnTo>
                  <a:lnTo>
                    <a:pt x="152" y="27"/>
                  </a:lnTo>
                  <a:lnTo>
                    <a:pt x="190" y="25"/>
                  </a:lnTo>
                  <a:lnTo>
                    <a:pt x="228" y="23"/>
                  </a:lnTo>
                  <a:lnTo>
                    <a:pt x="309" y="19"/>
                  </a:lnTo>
                  <a:lnTo>
                    <a:pt x="309" y="19"/>
                  </a:lnTo>
                  <a:lnTo>
                    <a:pt x="393" y="17"/>
                  </a:lnTo>
                  <a:lnTo>
                    <a:pt x="476" y="17"/>
                  </a:lnTo>
                  <a:lnTo>
                    <a:pt x="476" y="17"/>
                  </a:lnTo>
                  <a:lnTo>
                    <a:pt x="518" y="18"/>
                  </a:lnTo>
                  <a:lnTo>
                    <a:pt x="557" y="21"/>
                  </a:lnTo>
                  <a:lnTo>
                    <a:pt x="597" y="23"/>
                  </a:lnTo>
                  <a:lnTo>
                    <a:pt x="635" y="26"/>
                  </a:lnTo>
                  <a:lnTo>
                    <a:pt x="635" y="26"/>
                  </a:lnTo>
                  <a:lnTo>
                    <a:pt x="671" y="30"/>
                  </a:lnTo>
                  <a:lnTo>
                    <a:pt x="705" y="36"/>
                  </a:lnTo>
                  <a:lnTo>
                    <a:pt x="767" y="47"/>
                  </a:lnTo>
                  <a:lnTo>
                    <a:pt x="767" y="47"/>
                  </a:lnTo>
                  <a:lnTo>
                    <a:pt x="819" y="58"/>
                  </a:lnTo>
                  <a:lnTo>
                    <a:pt x="859" y="67"/>
                  </a:lnTo>
                  <a:lnTo>
                    <a:pt x="859" y="67"/>
                  </a:lnTo>
                  <a:lnTo>
                    <a:pt x="892" y="75"/>
                  </a:lnTo>
                  <a:lnTo>
                    <a:pt x="892" y="75"/>
                  </a:lnTo>
                  <a:lnTo>
                    <a:pt x="1018" y="104"/>
                  </a:lnTo>
                  <a:lnTo>
                    <a:pt x="1018" y="104"/>
                  </a:lnTo>
                  <a:lnTo>
                    <a:pt x="1080" y="119"/>
                  </a:lnTo>
                  <a:lnTo>
                    <a:pt x="1149" y="134"/>
                  </a:lnTo>
                  <a:lnTo>
                    <a:pt x="1188" y="141"/>
                  </a:lnTo>
                  <a:lnTo>
                    <a:pt x="1226" y="146"/>
                  </a:lnTo>
                  <a:lnTo>
                    <a:pt x="1267" y="152"/>
                  </a:lnTo>
                  <a:lnTo>
                    <a:pt x="1308" y="155"/>
                  </a:lnTo>
                  <a:lnTo>
                    <a:pt x="1308" y="155"/>
                  </a:lnTo>
                  <a:lnTo>
                    <a:pt x="1329" y="158"/>
                  </a:lnTo>
                  <a:lnTo>
                    <a:pt x="1329" y="158"/>
                  </a:lnTo>
                  <a:lnTo>
                    <a:pt x="1351" y="159"/>
                  </a:lnTo>
                  <a:lnTo>
                    <a:pt x="1351" y="159"/>
                  </a:lnTo>
                  <a:lnTo>
                    <a:pt x="1393" y="159"/>
                  </a:lnTo>
                  <a:lnTo>
                    <a:pt x="1393" y="159"/>
                  </a:lnTo>
                  <a:lnTo>
                    <a:pt x="1435" y="159"/>
                  </a:lnTo>
                  <a:lnTo>
                    <a:pt x="1477" y="156"/>
                  </a:lnTo>
                  <a:lnTo>
                    <a:pt x="1477" y="156"/>
                  </a:lnTo>
                  <a:lnTo>
                    <a:pt x="1518" y="152"/>
                  </a:lnTo>
                  <a:lnTo>
                    <a:pt x="1559" y="146"/>
                  </a:lnTo>
                  <a:lnTo>
                    <a:pt x="1559" y="146"/>
                  </a:lnTo>
                  <a:lnTo>
                    <a:pt x="1577" y="142"/>
                  </a:lnTo>
                  <a:lnTo>
                    <a:pt x="1577" y="142"/>
                  </a:lnTo>
                  <a:lnTo>
                    <a:pt x="1587" y="141"/>
                  </a:lnTo>
                  <a:lnTo>
                    <a:pt x="1587" y="141"/>
                  </a:lnTo>
                  <a:lnTo>
                    <a:pt x="1597" y="139"/>
                  </a:lnTo>
                  <a:lnTo>
                    <a:pt x="1597" y="139"/>
                  </a:lnTo>
                  <a:lnTo>
                    <a:pt x="1616" y="134"/>
                  </a:lnTo>
                  <a:lnTo>
                    <a:pt x="1616" y="134"/>
                  </a:lnTo>
                  <a:lnTo>
                    <a:pt x="1633" y="131"/>
                  </a:lnTo>
                  <a:lnTo>
                    <a:pt x="1633" y="131"/>
                  </a:lnTo>
                  <a:lnTo>
                    <a:pt x="1645" y="128"/>
                  </a:lnTo>
                  <a:lnTo>
                    <a:pt x="1645" y="128"/>
                  </a:lnTo>
                  <a:lnTo>
                    <a:pt x="1656" y="124"/>
                  </a:lnTo>
                  <a:lnTo>
                    <a:pt x="1656" y="124"/>
                  </a:lnTo>
                  <a:lnTo>
                    <a:pt x="1670" y="120"/>
                  </a:lnTo>
                  <a:lnTo>
                    <a:pt x="1670" y="120"/>
                  </a:lnTo>
                  <a:lnTo>
                    <a:pt x="1688" y="113"/>
                  </a:lnTo>
                  <a:lnTo>
                    <a:pt x="1702" y="107"/>
                  </a:lnTo>
                  <a:lnTo>
                    <a:pt x="1702" y="107"/>
                  </a:lnTo>
                  <a:lnTo>
                    <a:pt x="1714" y="100"/>
                  </a:lnTo>
                  <a:lnTo>
                    <a:pt x="1727" y="91"/>
                  </a:lnTo>
                  <a:lnTo>
                    <a:pt x="1727" y="91"/>
                  </a:lnTo>
                  <a:lnTo>
                    <a:pt x="1712" y="92"/>
                  </a:lnTo>
                  <a:lnTo>
                    <a:pt x="1698" y="96"/>
                  </a:lnTo>
                  <a:lnTo>
                    <a:pt x="1698" y="96"/>
                  </a:lnTo>
                  <a:lnTo>
                    <a:pt x="1682" y="99"/>
                  </a:lnTo>
                  <a:lnTo>
                    <a:pt x="1666" y="103"/>
                  </a:lnTo>
                  <a:lnTo>
                    <a:pt x="1666" y="103"/>
                  </a:lnTo>
                  <a:lnTo>
                    <a:pt x="1650" y="108"/>
                  </a:lnTo>
                  <a:lnTo>
                    <a:pt x="1650" y="108"/>
                  </a:lnTo>
                  <a:lnTo>
                    <a:pt x="1640" y="111"/>
                  </a:lnTo>
                  <a:lnTo>
                    <a:pt x="1640" y="111"/>
                  </a:lnTo>
                  <a:lnTo>
                    <a:pt x="1628" y="113"/>
                  </a:lnTo>
                  <a:lnTo>
                    <a:pt x="1628" y="113"/>
                  </a:lnTo>
                  <a:lnTo>
                    <a:pt x="1612" y="118"/>
                  </a:lnTo>
                  <a:lnTo>
                    <a:pt x="1612" y="118"/>
                  </a:lnTo>
                  <a:lnTo>
                    <a:pt x="1593" y="122"/>
                  </a:lnTo>
                  <a:lnTo>
                    <a:pt x="1593" y="122"/>
                  </a:lnTo>
                  <a:lnTo>
                    <a:pt x="1584" y="123"/>
                  </a:lnTo>
                  <a:lnTo>
                    <a:pt x="1584" y="123"/>
                  </a:lnTo>
                  <a:lnTo>
                    <a:pt x="1574" y="125"/>
                  </a:lnTo>
                  <a:lnTo>
                    <a:pt x="1574" y="125"/>
                  </a:lnTo>
                  <a:lnTo>
                    <a:pt x="1555" y="129"/>
                  </a:lnTo>
                  <a:lnTo>
                    <a:pt x="1555" y="129"/>
                  </a:lnTo>
                  <a:lnTo>
                    <a:pt x="1516" y="134"/>
                  </a:lnTo>
                  <a:lnTo>
                    <a:pt x="1476" y="139"/>
                  </a:lnTo>
                  <a:lnTo>
                    <a:pt x="1476" y="139"/>
                  </a:lnTo>
                  <a:lnTo>
                    <a:pt x="1434" y="141"/>
                  </a:lnTo>
                  <a:lnTo>
                    <a:pt x="1393" y="142"/>
                  </a:lnTo>
                  <a:lnTo>
                    <a:pt x="1393" y="142"/>
                  </a:lnTo>
                  <a:lnTo>
                    <a:pt x="1351" y="141"/>
                  </a:lnTo>
                  <a:lnTo>
                    <a:pt x="1351" y="141"/>
                  </a:lnTo>
                  <a:lnTo>
                    <a:pt x="1330" y="140"/>
                  </a:lnTo>
                  <a:lnTo>
                    <a:pt x="1330" y="140"/>
                  </a:lnTo>
                  <a:lnTo>
                    <a:pt x="1310" y="139"/>
                  </a:lnTo>
                  <a:lnTo>
                    <a:pt x="1310" y="139"/>
                  </a:lnTo>
                  <a:lnTo>
                    <a:pt x="1269" y="134"/>
                  </a:lnTo>
                  <a:lnTo>
                    <a:pt x="1230" y="130"/>
                  </a:lnTo>
                  <a:lnTo>
                    <a:pt x="1190" y="123"/>
                  </a:lnTo>
                  <a:lnTo>
                    <a:pt x="1152" y="117"/>
                  </a:lnTo>
                  <a:lnTo>
                    <a:pt x="1083" y="102"/>
                  </a:lnTo>
                  <a:lnTo>
                    <a:pt x="1021" y="88"/>
                  </a:lnTo>
                  <a:lnTo>
                    <a:pt x="1021" y="88"/>
                  </a:lnTo>
                  <a:lnTo>
                    <a:pt x="896" y="58"/>
                  </a:lnTo>
                  <a:lnTo>
                    <a:pt x="896" y="58"/>
                  </a:lnTo>
                  <a:lnTo>
                    <a:pt x="862" y="49"/>
                  </a:lnTo>
                  <a:lnTo>
                    <a:pt x="862" y="49"/>
                  </a:lnTo>
                  <a:lnTo>
                    <a:pt x="822" y="40"/>
                  </a:lnTo>
                  <a:lnTo>
                    <a:pt x="770" y="29"/>
                  </a:lnTo>
                  <a:lnTo>
                    <a:pt x="770" y="29"/>
                  </a:lnTo>
                  <a:lnTo>
                    <a:pt x="708" y="18"/>
                  </a:lnTo>
                  <a:lnTo>
                    <a:pt x="673" y="14"/>
                  </a:lnTo>
                  <a:lnTo>
                    <a:pt x="637" y="10"/>
                  </a:lnTo>
                  <a:lnTo>
                    <a:pt x="637" y="10"/>
                  </a:lnTo>
                  <a:lnTo>
                    <a:pt x="598" y="5"/>
                  </a:lnTo>
                  <a:lnTo>
                    <a:pt x="558" y="3"/>
                  </a:lnTo>
                  <a:lnTo>
                    <a:pt x="518" y="1"/>
                  </a:lnTo>
                  <a:lnTo>
                    <a:pt x="477" y="0"/>
                  </a:lnTo>
                  <a:lnTo>
                    <a:pt x="477" y="0"/>
                  </a:lnTo>
                  <a:lnTo>
                    <a:pt x="393" y="1"/>
                  </a:lnTo>
                  <a:lnTo>
                    <a:pt x="309" y="2"/>
                  </a:lnTo>
                  <a:lnTo>
                    <a:pt x="309" y="2"/>
                  </a:lnTo>
                  <a:lnTo>
                    <a:pt x="227" y="5"/>
                  </a:lnTo>
                  <a:lnTo>
                    <a:pt x="227" y="5"/>
                  </a:lnTo>
                  <a:lnTo>
                    <a:pt x="189" y="7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15" y="15"/>
                  </a:lnTo>
                  <a:lnTo>
                    <a:pt x="115" y="15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56" y="28"/>
                  </a:lnTo>
                  <a:lnTo>
                    <a:pt x="56" y="28"/>
                  </a:lnTo>
                  <a:lnTo>
                    <a:pt x="39" y="35"/>
                  </a:lnTo>
                  <a:lnTo>
                    <a:pt x="39" y="35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D6A0E31E-9426-DC3E-5F1D-24663BFB4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" y="2654"/>
              <a:ext cx="125" cy="198"/>
            </a:xfrm>
            <a:custGeom>
              <a:avLst/>
              <a:gdLst>
                <a:gd name="T0" fmla="*/ 0 w 125"/>
                <a:gd name="T1" fmla="*/ 0 h 198"/>
                <a:gd name="T2" fmla="*/ 10 w 125"/>
                <a:gd name="T3" fmla="*/ 12 h 198"/>
                <a:gd name="T4" fmla="*/ 20 w 125"/>
                <a:gd name="T5" fmla="*/ 23 h 198"/>
                <a:gd name="T6" fmla="*/ 30 w 125"/>
                <a:gd name="T7" fmla="*/ 35 h 198"/>
                <a:gd name="T8" fmla="*/ 41 w 125"/>
                <a:gd name="T9" fmla="*/ 48 h 198"/>
                <a:gd name="T10" fmla="*/ 48 w 125"/>
                <a:gd name="T11" fmla="*/ 54 h 198"/>
                <a:gd name="T12" fmla="*/ 59 w 125"/>
                <a:gd name="T13" fmla="*/ 68 h 198"/>
                <a:gd name="T14" fmla="*/ 67 w 125"/>
                <a:gd name="T15" fmla="*/ 80 h 198"/>
                <a:gd name="T16" fmla="*/ 72 w 125"/>
                <a:gd name="T17" fmla="*/ 88 h 198"/>
                <a:gd name="T18" fmla="*/ 73 w 125"/>
                <a:gd name="T19" fmla="*/ 89 h 198"/>
                <a:gd name="T20" fmla="*/ 77 w 125"/>
                <a:gd name="T21" fmla="*/ 94 h 198"/>
                <a:gd name="T22" fmla="*/ 83 w 125"/>
                <a:gd name="T23" fmla="*/ 105 h 198"/>
                <a:gd name="T24" fmla="*/ 100 w 125"/>
                <a:gd name="T25" fmla="*/ 141 h 198"/>
                <a:gd name="T26" fmla="*/ 106 w 125"/>
                <a:gd name="T27" fmla="*/ 156 h 198"/>
                <a:gd name="T28" fmla="*/ 112 w 125"/>
                <a:gd name="T29" fmla="*/ 170 h 198"/>
                <a:gd name="T30" fmla="*/ 119 w 125"/>
                <a:gd name="T31" fmla="*/ 184 h 198"/>
                <a:gd name="T32" fmla="*/ 124 w 125"/>
                <a:gd name="T33" fmla="*/ 198 h 198"/>
                <a:gd name="T34" fmla="*/ 125 w 125"/>
                <a:gd name="T35" fmla="*/ 183 h 198"/>
                <a:gd name="T36" fmla="*/ 124 w 125"/>
                <a:gd name="T37" fmla="*/ 167 h 198"/>
                <a:gd name="T38" fmla="*/ 122 w 125"/>
                <a:gd name="T39" fmla="*/ 152 h 198"/>
                <a:gd name="T40" fmla="*/ 119 w 125"/>
                <a:gd name="T41" fmla="*/ 143 h 198"/>
                <a:gd name="T42" fmla="*/ 115 w 125"/>
                <a:gd name="T43" fmla="*/ 134 h 198"/>
                <a:gd name="T44" fmla="*/ 99 w 125"/>
                <a:gd name="T45" fmla="*/ 98 h 198"/>
                <a:gd name="T46" fmla="*/ 91 w 125"/>
                <a:gd name="T47" fmla="*/ 84 h 198"/>
                <a:gd name="T48" fmla="*/ 88 w 125"/>
                <a:gd name="T49" fmla="*/ 80 h 198"/>
                <a:gd name="T50" fmla="*/ 87 w 125"/>
                <a:gd name="T51" fmla="*/ 78 h 198"/>
                <a:gd name="T52" fmla="*/ 81 w 125"/>
                <a:gd name="T53" fmla="*/ 70 h 198"/>
                <a:gd name="T54" fmla="*/ 72 w 125"/>
                <a:gd name="T55" fmla="*/ 57 h 198"/>
                <a:gd name="T56" fmla="*/ 61 w 125"/>
                <a:gd name="T57" fmla="*/ 43 h 198"/>
                <a:gd name="T58" fmla="*/ 55 w 125"/>
                <a:gd name="T59" fmla="*/ 36 h 198"/>
                <a:gd name="T60" fmla="*/ 48 w 125"/>
                <a:gd name="T61" fmla="*/ 29 h 198"/>
                <a:gd name="T62" fmla="*/ 41 w 125"/>
                <a:gd name="T63" fmla="*/ 23 h 198"/>
                <a:gd name="T64" fmla="*/ 28 w 125"/>
                <a:gd name="T65" fmla="*/ 14 h 198"/>
                <a:gd name="T66" fmla="*/ 15 w 125"/>
                <a:gd name="T67" fmla="*/ 6 h 198"/>
                <a:gd name="T68" fmla="*/ 0 w 125"/>
                <a:gd name="T6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98">
                  <a:moveTo>
                    <a:pt x="0" y="0"/>
                  </a:moveTo>
                  <a:lnTo>
                    <a:pt x="0" y="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73" y="89"/>
                  </a:lnTo>
                  <a:lnTo>
                    <a:pt x="73" y="89"/>
                  </a:lnTo>
                  <a:lnTo>
                    <a:pt x="77" y="94"/>
                  </a:lnTo>
                  <a:lnTo>
                    <a:pt x="77" y="94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94" y="127"/>
                  </a:lnTo>
                  <a:lnTo>
                    <a:pt x="100" y="141"/>
                  </a:lnTo>
                  <a:lnTo>
                    <a:pt x="100" y="141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12" y="170"/>
                  </a:lnTo>
                  <a:lnTo>
                    <a:pt x="112" y="170"/>
                  </a:lnTo>
                  <a:lnTo>
                    <a:pt x="119" y="184"/>
                  </a:lnTo>
                  <a:lnTo>
                    <a:pt x="119" y="184"/>
                  </a:lnTo>
                  <a:lnTo>
                    <a:pt x="124" y="198"/>
                  </a:lnTo>
                  <a:lnTo>
                    <a:pt x="124" y="198"/>
                  </a:lnTo>
                  <a:lnTo>
                    <a:pt x="125" y="183"/>
                  </a:lnTo>
                  <a:lnTo>
                    <a:pt x="125" y="183"/>
                  </a:lnTo>
                  <a:lnTo>
                    <a:pt x="124" y="167"/>
                  </a:lnTo>
                  <a:lnTo>
                    <a:pt x="124" y="167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19" y="143"/>
                  </a:lnTo>
                  <a:lnTo>
                    <a:pt x="115" y="134"/>
                  </a:lnTo>
                  <a:lnTo>
                    <a:pt x="115" y="134"/>
                  </a:lnTo>
                  <a:lnTo>
                    <a:pt x="110" y="120"/>
                  </a:lnTo>
                  <a:lnTo>
                    <a:pt x="99" y="98"/>
                  </a:lnTo>
                  <a:lnTo>
                    <a:pt x="99" y="98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72" y="57"/>
                  </a:lnTo>
                  <a:lnTo>
                    <a:pt x="72" y="57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48" y="29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4A3D8D84-6EB1-80E4-71AA-3BA178836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" y="2746"/>
              <a:ext cx="256" cy="121"/>
            </a:xfrm>
            <a:custGeom>
              <a:avLst/>
              <a:gdLst>
                <a:gd name="T0" fmla="*/ 256 w 256"/>
                <a:gd name="T1" fmla="*/ 7 h 121"/>
                <a:gd name="T2" fmla="*/ 241 w 256"/>
                <a:gd name="T3" fmla="*/ 1 h 121"/>
                <a:gd name="T4" fmla="*/ 233 w 256"/>
                <a:gd name="T5" fmla="*/ 0 h 121"/>
                <a:gd name="T6" fmla="*/ 225 w 256"/>
                <a:gd name="T7" fmla="*/ 0 h 121"/>
                <a:gd name="T8" fmla="*/ 191 w 256"/>
                <a:gd name="T9" fmla="*/ 7 h 121"/>
                <a:gd name="T10" fmla="*/ 182 w 256"/>
                <a:gd name="T11" fmla="*/ 9 h 121"/>
                <a:gd name="T12" fmla="*/ 166 w 256"/>
                <a:gd name="T13" fmla="*/ 14 h 121"/>
                <a:gd name="T14" fmla="*/ 152 w 256"/>
                <a:gd name="T15" fmla="*/ 20 h 121"/>
                <a:gd name="T16" fmla="*/ 137 w 256"/>
                <a:gd name="T17" fmla="*/ 25 h 121"/>
                <a:gd name="T18" fmla="*/ 125 w 256"/>
                <a:gd name="T19" fmla="*/ 31 h 121"/>
                <a:gd name="T20" fmla="*/ 119 w 256"/>
                <a:gd name="T21" fmla="*/ 33 h 121"/>
                <a:gd name="T22" fmla="*/ 115 w 256"/>
                <a:gd name="T23" fmla="*/ 35 h 121"/>
                <a:gd name="T24" fmla="*/ 105 w 256"/>
                <a:gd name="T25" fmla="*/ 41 h 121"/>
                <a:gd name="T26" fmla="*/ 79 w 256"/>
                <a:gd name="T27" fmla="*/ 54 h 121"/>
                <a:gd name="T28" fmla="*/ 57 w 256"/>
                <a:gd name="T29" fmla="*/ 67 h 121"/>
                <a:gd name="T30" fmla="*/ 45 w 256"/>
                <a:gd name="T31" fmla="*/ 75 h 121"/>
                <a:gd name="T32" fmla="*/ 19 w 256"/>
                <a:gd name="T33" fmla="*/ 97 h 121"/>
                <a:gd name="T34" fmla="*/ 0 w 256"/>
                <a:gd name="T35" fmla="*/ 121 h 121"/>
                <a:gd name="T36" fmla="*/ 26 w 256"/>
                <a:gd name="T37" fmla="*/ 107 h 121"/>
                <a:gd name="T38" fmla="*/ 55 w 256"/>
                <a:gd name="T39" fmla="*/ 89 h 121"/>
                <a:gd name="T40" fmla="*/ 67 w 256"/>
                <a:gd name="T41" fmla="*/ 82 h 121"/>
                <a:gd name="T42" fmla="*/ 87 w 256"/>
                <a:gd name="T43" fmla="*/ 70 h 121"/>
                <a:gd name="T44" fmla="*/ 113 w 256"/>
                <a:gd name="T45" fmla="*/ 56 h 121"/>
                <a:gd name="T46" fmla="*/ 122 w 256"/>
                <a:gd name="T47" fmla="*/ 51 h 121"/>
                <a:gd name="T48" fmla="*/ 127 w 256"/>
                <a:gd name="T49" fmla="*/ 49 h 121"/>
                <a:gd name="T50" fmla="*/ 131 w 256"/>
                <a:gd name="T51" fmla="*/ 46 h 121"/>
                <a:gd name="T52" fmla="*/ 143 w 256"/>
                <a:gd name="T53" fmla="*/ 42 h 121"/>
                <a:gd name="T54" fmla="*/ 158 w 256"/>
                <a:gd name="T55" fmla="*/ 35 h 121"/>
                <a:gd name="T56" fmla="*/ 171 w 256"/>
                <a:gd name="T57" fmla="*/ 31 h 121"/>
                <a:gd name="T58" fmla="*/ 188 w 256"/>
                <a:gd name="T59" fmla="*/ 25 h 121"/>
                <a:gd name="T60" fmla="*/ 196 w 256"/>
                <a:gd name="T61" fmla="*/ 23 h 121"/>
                <a:gd name="T62" fmla="*/ 227 w 256"/>
                <a:gd name="T63" fmla="*/ 12 h 121"/>
                <a:gd name="T64" fmla="*/ 241 w 256"/>
                <a:gd name="T65" fmla="*/ 8 h 121"/>
                <a:gd name="T66" fmla="*/ 247 w 256"/>
                <a:gd name="T67" fmla="*/ 7 h 121"/>
                <a:gd name="T68" fmla="*/ 256 w 256"/>
                <a:gd name="T69" fmla="*/ 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6" h="121">
                  <a:moveTo>
                    <a:pt x="256" y="7"/>
                  </a:moveTo>
                  <a:lnTo>
                    <a:pt x="256" y="7"/>
                  </a:lnTo>
                  <a:lnTo>
                    <a:pt x="248" y="3"/>
                  </a:lnTo>
                  <a:lnTo>
                    <a:pt x="241" y="1"/>
                  </a:lnTo>
                  <a:lnTo>
                    <a:pt x="241" y="1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09" y="2"/>
                  </a:lnTo>
                  <a:lnTo>
                    <a:pt x="191" y="7"/>
                  </a:lnTo>
                  <a:lnTo>
                    <a:pt x="191" y="7"/>
                  </a:lnTo>
                  <a:lnTo>
                    <a:pt x="182" y="9"/>
                  </a:lnTo>
                  <a:lnTo>
                    <a:pt x="182" y="9"/>
                  </a:lnTo>
                  <a:lnTo>
                    <a:pt x="166" y="14"/>
                  </a:lnTo>
                  <a:lnTo>
                    <a:pt x="166" y="14"/>
                  </a:lnTo>
                  <a:lnTo>
                    <a:pt x="152" y="20"/>
                  </a:lnTo>
                  <a:lnTo>
                    <a:pt x="152" y="20"/>
                  </a:lnTo>
                  <a:lnTo>
                    <a:pt x="137" y="25"/>
                  </a:lnTo>
                  <a:lnTo>
                    <a:pt x="137" y="25"/>
                  </a:lnTo>
                  <a:lnTo>
                    <a:pt x="125" y="31"/>
                  </a:lnTo>
                  <a:lnTo>
                    <a:pt x="125" y="31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5" y="35"/>
                  </a:lnTo>
                  <a:lnTo>
                    <a:pt x="115" y="35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57" y="67"/>
                  </a:lnTo>
                  <a:lnTo>
                    <a:pt x="45" y="75"/>
                  </a:lnTo>
                  <a:lnTo>
                    <a:pt x="45" y="75"/>
                  </a:lnTo>
                  <a:lnTo>
                    <a:pt x="31" y="86"/>
                  </a:lnTo>
                  <a:lnTo>
                    <a:pt x="19" y="97"/>
                  </a:lnTo>
                  <a:lnTo>
                    <a:pt x="9" y="108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6" y="107"/>
                  </a:lnTo>
                  <a:lnTo>
                    <a:pt x="40" y="99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67" y="82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22" y="51"/>
                  </a:lnTo>
                  <a:lnTo>
                    <a:pt x="122" y="51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43" y="42"/>
                  </a:lnTo>
                  <a:lnTo>
                    <a:pt x="143" y="42"/>
                  </a:lnTo>
                  <a:lnTo>
                    <a:pt x="158" y="35"/>
                  </a:lnTo>
                  <a:lnTo>
                    <a:pt x="158" y="35"/>
                  </a:lnTo>
                  <a:lnTo>
                    <a:pt x="171" y="31"/>
                  </a:lnTo>
                  <a:lnTo>
                    <a:pt x="171" y="31"/>
                  </a:lnTo>
                  <a:lnTo>
                    <a:pt x="188" y="25"/>
                  </a:lnTo>
                  <a:lnTo>
                    <a:pt x="188" y="25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13" y="18"/>
                  </a:lnTo>
                  <a:lnTo>
                    <a:pt x="227" y="12"/>
                  </a:lnTo>
                  <a:lnTo>
                    <a:pt x="227" y="12"/>
                  </a:lnTo>
                  <a:lnTo>
                    <a:pt x="241" y="8"/>
                  </a:lnTo>
                  <a:lnTo>
                    <a:pt x="241" y="8"/>
                  </a:lnTo>
                  <a:lnTo>
                    <a:pt x="247" y="7"/>
                  </a:lnTo>
                  <a:lnTo>
                    <a:pt x="256" y="7"/>
                  </a:lnTo>
                  <a:lnTo>
                    <a:pt x="256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A5E2D5A5-8D9C-8D8F-E680-26D6E5DA9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9" y="2735"/>
              <a:ext cx="510" cy="209"/>
            </a:xfrm>
            <a:custGeom>
              <a:avLst/>
              <a:gdLst>
                <a:gd name="T0" fmla="*/ 510 w 510"/>
                <a:gd name="T1" fmla="*/ 209 h 209"/>
                <a:gd name="T2" fmla="*/ 507 w 510"/>
                <a:gd name="T3" fmla="*/ 178 h 209"/>
                <a:gd name="T4" fmla="*/ 497 w 510"/>
                <a:gd name="T5" fmla="*/ 146 h 209"/>
                <a:gd name="T6" fmla="*/ 488 w 510"/>
                <a:gd name="T7" fmla="*/ 120 h 209"/>
                <a:gd name="T8" fmla="*/ 476 w 510"/>
                <a:gd name="T9" fmla="*/ 91 h 209"/>
                <a:gd name="T10" fmla="*/ 467 w 510"/>
                <a:gd name="T11" fmla="*/ 73 h 209"/>
                <a:gd name="T12" fmla="*/ 456 w 510"/>
                <a:gd name="T13" fmla="*/ 55 h 209"/>
                <a:gd name="T14" fmla="*/ 448 w 510"/>
                <a:gd name="T15" fmla="*/ 46 h 209"/>
                <a:gd name="T16" fmla="*/ 432 w 510"/>
                <a:gd name="T17" fmla="*/ 32 h 209"/>
                <a:gd name="T18" fmla="*/ 422 w 510"/>
                <a:gd name="T19" fmla="*/ 26 h 209"/>
                <a:gd name="T20" fmla="*/ 401 w 510"/>
                <a:gd name="T21" fmla="*/ 18 h 209"/>
                <a:gd name="T22" fmla="*/ 381 w 510"/>
                <a:gd name="T23" fmla="*/ 13 h 209"/>
                <a:gd name="T24" fmla="*/ 343 w 510"/>
                <a:gd name="T25" fmla="*/ 7 h 209"/>
                <a:gd name="T26" fmla="*/ 312 w 510"/>
                <a:gd name="T27" fmla="*/ 3 h 209"/>
                <a:gd name="T28" fmla="*/ 284 w 510"/>
                <a:gd name="T29" fmla="*/ 1 h 209"/>
                <a:gd name="T30" fmla="*/ 277 w 510"/>
                <a:gd name="T31" fmla="*/ 0 h 209"/>
                <a:gd name="T32" fmla="*/ 258 w 510"/>
                <a:gd name="T33" fmla="*/ 0 h 209"/>
                <a:gd name="T34" fmla="*/ 232 w 510"/>
                <a:gd name="T35" fmla="*/ 0 h 209"/>
                <a:gd name="T36" fmla="*/ 199 w 510"/>
                <a:gd name="T37" fmla="*/ 3 h 209"/>
                <a:gd name="T38" fmla="*/ 180 w 510"/>
                <a:gd name="T39" fmla="*/ 7 h 209"/>
                <a:gd name="T40" fmla="*/ 161 w 510"/>
                <a:gd name="T41" fmla="*/ 10 h 209"/>
                <a:gd name="T42" fmla="*/ 125 w 510"/>
                <a:gd name="T43" fmla="*/ 22 h 209"/>
                <a:gd name="T44" fmla="*/ 107 w 510"/>
                <a:gd name="T45" fmla="*/ 29 h 209"/>
                <a:gd name="T46" fmla="*/ 75 w 510"/>
                <a:gd name="T47" fmla="*/ 46 h 209"/>
                <a:gd name="T48" fmla="*/ 61 w 510"/>
                <a:gd name="T49" fmla="*/ 55 h 209"/>
                <a:gd name="T50" fmla="*/ 41 w 510"/>
                <a:gd name="T51" fmla="*/ 72 h 209"/>
                <a:gd name="T52" fmla="*/ 30 w 510"/>
                <a:gd name="T53" fmla="*/ 83 h 209"/>
                <a:gd name="T54" fmla="*/ 19 w 510"/>
                <a:gd name="T55" fmla="*/ 97 h 209"/>
                <a:gd name="T56" fmla="*/ 13 w 510"/>
                <a:gd name="T57" fmla="*/ 104 h 209"/>
                <a:gd name="T58" fmla="*/ 10 w 510"/>
                <a:gd name="T59" fmla="*/ 110 h 209"/>
                <a:gd name="T60" fmla="*/ 4 w 510"/>
                <a:gd name="T61" fmla="*/ 125 h 209"/>
                <a:gd name="T62" fmla="*/ 0 w 510"/>
                <a:gd name="T63" fmla="*/ 140 h 209"/>
                <a:gd name="T64" fmla="*/ 20 w 510"/>
                <a:gd name="T65" fmla="*/ 118 h 209"/>
                <a:gd name="T66" fmla="*/ 25 w 510"/>
                <a:gd name="T67" fmla="*/ 113 h 209"/>
                <a:gd name="T68" fmla="*/ 31 w 510"/>
                <a:gd name="T69" fmla="*/ 107 h 209"/>
                <a:gd name="T70" fmla="*/ 43 w 510"/>
                <a:gd name="T71" fmla="*/ 94 h 209"/>
                <a:gd name="T72" fmla="*/ 61 w 510"/>
                <a:gd name="T73" fmla="*/ 77 h 209"/>
                <a:gd name="T74" fmla="*/ 72 w 510"/>
                <a:gd name="T75" fmla="*/ 70 h 209"/>
                <a:gd name="T76" fmla="*/ 98 w 510"/>
                <a:gd name="T77" fmla="*/ 53 h 209"/>
                <a:gd name="T78" fmla="*/ 130 w 510"/>
                <a:gd name="T79" fmla="*/ 37 h 209"/>
                <a:gd name="T80" fmla="*/ 148 w 510"/>
                <a:gd name="T81" fmla="*/ 32 h 209"/>
                <a:gd name="T82" fmla="*/ 166 w 510"/>
                <a:gd name="T83" fmla="*/ 26 h 209"/>
                <a:gd name="T84" fmla="*/ 201 w 510"/>
                <a:gd name="T85" fmla="*/ 21 h 209"/>
                <a:gd name="T86" fmla="*/ 217 w 510"/>
                <a:gd name="T87" fmla="*/ 19 h 209"/>
                <a:gd name="T88" fmla="*/ 258 w 510"/>
                <a:gd name="T89" fmla="*/ 18 h 209"/>
                <a:gd name="T90" fmla="*/ 276 w 510"/>
                <a:gd name="T91" fmla="*/ 18 h 209"/>
                <a:gd name="T92" fmla="*/ 283 w 510"/>
                <a:gd name="T93" fmla="*/ 18 h 209"/>
                <a:gd name="T94" fmla="*/ 310 w 510"/>
                <a:gd name="T95" fmla="*/ 20 h 209"/>
                <a:gd name="T96" fmla="*/ 341 w 510"/>
                <a:gd name="T97" fmla="*/ 24 h 209"/>
                <a:gd name="T98" fmla="*/ 359 w 510"/>
                <a:gd name="T99" fmla="*/ 26 h 209"/>
                <a:gd name="T100" fmla="*/ 378 w 510"/>
                <a:gd name="T101" fmla="*/ 30 h 209"/>
                <a:gd name="T102" fmla="*/ 405 w 510"/>
                <a:gd name="T103" fmla="*/ 37 h 209"/>
                <a:gd name="T104" fmla="*/ 414 w 510"/>
                <a:gd name="T105" fmla="*/ 42 h 209"/>
                <a:gd name="T106" fmla="*/ 429 w 510"/>
                <a:gd name="T107" fmla="*/ 52 h 209"/>
                <a:gd name="T108" fmla="*/ 442 w 510"/>
                <a:gd name="T109" fmla="*/ 65 h 209"/>
                <a:gd name="T110" fmla="*/ 447 w 510"/>
                <a:gd name="T111" fmla="*/ 73 h 209"/>
                <a:gd name="T112" fmla="*/ 459 w 510"/>
                <a:gd name="T113" fmla="*/ 97 h 209"/>
                <a:gd name="T114" fmla="*/ 471 w 510"/>
                <a:gd name="T115" fmla="*/ 126 h 209"/>
                <a:gd name="T116" fmla="*/ 481 w 510"/>
                <a:gd name="T117" fmla="*/ 151 h 209"/>
                <a:gd name="T118" fmla="*/ 488 w 510"/>
                <a:gd name="T119" fmla="*/ 168 h 209"/>
                <a:gd name="T120" fmla="*/ 501 w 510"/>
                <a:gd name="T121" fmla="*/ 194 h 209"/>
                <a:gd name="T122" fmla="*/ 510 w 510"/>
                <a:gd name="T123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0" h="209">
                  <a:moveTo>
                    <a:pt x="510" y="209"/>
                  </a:moveTo>
                  <a:lnTo>
                    <a:pt x="510" y="209"/>
                  </a:lnTo>
                  <a:lnTo>
                    <a:pt x="508" y="192"/>
                  </a:lnTo>
                  <a:lnTo>
                    <a:pt x="507" y="178"/>
                  </a:lnTo>
                  <a:lnTo>
                    <a:pt x="502" y="162"/>
                  </a:lnTo>
                  <a:lnTo>
                    <a:pt x="497" y="146"/>
                  </a:lnTo>
                  <a:lnTo>
                    <a:pt x="497" y="146"/>
                  </a:lnTo>
                  <a:lnTo>
                    <a:pt x="488" y="120"/>
                  </a:lnTo>
                  <a:lnTo>
                    <a:pt x="488" y="120"/>
                  </a:lnTo>
                  <a:lnTo>
                    <a:pt x="476" y="91"/>
                  </a:lnTo>
                  <a:lnTo>
                    <a:pt x="476" y="91"/>
                  </a:lnTo>
                  <a:lnTo>
                    <a:pt x="467" y="73"/>
                  </a:lnTo>
                  <a:lnTo>
                    <a:pt x="461" y="64"/>
                  </a:lnTo>
                  <a:lnTo>
                    <a:pt x="456" y="55"/>
                  </a:lnTo>
                  <a:lnTo>
                    <a:pt x="456" y="55"/>
                  </a:lnTo>
                  <a:lnTo>
                    <a:pt x="448" y="46"/>
                  </a:lnTo>
                  <a:lnTo>
                    <a:pt x="440" y="39"/>
                  </a:lnTo>
                  <a:lnTo>
                    <a:pt x="432" y="32"/>
                  </a:lnTo>
                  <a:lnTo>
                    <a:pt x="422" y="26"/>
                  </a:lnTo>
                  <a:lnTo>
                    <a:pt x="422" y="26"/>
                  </a:lnTo>
                  <a:lnTo>
                    <a:pt x="412" y="22"/>
                  </a:lnTo>
                  <a:lnTo>
                    <a:pt x="401" y="18"/>
                  </a:lnTo>
                  <a:lnTo>
                    <a:pt x="381" y="13"/>
                  </a:lnTo>
                  <a:lnTo>
                    <a:pt x="381" y="13"/>
                  </a:lnTo>
                  <a:lnTo>
                    <a:pt x="361" y="9"/>
                  </a:lnTo>
                  <a:lnTo>
                    <a:pt x="343" y="7"/>
                  </a:lnTo>
                  <a:lnTo>
                    <a:pt x="343" y="7"/>
                  </a:lnTo>
                  <a:lnTo>
                    <a:pt x="312" y="3"/>
                  </a:lnTo>
                  <a:lnTo>
                    <a:pt x="312" y="3"/>
                  </a:lnTo>
                  <a:lnTo>
                    <a:pt x="284" y="1"/>
                  </a:lnTo>
                  <a:lnTo>
                    <a:pt x="284" y="1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58" y="0"/>
                  </a:lnTo>
                  <a:lnTo>
                    <a:pt x="258" y="0"/>
                  </a:lnTo>
                  <a:lnTo>
                    <a:pt x="232" y="0"/>
                  </a:lnTo>
                  <a:lnTo>
                    <a:pt x="215" y="1"/>
                  </a:lnTo>
                  <a:lnTo>
                    <a:pt x="199" y="3"/>
                  </a:lnTo>
                  <a:lnTo>
                    <a:pt x="199" y="3"/>
                  </a:lnTo>
                  <a:lnTo>
                    <a:pt x="180" y="7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42" y="15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07" y="29"/>
                  </a:lnTo>
                  <a:lnTo>
                    <a:pt x="89" y="37"/>
                  </a:lnTo>
                  <a:lnTo>
                    <a:pt x="75" y="46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64"/>
                  </a:lnTo>
                  <a:lnTo>
                    <a:pt x="41" y="72"/>
                  </a:lnTo>
                  <a:lnTo>
                    <a:pt x="30" y="83"/>
                  </a:lnTo>
                  <a:lnTo>
                    <a:pt x="30" y="83"/>
                  </a:lnTo>
                  <a:lnTo>
                    <a:pt x="23" y="89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3" y="104"/>
                  </a:lnTo>
                  <a:lnTo>
                    <a:pt x="13" y="104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4" y="125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0" y="118"/>
                  </a:lnTo>
                  <a:lnTo>
                    <a:pt x="20" y="118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31" y="107"/>
                  </a:lnTo>
                  <a:lnTo>
                    <a:pt x="31" y="107"/>
                  </a:lnTo>
                  <a:lnTo>
                    <a:pt x="43" y="94"/>
                  </a:lnTo>
                  <a:lnTo>
                    <a:pt x="43" y="94"/>
                  </a:lnTo>
                  <a:lnTo>
                    <a:pt x="53" y="85"/>
                  </a:lnTo>
                  <a:lnTo>
                    <a:pt x="61" y="77"/>
                  </a:lnTo>
                  <a:lnTo>
                    <a:pt x="72" y="70"/>
                  </a:lnTo>
                  <a:lnTo>
                    <a:pt x="72" y="70"/>
                  </a:lnTo>
                  <a:lnTo>
                    <a:pt x="84" y="61"/>
                  </a:lnTo>
                  <a:lnTo>
                    <a:pt x="98" y="53"/>
                  </a:lnTo>
                  <a:lnTo>
                    <a:pt x="114" y="45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48" y="32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83" y="23"/>
                  </a:lnTo>
                  <a:lnTo>
                    <a:pt x="201" y="21"/>
                  </a:lnTo>
                  <a:lnTo>
                    <a:pt x="201" y="21"/>
                  </a:lnTo>
                  <a:lnTo>
                    <a:pt x="217" y="19"/>
                  </a:lnTo>
                  <a:lnTo>
                    <a:pt x="233" y="18"/>
                  </a:lnTo>
                  <a:lnTo>
                    <a:pt x="258" y="18"/>
                  </a:lnTo>
                  <a:lnTo>
                    <a:pt x="258" y="18"/>
                  </a:lnTo>
                  <a:lnTo>
                    <a:pt x="276" y="18"/>
                  </a:lnTo>
                  <a:lnTo>
                    <a:pt x="276" y="18"/>
                  </a:lnTo>
                  <a:lnTo>
                    <a:pt x="283" y="18"/>
                  </a:lnTo>
                  <a:lnTo>
                    <a:pt x="283" y="18"/>
                  </a:lnTo>
                  <a:lnTo>
                    <a:pt x="310" y="20"/>
                  </a:lnTo>
                  <a:lnTo>
                    <a:pt x="310" y="20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59" y="26"/>
                  </a:lnTo>
                  <a:lnTo>
                    <a:pt x="378" y="30"/>
                  </a:lnTo>
                  <a:lnTo>
                    <a:pt x="378" y="30"/>
                  </a:lnTo>
                  <a:lnTo>
                    <a:pt x="396" y="34"/>
                  </a:lnTo>
                  <a:lnTo>
                    <a:pt x="405" y="37"/>
                  </a:lnTo>
                  <a:lnTo>
                    <a:pt x="414" y="42"/>
                  </a:lnTo>
                  <a:lnTo>
                    <a:pt x="414" y="42"/>
                  </a:lnTo>
                  <a:lnTo>
                    <a:pt x="422" y="46"/>
                  </a:lnTo>
                  <a:lnTo>
                    <a:pt x="429" y="52"/>
                  </a:lnTo>
                  <a:lnTo>
                    <a:pt x="436" y="58"/>
                  </a:lnTo>
                  <a:lnTo>
                    <a:pt x="442" y="65"/>
                  </a:lnTo>
                  <a:lnTo>
                    <a:pt x="442" y="65"/>
                  </a:lnTo>
                  <a:lnTo>
                    <a:pt x="447" y="73"/>
                  </a:lnTo>
                  <a:lnTo>
                    <a:pt x="451" y="81"/>
                  </a:lnTo>
                  <a:lnTo>
                    <a:pt x="459" y="97"/>
                  </a:lnTo>
                  <a:lnTo>
                    <a:pt x="459" y="97"/>
                  </a:lnTo>
                  <a:lnTo>
                    <a:pt x="471" y="126"/>
                  </a:lnTo>
                  <a:lnTo>
                    <a:pt x="471" y="126"/>
                  </a:lnTo>
                  <a:lnTo>
                    <a:pt x="481" y="151"/>
                  </a:lnTo>
                  <a:lnTo>
                    <a:pt x="481" y="151"/>
                  </a:lnTo>
                  <a:lnTo>
                    <a:pt x="488" y="168"/>
                  </a:lnTo>
                  <a:lnTo>
                    <a:pt x="495" y="182"/>
                  </a:lnTo>
                  <a:lnTo>
                    <a:pt x="501" y="194"/>
                  </a:lnTo>
                  <a:lnTo>
                    <a:pt x="510" y="209"/>
                  </a:lnTo>
                  <a:lnTo>
                    <a:pt x="510" y="20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C46C142E-7C97-65B3-0574-0CEBB56B3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" y="1613"/>
              <a:ext cx="739" cy="507"/>
            </a:xfrm>
            <a:custGeom>
              <a:avLst/>
              <a:gdLst>
                <a:gd name="T0" fmla="*/ 12 w 739"/>
                <a:gd name="T1" fmla="*/ 9 h 507"/>
                <a:gd name="T2" fmla="*/ 38 w 739"/>
                <a:gd name="T3" fmla="*/ 24 h 507"/>
                <a:gd name="T4" fmla="*/ 70 w 739"/>
                <a:gd name="T5" fmla="*/ 37 h 507"/>
                <a:gd name="T6" fmla="*/ 80 w 739"/>
                <a:gd name="T7" fmla="*/ 41 h 507"/>
                <a:gd name="T8" fmla="*/ 112 w 739"/>
                <a:gd name="T9" fmla="*/ 52 h 507"/>
                <a:gd name="T10" fmla="*/ 186 w 739"/>
                <a:gd name="T11" fmla="*/ 75 h 507"/>
                <a:gd name="T12" fmla="*/ 342 w 739"/>
                <a:gd name="T13" fmla="*/ 119 h 507"/>
                <a:gd name="T14" fmla="*/ 449 w 739"/>
                <a:gd name="T15" fmla="*/ 152 h 507"/>
                <a:gd name="T16" fmla="*/ 464 w 739"/>
                <a:gd name="T17" fmla="*/ 158 h 507"/>
                <a:gd name="T18" fmla="*/ 523 w 739"/>
                <a:gd name="T19" fmla="*/ 180 h 507"/>
                <a:gd name="T20" fmla="*/ 550 w 739"/>
                <a:gd name="T21" fmla="*/ 193 h 507"/>
                <a:gd name="T22" fmla="*/ 563 w 739"/>
                <a:gd name="T23" fmla="*/ 202 h 507"/>
                <a:gd name="T24" fmla="*/ 586 w 739"/>
                <a:gd name="T25" fmla="*/ 228 h 507"/>
                <a:gd name="T26" fmla="*/ 620 w 739"/>
                <a:gd name="T27" fmla="*/ 277 h 507"/>
                <a:gd name="T28" fmla="*/ 665 w 739"/>
                <a:gd name="T29" fmla="*/ 345 h 507"/>
                <a:gd name="T30" fmla="*/ 684 w 739"/>
                <a:gd name="T31" fmla="*/ 380 h 507"/>
                <a:gd name="T32" fmla="*/ 696 w 739"/>
                <a:gd name="T33" fmla="*/ 404 h 507"/>
                <a:gd name="T34" fmla="*/ 701 w 739"/>
                <a:gd name="T35" fmla="*/ 412 h 507"/>
                <a:gd name="T36" fmla="*/ 715 w 739"/>
                <a:gd name="T37" fmla="*/ 448 h 507"/>
                <a:gd name="T38" fmla="*/ 726 w 739"/>
                <a:gd name="T39" fmla="*/ 478 h 507"/>
                <a:gd name="T40" fmla="*/ 739 w 739"/>
                <a:gd name="T41" fmla="*/ 507 h 507"/>
                <a:gd name="T42" fmla="*/ 739 w 739"/>
                <a:gd name="T43" fmla="*/ 475 h 507"/>
                <a:gd name="T44" fmla="*/ 736 w 739"/>
                <a:gd name="T45" fmla="*/ 459 h 507"/>
                <a:gd name="T46" fmla="*/ 730 w 739"/>
                <a:gd name="T47" fmla="*/ 442 h 507"/>
                <a:gd name="T48" fmla="*/ 716 w 739"/>
                <a:gd name="T49" fmla="*/ 405 h 507"/>
                <a:gd name="T50" fmla="*/ 713 w 739"/>
                <a:gd name="T51" fmla="*/ 397 h 507"/>
                <a:gd name="T52" fmla="*/ 700 w 739"/>
                <a:gd name="T53" fmla="*/ 371 h 507"/>
                <a:gd name="T54" fmla="*/ 680 w 739"/>
                <a:gd name="T55" fmla="*/ 337 h 507"/>
                <a:gd name="T56" fmla="*/ 634 w 739"/>
                <a:gd name="T57" fmla="*/ 267 h 507"/>
                <a:gd name="T58" fmla="*/ 600 w 739"/>
                <a:gd name="T59" fmla="*/ 217 h 507"/>
                <a:gd name="T60" fmla="*/ 581 w 739"/>
                <a:gd name="T61" fmla="*/ 195 h 507"/>
                <a:gd name="T62" fmla="*/ 567 w 739"/>
                <a:gd name="T63" fmla="*/ 183 h 507"/>
                <a:gd name="T64" fmla="*/ 544 w 739"/>
                <a:gd name="T65" fmla="*/ 170 h 507"/>
                <a:gd name="T66" fmla="*/ 486 w 739"/>
                <a:gd name="T67" fmla="*/ 148 h 507"/>
                <a:gd name="T68" fmla="*/ 470 w 739"/>
                <a:gd name="T69" fmla="*/ 141 h 507"/>
                <a:gd name="T70" fmla="*/ 410 w 739"/>
                <a:gd name="T71" fmla="*/ 121 h 507"/>
                <a:gd name="T72" fmla="*/ 270 w 739"/>
                <a:gd name="T73" fmla="*/ 81 h 507"/>
                <a:gd name="T74" fmla="*/ 153 w 739"/>
                <a:gd name="T75" fmla="*/ 47 h 507"/>
                <a:gd name="T76" fmla="*/ 101 w 739"/>
                <a:gd name="T77" fmla="*/ 30 h 507"/>
                <a:gd name="T78" fmla="*/ 86 w 739"/>
                <a:gd name="T79" fmla="*/ 24 h 507"/>
                <a:gd name="T80" fmla="*/ 61 w 739"/>
                <a:gd name="T81" fmla="*/ 15 h 507"/>
                <a:gd name="T82" fmla="*/ 29 w 739"/>
                <a:gd name="T83" fmla="*/ 5 h 507"/>
                <a:gd name="T84" fmla="*/ 0 w 739"/>
                <a:gd name="T85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9" h="507">
                  <a:moveTo>
                    <a:pt x="0" y="0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38" y="24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70" y="37"/>
                  </a:lnTo>
                  <a:lnTo>
                    <a:pt x="70" y="37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112" y="52"/>
                  </a:lnTo>
                  <a:lnTo>
                    <a:pt x="112" y="52"/>
                  </a:lnTo>
                  <a:lnTo>
                    <a:pt x="149" y="64"/>
                  </a:lnTo>
                  <a:lnTo>
                    <a:pt x="186" y="75"/>
                  </a:lnTo>
                  <a:lnTo>
                    <a:pt x="266" y="98"/>
                  </a:lnTo>
                  <a:lnTo>
                    <a:pt x="266" y="98"/>
                  </a:lnTo>
                  <a:lnTo>
                    <a:pt x="342" y="119"/>
                  </a:lnTo>
                  <a:lnTo>
                    <a:pt x="405" y="138"/>
                  </a:lnTo>
                  <a:lnTo>
                    <a:pt x="405" y="138"/>
                  </a:lnTo>
                  <a:lnTo>
                    <a:pt x="449" y="152"/>
                  </a:lnTo>
                  <a:lnTo>
                    <a:pt x="449" y="152"/>
                  </a:lnTo>
                  <a:lnTo>
                    <a:pt x="464" y="158"/>
                  </a:lnTo>
                  <a:lnTo>
                    <a:pt x="464" y="158"/>
                  </a:lnTo>
                  <a:lnTo>
                    <a:pt x="481" y="163"/>
                  </a:lnTo>
                  <a:lnTo>
                    <a:pt x="481" y="163"/>
                  </a:lnTo>
                  <a:lnTo>
                    <a:pt x="523" y="180"/>
                  </a:lnTo>
                  <a:lnTo>
                    <a:pt x="523" y="180"/>
                  </a:lnTo>
                  <a:lnTo>
                    <a:pt x="537" y="185"/>
                  </a:lnTo>
                  <a:lnTo>
                    <a:pt x="550" y="193"/>
                  </a:lnTo>
                  <a:lnTo>
                    <a:pt x="550" y="193"/>
                  </a:lnTo>
                  <a:lnTo>
                    <a:pt x="557" y="196"/>
                  </a:lnTo>
                  <a:lnTo>
                    <a:pt x="563" y="202"/>
                  </a:lnTo>
                  <a:lnTo>
                    <a:pt x="575" y="214"/>
                  </a:lnTo>
                  <a:lnTo>
                    <a:pt x="575" y="214"/>
                  </a:lnTo>
                  <a:lnTo>
                    <a:pt x="586" y="228"/>
                  </a:lnTo>
                  <a:lnTo>
                    <a:pt x="597" y="244"/>
                  </a:lnTo>
                  <a:lnTo>
                    <a:pt x="597" y="244"/>
                  </a:lnTo>
                  <a:lnTo>
                    <a:pt x="620" y="277"/>
                  </a:lnTo>
                  <a:lnTo>
                    <a:pt x="620" y="277"/>
                  </a:lnTo>
                  <a:lnTo>
                    <a:pt x="643" y="310"/>
                  </a:lnTo>
                  <a:lnTo>
                    <a:pt x="665" y="345"/>
                  </a:lnTo>
                  <a:lnTo>
                    <a:pt x="665" y="345"/>
                  </a:lnTo>
                  <a:lnTo>
                    <a:pt x="684" y="380"/>
                  </a:lnTo>
                  <a:lnTo>
                    <a:pt x="684" y="380"/>
                  </a:lnTo>
                  <a:lnTo>
                    <a:pt x="693" y="396"/>
                  </a:lnTo>
                  <a:lnTo>
                    <a:pt x="693" y="396"/>
                  </a:lnTo>
                  <a:lnTo>
                    <a:pt x="696" y="404"/>
                  </a:lnTo>
                  <a:lnTo>
                    <a:pt x="696" y="404"/>
                  </a:lnTo>
                  <a:lnTo>
                    <a:pt x="701" y="412"/>
                  </a:lnTo>
                  <a:lnTo>
                    <a:pt x="701" y="412"/>
                  </a:lnTo>
                  <a:lnTo>
                    <a:pt x="709" y="434"/>
                  </a:lnTo>
                  <a:lnTo>
                    <a:pt x="715" y="448"/>
                  </a:lnTo>
                  <a:lnTo>
                    <a:pt x="715" y="448"/>
                  </a:lnTo>
                  <a:lnTo>
                    <a:pt x="720" y="465"/>
                  </a:lnTo>
                  <a:lnTo>
                    <a:pt x="720" y="465"/>
                  </a:lnTo>
                  <a:lnTo>
                    <a:pt x="726" y="478"/>
                  </a:lnTo>
                  <a:lnTo>
                    <a:pt x="726" y="478"/>
                  </a:lnTo>
                  <a:lnTo>
                    <a:pt x="739" y="507"/>
                  </a:lnTo>
                  <a:lnTo>
                    <a:pt x="739" y="507"/>
                  </a:lnTo>
                  <a:lnTo>
                    <a:pt x="739" y="490"/>
                  </a:lnTo>
                  <a:lnTo>
                    <a:pt x="739" y="475"/>
                  </a:lnTo>
                  <a:lnTo>
                    <a:pt x="739" y="475"/>
                  </a:lnTo>
                  <a:lnTo>
                    <a:pt x="738" y="468"/>
                  </a:lnTo>
                  <a:lnTo>
                    <a:pt x="738" y="468"/>
                  </a:lnTo>
                  <a:lnTo>
                    <a:pt x="736" y="459"/>
                  </a:lnTo>
                  <a:lnTo>
                    <a:pt x="736" y="459"/>
                  </a:lnTo>
                  <a:lnTo>
                    <a:pt x="734" y="451"/>
                  </a:lnTo>
                  <a:lnTo>
                    <a:pt x="730" y="442"/>
                  </a:lnTo>
                  <a:lnTo>
                    <a:pt x="730" y="442"/>
                  </a:lnTo>
                  <a:lnTo>
                    <a:pt x="725" y="427"/>
                  </a:lnTo>
                  <a:lnTo>
                    <a:pt x="716" y="405"/>
                  </a:lnTo>
                  <a:lnTo>
                    <a:pt x="716" y="405"/>
                  </a:lnTo>
                  <a:lnTo>
                    <a:pt x="713" y="397"/>
                  </a:lnTo>
                  <a:lnTo>
                    <a:pt x="713" y="397"/>
                  </a:lnTo>
                  <a:lnTo>
                    <a:pt x="708" y="388"/>
                  </a:lnTo>
                  <a:lnTo>
                    <a:pt x="708" y="388"/>
                  </a:lnTo>
                  <a:lnTo>
                    <a:pt x="700" y="371"/>
                  </a:lnTo>
                  <a:lnTo>
                    <a:pt x="700" y="371"/>
                  </a:lnTo>
                  <a:lnTo>
                    <a:pt x="680" y="337"/>
                  </a:lnTo>
                  <a:lnTo>
                    <a:pt x="680" y="337"/>
                  </a:lnTo>
                  <a:lnTo>
                    <a:pt x="658" y="301"/>
                  </a:lnTo>
                  <a:lnTo>
                    <a:pt x="634" y="267"/>
                  </a:lnTo>
                  <a:lnTo>
                    <a:pt x="634" y="267"/>
                  </a:lnTo>
                  <a:lnTo>
                    <a:pt x="611" y="234"/>
                  </a:lnTo>
                  <a:lnTo>
                    <a:pt x="611" y="234"/>
                  </a:lnTo>
                  <a:lnTo>
                    <a:pt x="600" y="217"/>
                  </a:lnTo>
                  <a:lnTo>
                    <a:pt x="588" y="202"/>
                  </a:lnTo>
                  <a:lnTo>
                    <a:pt x="588" y="202"/>
                  </a:lnTo>
                  <a:lnTo>
                    <a:pt x="581" y="195"/>
                  </a:lnTo>
                  <a:lnTo>
                    <a:pt x="575" y="189"/>
                  </a:lnTo>
                  <a:lnTo>
                    <a:pt x="575" y="189"/>
                  </a:lnTo>
                  <a:lnTo>
                    <a:pt x="567" y="183"/>
                  </a:lnTo>
                  <a:lnTo>
                    <a:pt x="559" y="178"/>
                  </a:lnTo>
                  <a:lnTo>
                    <a:pt x="559" y="178"/>
                  </a:lnTo>
                  <a:lnTo>
                    <a:pt x="544" y="170"/>
                  </a:lnTo>
                  <a:lnTo>
                    <a:pt x="530" y="164"/>
                  </a:lnTo>
                  <a:lnTo>
                    <a:pt x="530" y="164"/>
                  </a:lnTo>
                  <a:lnTo>
                    <a:pt x="486" y="148"/>
                  </a:lnTo>
                  <a:lnTo>
                    <a:pt x="486" y="148"/>
                  </a:lnTo>
                  <a:lnTo>
                    <a:pt x="470" y="141"/>
                  </a:lnTo>
                  <a:lnTo>
                    <a:pt x="470" y="141"/>
                  </a:lnTo>
                  <a:lnTo>
                    <a:pt x="454" y="136"/>
                  </a:lnTo>
                  <a:lnTo>
                    <a:pt x="454" y="136"/>
                  </a:lnTo>
                  <a:lnTo>
                    <a:pt x="410" y="121"/>
                  </a:lnTo>
                  <a:lnTo>
                    <a:pt x="410" y="121"/>
                  </a:lnTo>
                  <a:lnTo>
                    <a:pt x="346" y="102"/>
                  </a:lnTo>
                  <a:lnTo>
                    <a:pt x="270" y="81"/>
                  </a:lnTo>
                  <a:lnTo>
                    <a:pt x="270" y="81"/>
                  </a:lnTo>
                  <a:lnTo>
                    <a:pt x="192" y="58"/>
                  </a:lnTo>
                  <a:lnTo>
                    <a:pt x="153" y="47"/>
                  </a:lnTo>
                  <a:lnTo>
                    <a:pt x="118" y="35"/>
                  </a:lnTo>
                  <a:lnTo>
                    <a:pt x="118" y="35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45" y="10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95D9A046-EDE3-9625-464F-371153BE8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2136"/>
              <a:ext cx="178" cy="643"/>
            </a:xfrm>
            <a:custGeom>
              <a:avLst/>
              <a:gdLst>
                <a:gd name="T0" fmla="*/ 4 w 178"/>
                <a:gd name="T1" fmla="*/ 0 h 643"/>
                <a:gd name="T2" fmla="*/ 1 w 178"/>
                <a:gd name="T3" fmla="*/ 31 h 643"/>
                <a:gd name="T4" fmla="*/ 1 w 178"/>
                <a:gd name="T5" fmla="*/ 64 h 643"/>
                <a:gd name="T6" fmla="*/ 4 w 178"/>
                <a:gd name="T7" fmla="*/ 91 h 643"/>
                <a:gd name="T8" fmla="*/ 9 w 178"/>
                <a:gd name="T9" fmla="*/ 123 h 643"/>
                <a:gd name="T10" fmla="*/ 15 w 178"/>
                <a:gd name="T11" fmla="*/ 160 h 643"/>
                <a:gd name="T12" fmla="*/ 31 w 178"/>
                <a:gd name="T13" fmla="*/ 242 h 643"/>
                <a:gd name="T14" fmla="*/ 40 w 178"/>
                <a:gd name="T15" fmla="*/ 279 h 643"/>
                <a:gd name="T16" fmla="*/ 47 w 178"/>
                <a:gd name="T17" fmla="*/ 308 h 643"/>
                <a:gd name="T18" fmla="*/ 53 w 178"/>
                <a:gd name="T19" fmla="*/ 328 h 643"/>
                <a:gd name="T20" fmla="*/ 55 w 178"/>
                <a:gd name="T21" fmla="*/ 336 h 643"/>
                <a:gd name="T22" fmla="*/ 79 w 178"/>
                <a:gd name="T23" fmla="*/ 416 h 643"/>
                <a:gd name="T24" fmla="*/ 92 w 178"/>
                <a:gd name="T25" fmla="*/ 451 h 643"/>
                <a:gd name="T26" fmla="*/ 130 w 178"/>
                <a:gd name="T27" fmla="*/ 551 h 643"/>
                <a:gd name="T28" fmla="*/ 146 w 178"/>
                <a:gd name="T29" fmla="*/ 588 h 643"/>
                <a:gd name="T30" fmla="*/ 152 w 178"/>
                <a:gd name="T31" fmla="*/ 604 h 643"/>
                <a:gd name="T32" fmla="*/ 169 w 178"/>
                <a:gd name="T33" fmla="*/ 630 h 643"/>
                <a:gd name="T34" fmla="*/ 178 w 178"/>
                <a:gd name="T35" fmla="*/ 643 h 643"/>
                <a:gd name="T36" fmla="*/ 172 w 178"/>
                <a:gd name="T37" fmla="*/ 613 h 643"/>
                <a:gd name="T38" fmla="*/ 161 w 178"/>
                <a:gd name="T39" fmla="*/ 581 h 643"/>
                <a:gd name="T40" fmla="*/ 147 w 178"/>
                <a:gd name="T41" fmla="*/ 545 h 643"/>
                <a:gd name="T42" fmla="*/ 121 w 178"/>
                <a:gd name="T43" fmla="*/ 480 h 643"/>
                <a:gd name="T44" fmla="*/ 96 w 178"/>
                <a:gd name="T45" fmla="*/ 410 h 643"/>
                <a:gd name="T46" fmla="*/ 78 w 178"/>
                <a:gd name="T47" fmla="*/ 354 h 643"/>
                <a:gd name="T48" fmla="*/ 72 w 178"/>
                <a:gd name="T49" fmla="*/ 332 h 643"/>
                <a:gd name="T50" fmla="*/ 70 w 178"/>
                <a:gd name="T51" fmla="*/ 324 h 643"/>
                <a:gd name="T52" fmla="*/ 64 w 178"/>
                <a:gd name="T53" fmla="*/ 304 h 643"/>
                <a:gd name="T54" fmla="*/ 47 w 178"/>
                <a:gd name="T55" fmla="*/ 238 h 643"/>
                <a:gd name="T56" fmla="*/ 40 w 178"/>
                <a:gd name="T57" fmla="*/ 198 h 643"/>
                <a:gd name="T58" fmla="*/ 32 w 178"/>
                <a:gd name="T59" fmla="*/ 158 h 643"/>
                <a:gd name="T60" fmla="*/ 22 w 178"/>
                <a:gd name="T61" fmla="*/ 90 h 643"/>
                <a:gd name="T62" fmla="*/ 19 w 178"/>
                <a:gd name="T63" fmla="*/ 62 h 643"/>
                <a:gd name="T64" fmla="*/ 17 w 178"/>
                <a:gd name="T65" fmla="*/ 44 h 643"/>
                <a:gd name="T66" fmla="*/ 9 w 178"/>
                <a:gd name="T67" fmla="*/ 16 h 643"/>
                <a:gd name="T68" fmla="*/ 4 w 178"/>
                <a:gd name="T69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8" h="643">
                  <a:moveTo>
                    <a:pt x="4" y="0"/>
                  </a:moveTo>
                  <a:lnTo>
                    <a:pt x="4" y="0"/>
                  </a:lnTo>
                  <a:lnTo>
                    <a:pt x="2" y="16"/>
                  </a:lnTo>
                  <a:lnTo>
                    <a:pt x="1" y="31"/>
                  </a:lnTo>
                  <a:lnTo>
                    <a:pt x="0" y="47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4" y="91"/>
                  </a:lnTo>
                  <a:lnTo>
                    <a:pt x="4" y="91"/>
                  </a:lnTo>
                  <a:lnTo>
                    <a:pt x="9" y="123"/>
                  </a:lnTo>
                  <a:lnTo>
                    <a:pt x="15" y="160"/>
                  </a:lnTo>
                  <a:lnTo>
                    <a:pt x="15" y="160"/>
                  </a:lnTo>
                  <a:lnTo>
                    <a:pt x="22" y="201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40" y="279"/>
                  </a:lnTo>
                  <a:lnTo>
                    <a:pt x="47" y="308"/>
                  </a:lnTo>
                  <a:lnTo>
                    <a:pt x="47" y="308"/>
                  </a:lnTo>
                  <a:lnTo>
                    <a:pt x="53" y="328"/>
                  </a:lnTo>
                  <a:lnTo>
                    <a:pt x="53" y="328"/>
                  </a:lnTo>
                  <a:lnTo>
                    <a:pt x="55" y="336"/>
                  </a:lnTo>
                  <a:lnTo>
                    <a:pt x="55" y="336"/>
                  </a:lnTo>
                  <a:lnTo>
                    <a:pt x="62" y="359"/>
                  </a:lnTo>
                  <a:lnTo>
                    <a:pt x="79" y="416"/>
                  </a:lnTo>
                  <a:lnTo>
                    <a:pt x="79" y="416"/>
                  </a:lnTo>
                  <a:lnTo>
                    <a:pt x="92" y="451"/>
                  </a:lnTo>
                  <a:lnTo>
                    <a:pt x="105" y="486"/>
                  </a:lnTo>
                  <a:lnTo>
                    <a:pt x="130" y="551"/>
                  </a:lnTo>
                  <a:lnTo>
                    <a:pt x="130" y="551"/>
                  </a:lnTo>
                  <a:lnTo>
                    <a:pt x="146" y="588"/>
                  </a:lnTo>
                  <a:lnTo>
                    <a:pt x="146" y="588"/>
                  </a:lnTo>
                  <a:lnTo>
                    <a:pt x="152" y="604"/>
                  </a:lnTo>
                  <a:lnTo>
                    <a:pt x="160" y="618"/>
                  </a:lnTo>
                  <a:lnTo>
                    <a:pt x="169" y="630"/>
                  </a:lnTo>
                  <a:lnTo>
                    <a:pt x="178" y="643"/>
                  </a:lnTo>
                  <a:lnTo>
                    <a:pt x="178" y="643"/>
                  </a:lnTo>
                  <a:lnTo>
                    <a:pt x="175" y="628"/>
                  </a:lnTo>
                  <a:lnTo>
                    <a:pt x="172" y="613"/>
                  </a:lnTo>
                  <a:lnTo>
                    <a:pt x="168" y="598"/>
                  </a:lnTo>
                  <a:lnTo>
                    <a:pt x="161" y="581"/>
                  </a:lnTo>
                  <a:lnTo>
                    <a:pt x="161" y="581"/>
                  </a:lnTo>
                  <a:lnTo>
                    <a:pt x="147" y="545"/>
                  </a:lnTo>
                  <a:lnTo>
                    <a:pt x="147" y="545"/>
                  </a:lnTo>
                  <a:lnTo>
                    <a:pt x="121" y="480"/>
                  </a:lnTo>
                  <a:lnTo>
                    <a:pt x="108" y="444"/>
                  </a:lnTo>
                  <a:lnTo>
                    <a:pt x="96" y="410"/>
                  </a:lnTo>
                  <a:lnTo>
                    <a:pt x="96" y="410"/>
                  </a:lnTo>
                  <a:lnTo>
                    <a:pt x="78" y="354"/>
                  </a:lnTo>
                  <a:lnTo>
                    <a:pt x="72" y="332"/>
                  </a:lnTo>
                  <a:lnTo>
                    <a:pt x="72" y="332"/>
                  </a:lnTo>
                  <a:lnTo>
                    <a:pt x="70" y="324"/>
                  </a:lnTo>
                  <a:lnTo>
                    <a:pt x="70" y="324"/>
                  </a:lnTo>
                  <a:lnTo>
                    <a:pt x="64" y="304"/>
                  </a:lnTo>
                  <a:lnTo>
                    <a:pt x="64" y="304"/>
                  </a:lnTo>
                  <a:lnTo>
                    <a:pt x="56" y="274"/>
                  </a:lnTo>
                  <a:lnTo>
                    <a:pt x="47" y="238"/>
                  </a:lnTo>
                  <a:lnTo>
                    <a:pt x="47" y="238"/>
                  </a:lnTo>
                  <a:lnTo>
                    <a:pt x="40" y="198"/>
                  </a:lnTo>
                  <a:lnTo>
                    <a:pt x="32" y="158"/>
                  </a:lnTo>
                  <a:lnTo>
                    <a:pt x="32" y="158"/>
                  </a:lnTo>
                  <a:lnTo>
                    <a:pt x="26" y="121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17" y="44"/>
                  </a:lnTo>
                  <a:lnTo>
                    <a:pt x="13" y="30"/>
                  </a:lnTo>
                  <a:lnTo>
                    <a:pt x="9" y="1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2FC5EE72-3B98-0943-BAC3-482FB0A00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6" y="3767"/>
              <a:ext cx="30" cy="535"/>
            </a:xfrm>
            <a:custGeom>
              <a:avLst/>
              <a:gdLst>
                <a:gd name="T0" fmla="*/ 22 w 30"/>
                <a:gd name="T1" fmla="*/ 0 h 535"/>
                <a:gd name="T2" fmla="*/ 22 w 30"/>
                <a:gd name="T3" fmla="*/ 0 h 535"/>
                <a:gd name="T4" fmla="*/ 19 w 30"/>
                <a:gd name="T5" fmla="*/ 15 h 535"/>
                <a:gd name="T6" fmla="*/ 16 w 30"/>
                <a:gd name="T7" fmla="*/ 29 h 535"/>
                <a:gd name="T8" fmla="*/ 14 w 30"/>
                <a:gd name="T9" fmla="*/ 45 h 535"/>
                <a:gd name="T10" fmla="*/ 12 w 30"/>
                <a:gd name="T11" fmla="*/ 63 h 535"/>
                <a:gd name="T12" fmla="*/ 12 w 30"/>
                <a:gd name="T13" fmla="*/ 63 h 535"/>
                <a:gd name="T14" fmla="*/ 11 w 30"/>
                <a:gd name="T15" fmla="*/ 90 h 535"/>
                <a:gd name="T16" fmla="*/ 11 w 30"/>
                <a:gd name="T17" fmla="*/ 90 h 535"/>
                <a:gd name="T18" fmla="*/ 6 w 30"/>
                <a:gd name="T19" fmla="*/ 269 h 535"/>
                <a:gd name="T20" fmla="*/ 6 w 30"/>
                <a:gd name="T21" fmla="*/ 269 h 535"/>
                <a:gd name="T22" fmla="*/ 1 w 30"/>
                <a:gd name="T23" fmla="*/ 433 h 535"/>
                <a:gd name="T24" fmla="*/ 1 w 30"/>
                <a:gd name="T25" fmla="*/ 433 h 535"/>
                <a:gd name="T26" fmla="*/ 0 w 30"/>
                <a:gd name="T27" fmla="*/ 472 h 535"/>
                <a:gd name="T28" fmla="*/ 0 w 30"/>
                <a:gd name="T29" fmla="*/ 472 h 535"/>
                <a:gd name="T30" fmla="*/ 0 w 30"/>
                <a:gd name="T31" fmla="*/ 490 h 535"/>
                <a:gd name="T32" fmla="*/ 3 w 30"/>
                <a:gd name="T33" fmla="*/ 506 h 535"/>
                <a:gd name="T34" fmla="*/ 5 w 30"/>
                <a:gd name="T35" fmla="*/ 520 h 535"/>
                <a:gd name="T36" fmla="*/ 8 w 30"/>
                <a:gd name="T37" fmla="*/ 535 h 535"/>
                <a:gd name="T38" fmla="*/ 8 w 30"/>
                <a:gd name="T39" fmla="*/ 535 h 535"/>
                <a:gd name="T40" fmla="*/ 12 w 30"/>
                <a:gd name="T41" fmla="*/ 520 h 535"/>
                <a:gd name="T42" fmla="*/ 15 w 30"/>
                <a:gd name="T43" fmla="*/ 506 h 535"/>
                <a:gd name="T44" fmla="*/ 17 w 30"/>
                <a:gd name="T45" fmla="*/ 490 h 535"/>
                <a:gd name="T46" fmla="*/ 18 w 30"/>
                <a:gd name="T47" fmla="*/ 472 h 535"/>
                <a:gd name="T48" fmla="*/ 18 w 30"/>
                <a:gd name="T49" fmla="*/ 472 h 535"/>
                <a:gd name="T50" fmla="*/ 19 w 30"/>
                <a:gd name="T51" fmla="*/ 433 h 535"/>
                <a:gd name="T52" fmla="*/ 19 w 30"/>
                <a:gd name="T53" fmla="*/ 433 h 535"/>
                <a:gd name="T54" fmla="*/ 23 w 30"/>
                <a:gd name="T55" fmla="*/ 269 h 535"/>
                <a:gd name="T56" fmla="*/ 23 w 30"/>
                <a:gd name="T57" fmla="*/ 269 h 535"/>
                <a:gd name="T58" fmla="*/ 29 w 30"/>
                <a:gd name="T59" fmla="*/ 90 h 535"/>
                <a:gd name="T60" fmla="*/ 29 w 30"/>
                <a:gd name="T61" fmla="*/ 90 h 535"/>
                <a:gd name="T62" fmla="*/ 30 w 30"/>
                <a:gd name="T63" fmla="*/ 64 h 535"/>
                <a:gd name="T64" fmla="*/ 30 w 30"/>
                <a:gd name="T65" fmla="*/ 64 h 535"/>
                <a:gd name="T66" fmla="*/ 30 w 30"/>
                <a:gd name="T67" fmla="*/ 45 h 535"/>
                <a:gd name="T68" fmla="*/ 28 w 30"/>
                <a:gd name="T69" fmla="*/ 29 h 535"/>
                <a:gd name="T70" fmla="*/ 26 w 30"/>
                <a:gd name="T71" fmla="*/ 15 h 535"/>
                <a:gd name="T72" fmla="*/ 22 w 30"/>
                <a:gd name="T73" fmla="*/ 0 h 535"/>
                <a:gd name="T74" fmla="*/ 22 w 30"/>
                <a:gd name="T75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" h="535">
                  <a:moveTo>
                    <a:pt x="22" y="0"/>
                  </a:moveTo>
                  <a:lnTo>
                    <a:pt x="22" y="0"/>
                  </a:lnTo>
                  <a:lnTo>
                    <a:pt x="19" y="15"/>
                  </a:lnTo>
                  <a:lnTo>
                    <a:pt x="16" y="29"/>
                  </a:lnTo>
                  <a:lnTo>
                    <a:pt x="14" y="45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1" y="90"/>
                  </a:lnTo>
                  <a:lnTo>
                    <a:pt x="11" y="90"/>
                  </a:lnTo>
                  <a:lnTo>
                    <a:pt x="6" y="269"/>
                  </a:lnTo>
                  <a:lnTo>
                    <a:pt x="6" y="269"/>
                  </a:lnTo>
                  <a:lnTo>
                    <a:pt x="1" y="433"/>
                  </a:lnTo>
                  <a:lnTo>
                    <a:pt x="1" y="433"/>
                  </a:lnTo>
                  <a:lnTo>
                    <a:pt x="0" y="472"/>
                  </a:lnTo>
                  <a:lnTo>
                    <a:pt x="0" y="472"/>
                  </a:lnTo>
                  <a:lnTo>
                    <a:pt x="0" y="490"/>
                  </a:lnTo>
                  <a:lnTo>
                    <a:pt x="3" y="506"/>
                  </a:lnTo>
                  <a:lnTo>
                    <a:pt x="5" y="520"/>
                  </a:lnTo>
                  <a:lnTo>
                    <a:pt x="8" y="535"/>
                  </a:lnTo>
                  <a:lnTo>
                    <a:pt x="8" y="535"/>
                  </a:lnTo>
                  <a:lnTo>
                    <a:pt x="12" y="520"/>
                  </a:lnTo>
                  <a:lnTo>
                    <a:pt x="15" y="506"/>
                  </a:lnTo>
                  <a:lnTo>
                    <a:pt x="17" y="490"/>
                  </a:lnTo>
                  <a:lnTo>
                    <a:pt x="18" y="472"/>
                  </a:lnTo>
                  <a:lnTo>
                    <a:pt x="18" y="472"/>
                  </a:lnTo>
                  <a:lnTo>
                    <a:pt x="19" y="433"/>
                  </a:lnTo>
                  <a:lnTo>
                    <a:pt x="19" y="433"/>
                  </a:lnTo>
                  <a:lnTo>
                    <a:pt x="23" y="269"/>
                  </a:lnTo>
                  <a:lnTo>
                    <a:pt x="23" y="269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0" y="45"/>
                  </a:lnTo>
                  <a:lnTo>
                    <a:pt x="28" y="29"/>
                  </a:lnTo>
                  <a:lnTo>
                    <a:pt x="26" y="15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BB040F74-0CEC-DF1C-CBCC-09EA8343E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9" y="3546"/>
              <a:ext cx="109" cy="756"/>
            </a:xfrm>
            <a:custGeom>
              <a:avLst/>
              <a:gdLst>
                <a:gd name="T0" fmla="*/ 2 w 109"/>
                <a:gd name="T1" fmla="*/ 0 h 756"/>
                <a:gd name="T2" fmla="*/ 2 w 109"/>
                <a:gd name="T3" fmla="*/ 0 h 756"/>
                <a:gd name="T4" fmla="*/ 1 w 109"/>
                <a:gd name="T5" fmla="*/ 15 h 756"/>
                <a:gd name="T6" fmla="*/ 0 w 109"/>
                <a:gd name="T7" fmla="*/ 31 h 756"/>
                <a:gd name="T8" fmla="*/ 0 w 109"/>
                <a:gd name="T9" fmla="*/ 46 h 756"/>
                <a:gd name="T10" fmla="*/ 2 w 109"/>
                <a:gd name="T11" fmla="*/ 64 h 756"/>
                <a:gd name="T12" fmla="*/ 2 w 109"/>
                <a:gd name="T13" fmla="*/ 64 h 756"/>
                <a:gd name="T14" fmla="*/ 8 w 109"/>
                <a:gd name="T15" fmla="*/ 116 h 756"/>
                <a:gd name="T16" fmla="*/ 8 w 109"/>
                <a:gd name="T17" fmla="*/ 116 h 756"/>
                <a:gd name="T18" fmla="*/ 23 w 109"/>
                <a:gd name="T19" fmla="*/ 233 h 756"/>
                <a:gd name="T20" fmla="*/ 23 w 109"/>
                <a:gd name="T21" fmla="*/ 233 h 756"/>
                <a:gd name="T22" fmla="*/ 44 w 109"/>
                <a:gd name="T23" fmla="*/ 386 h 756"/>
                <a:gd name="T24" fmla="*/ 44 w 109"/>
                <a:gd name="T25" fmla="*/ 386 h 756"/>
                <a:gd name="T26" fmla="*/ 66 w 109"/>
                <a:gd name="T27" fmla="*/ 539 h 756"/>
                <a:gd name="T28" fmla="*/ 66 w 109"/>
                <a:gd name="T29" fmla="*/ 539 h 756"/>
                <a:gd name="T30" fmla="*/ 75 w 109"/>
                <a:gd name="T31" fmla="*/ 599 h 756"/>
                <a:gd name="T32" fmla="*/ 75 w 109"/>
                <a:gd name="T33" fmla="*/ 599 h 756"/>
                <a:gd name="T34" fmla="*/ 84 w 109"/>
                <a:gd name="T35" fmla="*/ 656 h 756"/>
                <a:gd name="T36" fmla="*/ 84 w 109"/>
                <a:gd name="T37" fmla="*/ 656 h 756"/>
                <a:gd name="T38" fmla="*/ 89 w 109"/>
                <a:gd name="T39" fmla="*/ 694 h 756"/>
                <a:gd name="T40" fmla="*/ 89 w 109"/>
                <a:gd name="T41" fmla="*/ 694 h 756"/>
                <a:gd name="T42" fmla="*/ 93 w 109"/>
                <a:gd name="T43" fmla="*/ 712 h 756"/>
                <a:gd name="T44" fmla="*/ 97 w 109"/>
                <a:gd name="T45" fmla="*/ 728 h 756"/>
                <a:gd name="T46" fmla="*/ 102 w 109"/>
                <a:gd name="T47" fmla="*/ 741 h 756"/>
                <a:gd name="T48" fmla="*/ 108 w 109"/>
                <a:gd name="T49" fmla="*/ 756 h 756"/>
                <a:gd name="T50" fmla="*/ 108 w 109"/>
                <a:gd name="T51" fmla="*/ 756 h 756"/>
                <a:gd name="T52" fmla="*/ 109 w 109"/>
                <a:gd name="T53" fmla="*/ 740 h 756"/>
                <a:gd name="T54" fmla="*/ 109 w 109"/>
                <a:gd name="T55" fmla="*/ 725 h 756"/>
                <a:gd name="T56" fmla="*/ 109 w 109"/>
                <a:gd name="T57" fmla="*/ 710 h 756"/>
                <a:gd name="T58" fmla="*/ 107 w 109"/>
                <a:gd name="T59" fmla="*/ 692 h 756"/>
                <a:gd name="T60" fmla="*/ 107 w 109"/>
                <a:gd name="T61" fmla="*/ 692 h 756"/>
                <a:gd name="T62" fmla="*/ 100 w 109"/>
                <a:gd name="T63" fmla="*/ 654 h 756"/>
                <a:gd name="T64" fmla="*/ 100 w 109"/>
                <a:gd name="T65" fmla="*/ 654 h 756"/>
                <a:gd name="T66" fmla="*/ 92 w 109"/>
                <a:gd name="T67" fmla="*/ 597 h 756"/>
                <a:gd name="T68" fmla="*/ 92 w 109"/>
                <a:gd name="T69" fmla="*/ 597 h 756"/>
                <a:gd name="T70" fmla="*/ 83 w 109"/>
                <a:gd name="T71" fmla="*/ 537 h 756"/>
                <a:gd name="T72" fmla="*/ 83 w 109"/>
                <a:gd name="T73" fmla="*/ 537 h 756"/>
                <a:gd name="T74" fmla="*/ 61 w 109"/>
                <a:gd name="T75" fmla="*/ 384 h 756"/>
                <a:gd name="T76" fmla="*/ 61 w 109"/>
                <a:gd name="T77" fmla="*/ 384 h 756"/>
                <a:gd name="T78" fmla="*/ 40 w 109"/>
                <a:gd name="T79" fmla="*/ 231 h 756"/>
                <a:gd name="T80" fmla="*/ 40 w 109"/>
                <a:gd name="T81" fmla="*/ 231 h 756"/>
                <a:gd name="T82" fmla="*/ 25 w 109"/>
                <a:gd name="T83" fmla="*/ 113 h 756"/>
                <a:gd name="T84" fmla="*/ 25 w 109"/>
                <a:gd name="T85" fmla="*/ 113 h 756"/>
                <a:gd name="T86" fmla="*/ 19 w 109"/>
                <a:gd name="T87" fmla="*/ 62 h 756"/>
                <a:gd name="T88" fmla="*/ 19 w 109"/>
                <a:gd name="T89" fmla="*/ 62 h 756"/>
                <a:gd name="T90" fmla="*/ 15 w 109"/>
                <a:gd name="T91" fmla="*/ 44 h 756"/>
                <a:gd name="T92" fmla="*/ 12 w 109"/>
                <a:gd name="T93" fmla="*/ 28 h 756"/>
                <a:gd name="T94" fmla="*/ 8 w 109"/>
                <a:gd name="T95" fmla="*/ 15 h 756"/>
                <a:gd name="T96" fmla="*/ 2 w 109"/>
                <a:gd name="T97" fmla="*/ 0 h 756"/>
                <a:gd name="T98" fmla="*/ 2 w 109"/>
                <a:gd name="T99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9" h="756">
                  <a:moveTo>
                    <a:pt x="2" y="0"/>
                  </a:moveTo>
                  <a:lnTo>
                    <a:pt x="2" y="0"/>
                  </a:lnTo>
                  <a:lnTo>
                    <a:pt x="1" y="15"/>
                  </a:lnTo>
                  <a:lnTo>
                    <a:pt x="0" y="31"/>
                  </a:lnTo>
                  <a:lnTo>
                    <a:pt x="0" y="46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23" y="233"/>
                  </a:lnTo>
                  <a:lnTo>
                    <a:pt x="23" y="233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66" y="539"/>
                  </a:lnTo>
                  <a:lnTo>
                    <a:pt x="66" y="539"/>
                  </a:lnTo>
                  <a:lnTo>
                    <a:pt x="75" y="599"/>
                  </a:lnTo>
                  <a:lnTo>
                    <a:pt x="75" y="599"/>
                  </a:lnTo>
                  <a:lnTo>
                    <a:pt x="84" y="656"/>
                  </a:lnTo>
                  <a:lnTo>
                    <a:pt x="84" y="656"/>
                  </a:lnTo>
                  <a:lnTo>
                    <a:pt x="89" y="694"/>
                  </a:lnTo>
                  <a:lnTo>
                    <a:pt x="89" y="694"/>
                  </a:lnTo>
                  <a:lnTo>
                    <a:pt x="93" y="712"/>
                  </a:lnTo>
                  <a:lnTo>
                    <a:pt x="97" y="728"/>
                  </a:lnTo>
                  <a:lnTo>
                    <a:pt x="102" y="741"/>
                  </a:lnTo>
                  <a:lnTo>
                    <a:pt x="108" y="756"/>
                  </a:lnTo>
                  <a:lnTo>
                    <a:pt x="108" y="756"/>
                  </a:lnTo>
                  <a:lnTo>
                    <a:pt x="109" y="740"/>
                  </a:lnTo>
                  <a:lnTo>
                    <a:pt x="109" y="725"/>
                  </a:lnTo>
                  <a:lnTo>
                    <a:pt x="109" y="710"/>
                  </a:lnTo>
                  <a:lnTo>
                    <a:pt x="107" y="692"/>
                  </a:lnTo>
                  <a:lnTo>
                    <a:pt x="107" y="692"/>
                  </a:lnTo>
                  <a:lnTo>
                    <a:pt x="100" y="654"/>
                  </a:lnTo>
                  <a:lnTo>
                    <a:pt x="100" y="654"/>
                  </a:lnTo>
                  <a:lnTo>
                    <a:pt x="92" y="597"/>
                  </a:lnTo>
                  <a:lnTo>
                    <a:pt x="92" y="597"/>
                  </a:lnTo>
                  <a:lnTo>
                    <a:pt x="83" y="537"/>
                  </a:lnTo>
                  <a:lnTo>
                    <a:pt x="83" y="537"/>
                  </a:lnTo>
                  <a:lnTo>
                    <a:pt x="61" y="384"/>
                  </a:lnTo>
                  <a:lnTo>
                    <a:pt x="61" y="384"/>
                  </a:lnTo>
                  <a:lnTo>
                    <a:pt x="40" y="231"/>
                  </a:lnTo>
                  <a:lnTo>
                    <a:pt x="40" y="231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15" y="44"/>
                  </a:lnTo>
                  <a:lnTo>
                    <a:pt x="12" y="28"/>
                  </a:lnTo>
                  <a:lnTo>
                    <a:pt x="8" y="1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FBA0F610-F6C7-2B70-D550-B025CB9C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" y="822"/>
              <a:ext cx="149" cy="304"/>
            </a:xfrm>
            <a:custGeom>
              <a:avLst/>
              <a:gdLst>
                <a:gd name="T0" fmla="*/ 0 w 149"/>
                <a:gd name="T1" fmla="*/ 259 h 304"/>
                <a:gd name="T2" fmla="*/ 2 w 149"/>
                <a:gd name="T3" fmla="*/ 286 h 304"/>
                <a:gd name="T4" fmla="*/ 4 w 149"/>
                <a:gd name="T5" fmla="*/ 293 h 304"/>
                <a:gd name="T6" fmla="*/ 11 w 149"/>
                <a:gd name="T7" fmla="*/ 301 h 304"/>
                <a:gd name="T8" fmla="*/ 17 w 149"/>
                <a:gd name="T9" fmla="*/ 304 h 304"/>
                <a:gd name="T10" fmla="*/ 26 w 149"/>
                <a:gd name="T11" fmla="*/ 302 h 304"/>
                <a:gd name="T12" fmla="*/ 31 w 149"/>
                <a:gd name="T13" fmla="*/ 301 h 304"/>
                <a:gd name="T14" fmla="*/ 47 w 149"/>
                <a:gd name="T15" fmla="*/ 293 h 304"/>
                <a:gd name="T16" fmla="*/ 67 w 149"/>
                <a:gd name="T17" fmla="*/ 273 h 304"/>
                <a:gd name="T18" fmla="*/ 79 w 149"/>
                <a:gd name="T19" fmla="*/ 257 h 304"/>
                <a:gd name="T20" fmla="*/ 102 w 149"/>
                <a:gd name="T21" fmla="*/ 223 h 304"/>
                <a:gd name="T22" fmla="*/ 110 w 149"/>
                <a:gd name="T23" fmla="*/ 206 h 304"/>
                <a:gd name="T24" fmla="*/ 117 w 149"/>
                <a:gd name="T25" fmla="*/ 192 h 304"/>
                <a:gd name="T26" fmla="*/ 127 w 149"/>
                <a:gd name="T27" fmla="*/ 168 h 304"/>
                <a:gd name="T28" fmla="*/ 130 w 149"/>
                <a:gd name="T29" fmla="*/ 154 h 304"/>
                <a:gd name="T30" fmla="*/ 140 w 149"/>
                <a:gd name="T31" fmla="*/ 121 h 304"/>
                <a:gd name="T32" fmla="*/ 148 w 149"/>
                <a:gd name="T33" fmla="*/ 67 h 304"/>
                <a:gd name="T34" fmla="*/ 149 w 149"/>
                <a:gd name="T35" fmla="*/ 27 h 304"/>
                <a:gd name="T36" fmla="*/ 148 w 149"/>
                <a:gd name="T37" fmla="*/ 22 h 304"/>
                <a:gd name="T38" fmla="*/ 146 w 149"/>
                <a:gd name="T39" fmla="*/ 11 h 304"/>
                <a:gd name="T40" fmla="*/ 142 w 149"/>
                <a:gd name="T41" fmla="*/ 5 h 304"/>
                <a:gd name="T42" fmla="*/ 132 w 149"/>
                <a:gd name="T43" fmla="*/ 0 h 304"/>
                <a:gd name="T44" fmla="*/ 126 w 149"/>
                <a:gd name="T45" fmla="*/ 1 h 304"/>
                <a:gd name="T46" fmla="*/ 123 w 149"/>
                <a:gd name="T47" fmla="*/ 2 h 304"/>
                <a:gd name="T48" fmla="*/ 107 w 149"/>
                <a:gd name="T49" fmla="*/ 13 h 304"/>
                <a:gd name="T50" fmla="*/ 110 w 149"/>
                <a:gd name="T51" fmla="*/ 20 h 304"/>
                <a:gd name="T52" fmla="*/ 130 w 149"/>
                <a:gd name="T53" fmla="*/ 14 h 304"/>
                <a:gd name="T54" fmla="*/ 131 w 149"/>
                <a:gd name="T55" fmla="*/ 20 h 304"/>
                <a:gd name="T56" fmla="*/ 131 w 149"/>
                <a:gd name="T57" fmla="*/ 23 h 304"/>
                <a:gd name="T58" fmla="*/ 131 w 149"/>
                <a:gd name="T59" fmla="*/ 42 h 304"/>
                <a:gd name="T60" fmla="*/ 129 w 149"/>
                <a:gd name="T61" fmla="*/ 82 h 304"/>
                <a:gd name="T62" fmla="*/ 119 w 149"/>
                <a:gd name="T63" fmla="*/ 135 h 304"/>
                <a:gd name="T64" fmla="*/ 115 w 149"/>
                <a:gd name="T65" fmla="*/ 150 h 304"/>
                <a:gd name="T66" fmla="*/ 106 w 149"/>
                <a:gd name="T67" fmla="*/ 172 h 304"/>
                <a:gd name="T68" fmla="*/ 100 w 149"/>
                <a:gd name="T69" fmla="*/ 185 h 304"/>
                <a:gd name="T70" fmla="*/ 91 w 149"/>
                <a:gd name="T71" fmla="*/ 206 h 304"/>
                <a:gd name="T72" fmla="*/ 86 w 149"/>
                <a:gd name="T73" fmla="*/ 214 h 304"/>
                <a:gd name="T74" fmla="*/ 65 w 149"/>
                <a:gd name="T75" fmla="*/ 247 h 304"/>
                <a:gd name="T76" fmla="*/ 44 w 149"/>
                <a:gd name="T77" fmla="*/ 273 h 304"/>
                <a:gd name="T78" fmla="*/ 32 w 149"/>
                <a:gd name="T79" fmla="*/ 283 h 304"/>
                <a:gd name="T80" fmla="*/ 20 w 149"/>
                <a:gd name="T81" fmla="*/ 287 h 304"/>
                <a:gd name="T82" fmla="*/ 20 w 149"/>
                <a:gd name="T83" fmla="*/ 287 h 304"/>
                <a:gd name="T84" fmla="*/ 19 w 149"/>
                <a:gd name="T85" fmla="*/ 287 h 304"/>
                <a:gd name="T86" fmla="*/ 15 w 149"/>
                <a:gd name="T87" fmla="*/ 280 h 304"/>
                <a:gd name="T88" fmla="*/ 10 w 149"/>
                <a:gd name="T89" fmla="*/ 270 h 304"/>
                <a:gd name="T90" fmla="*/ 3 w 149"/>
                <a:gd name="T91" fmla="*/ 246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9" h="304">
                  <a:moveTo>
                    <a:pt x="3" y="246"/>
                  </a:moveTo>
                  <a:lnTo>
                    <a:pt x="3" y="246"/>
                  </a:lnTo>
                  <a:lnTo>
                    <a:pt x="0" y="259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4" y="293"/>
                  </a:lnTo>
                  <a:lnTo>
                    <a:pt x="4" y="293"/>
                  </a:lnTo>
                  <a:lnTo>
                    <a:pt x="7" y="297"/>
                  </a:lnTo>
                  <a:lnTo>
                    <a:pt x="9" y="300"/>
                  </a:lnTo>
                  <a:lnTo>
                    <a:pt x="11" y="301"/>
                  </a:lnTo>
                  <a:lnTo>
                    <a:pt x="11" y="301"/>
                  </a:lnTo>
                  <a:lnTo>
                    <a:pt x="17" y="304"/>
                  </a:lnTo>
                  <a:lnTo>
                    <a:pt x="17" y="304"/>
                  </a:lnTo>
                  <a:lnTo>
                    <a:pt x="22" y="304"/>
                  </a:lnTo>
                  <a:lnTo>
                    <a:pt x="22" y="304"/>
                  </a:lnTo>
                  <a:lnTo>
                    <a:pt x="26" y="302"/>
                  </a:lnTo>
                  <a:lnTo>
                    <a:pt x="26" y="302"/>
                  </a:lnTo>
                  <a:lnTo>
                    <a:pt x="31" y="301"/>
                  </a:lnTo>
                  <a:lnTo>
                    <a:pt x="31" y="301"/>
                  </a:lnTo>
                  <a:lnTo>
                    <a:pt x="41" y="297"/>
                  </a:lnTo>
                  <a:lnTo>
                    <a:pt x="41" y="297"/>
                  </a:lnTo>
                  <a:lnTo>
                    <a:pt x="47" y="293"/>
                  </a:lnTo>
                  <a:lnTo>
                    <a:pt x="56" y="286"/>
                  </a:lnTo>
                  <a:lnTo>
                    <a:pt x="56" y="286"/>
                  </a:lnTo>
                  <a:lnTo>
                    <a:pt x="67" y="273"/>
                  </a:lnTo>
                  <a:lnTo>
                    <a:pt x="67" y="273"/>
                  </a:lnTo>
                  <a:lnTo>
                    <a:pt x="79" y="257"/>
                  </a:lnTo>
                  <a:lnTo>
                    <a:pt x="79" y="257"/>
                  </a:lnTo>
                  <a:lnTo>
                    <a:pt x="91" y="241"/>
                  </a:lnTo>
                  <a:lnTo>
                    <a:pt x="102" y="223"/>
                  </a:lnTo>
                  <a:lnTo>
                    <a:pt x="102" y="223"/>
                  </a:lnTo>
                  <a:lnTo>
                    <a:pt x="106" y="214"/>
                  </a:lnTo>
                  <a:lnTo>
                    <a:pt x="106" y="214"/>
                  </a:lnTo>
                  <a:lnTo>
                    <a:pt x="110" y="206"/>
                  </a:lnTo>
                  <a:lnTo>
                    <a:pt x="110" y="206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23" y="179"/>
                  </a:lnTo>
                  <a:lnTo>
                    <a:pt x="123" y="179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30" y="154"/>
                  </a:lnTo>
                  <a:lnTo>
                    <a:pt x="130" y="154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40" y="121"/>
                  </a:lnTo>
                  <a:lnTo>
                    <a:pt x="144" y="103"/>
                  </a:lnTo>
                  <a:lnTo>
                    <a:pt x="147" y="84"/>
                  </a:lnTo>
                  <a:lnTo>
                    <a:pt x="148" y="67"/>
                  </a:lnTo>
                  <a:lnTo>
                    <a:pt x="148" y="67"/>
                  </a:lnTo>
                  <a:lnTo>
                    <a:pt x="149" y="42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1"/>
                  </a:lnTo>
                  <a:lnTo>
                    <a:pt x="145" y="8"/>
                  </a:lnTo>
                  <a:lnTo>
                    <a:pt x="142" y="5"/>
                  </a:lnTo>
                  <a:lnTo>
                    <a:pt x="142" y="5"/>
                  </a:lnTo>
                  <a:lnTo>
                    <a:pt x="139" y="2"/>
                  </a:lnTo>
                  <a:lnTo>
                    <a:pt x="136" y="1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"/>
                  </a:lnTo>
                  <a:lnTo>
                    <a:pt x="126" y="1"/>
                  </a:lnTo>
                  <a:lnTo>
                    <a:pt x="123" y="2"/>
                  </a:lnTo>
                  <a:lnTo>
                    <a:pt x="123" y="2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07" y="13"/>
                  </a:lnTo>
                  <a:lnTo>
                    <a:pt x="95" y="23"/>
                  </a:lnTo>
                  <a:lnTo>
                    <a:pt x="95" y="23"/>
                  </a:lnTo>
                  <a:lnTo>
                    <a:pt x="110" y="20"/>
                  </a:lnTo>
                  <a:lnTo>
                    <a:pt x="125" y="15"/>
                  </a:lnTo>
                  <a:lnTo>
                    <a:pt x="125" y="15"/>
                  </a:lnTo>
                  <a:lnTo>
                    <a:pt x="130" y="14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31" y="20"/>
                  </a:lnTo>
                  <a:lnTo>
                    <a:pt x="131" y="20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1" y="27"/>
                  </a:lnTo>
                  <a:lnTo>
                    <a:pt x="131" y="27"/>
                  </a:lnTo>
                  <a:lnTo>
                    <a:pt x="131" y="42"/>
                  </a:lnTo>
                  <a:lnTo>
                    <a:pt x="130" y="66"/>
                  </a:lnTo>
                  <a:lnTo>
                    <a:pt x="130" y="66"/>
                  </a:lnTo>
                  <a:lnTo>
                    <a:pt x="129" y="82"/>
                  </a:lnTo>
                  <a:lnTo>
                    <a:pt x="127" y="99"/>
                  </a:lnTo>
                  <a:lnTo>
                    <a:pt x="124" y="117"/>
                  </a:lnTo>
                  <a:lnTo>
                    <a:pt x="119" y="135"/>
                  </a:lnTo>
                  <a:lnTo>
                    <a:pt x="119" y="135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0" y="161"/>
                  </a:lnTo>
                  <a:lnTo>
                    <a:pt x="110" y="161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95" y="199"/>
                  </a:lnTo>
                  <a:lnTo>
                    <a:pt x="95" y="199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76" y="231"/>
                  </a:lnTo>
                  <a:lnTo>
                    <a:pt x="65" y="247"/>
                  </a:lnTo>
                  <a:lnTo>
                    <a:pt x="65" y="247"/>
                  </a:lnTo>
                  <a:lnTo>
                    <a:pt x="54" y="262"/>
                  </a:lnTo>
                  <a:lnTo>
                    <a:pt x="54" y="262"/>
                  </a:lnTo>
                  <a:lnTo>
                    <a:pt x="44" y="273"/>
                  </a:lnTo>
                  <a:lnTo>
                    <a:pt x="44" y="273"/>
                  </a:lnTo>
                  <a:lnTo>
                    <a:pt x="38" y="279"/>
                  </a:lnTo>
                  <a:lnTo>
                    <a:pt x="32" y="283"/>
                  </a:lnTo>
                  <a:lnTo>
                    <a:pt x="25" y="286"/>
                  </a:lnTo>
                  <a:lnTo>
                    <a:pt x="25" y="286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19" y="287"/>
                  </a:lnTo>
                  <a:lnTo>
                    <a:pt x="18" y="286"/>
                  </a:lnTo>
                  <a:lnTo>
                    <a:pt x="18" y="286"/>
                  </a:lnTo>
                  <a:lnTo>
                    <a:pt x="15" y="280"/>
                  </a:lnTo>
                  <a:lnTo>
                    <a:pt x="15" y="280"/>
                  </a:lnTo>
                  <a:lnTo>
                    <a:pt x="10" y="270"/>
                  </a:lnTo>
                  <a:lnTo>
                    <a:pt x="10" y="270"/>
                  </a:lnTo>
                  <a:lnTo>
                    <a:pt x="7" y="259"/>
                  </a:lnTo>
                  <a:lnTo>
                    <a:pt x="3" y="246"/>
                  </a:lnTo>
                  <a:lnTo>
                    <a:pt x="3" y="24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6152C7C6-BFB7-37A6-7704-F3291253A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2" y="1038"/>
              <a:ext cx="411" cy="103"/>
            </a:xfrm>
            <a:custGeom>
              <a:avLst/>
              <a:gdLst>
                <a:gd name="T0" fmla="*/ 0 w 411"/>
                <a:gd name="T1" fmla="*/ 0 h 103"/>
                <a:gd name="T2" fmla="*/ 2 w 411"/>
                <a:gd name="T3" fmla="*/ 17 h 103"/>
                <a:gd name="T4" fmla="*/ 6 w 411"/>
                <a:gd name="T5" fmla="*/ 23 h 103"/>
                <a:gd name="T6" fmla="*/ 12 w 411"/>
                <a:gd name="T7" fmla="*/ 30 h 103"/>
                <a:gd name="T8" fmla="*/ 25 w 411"/>
                <a:gd name="T9" fmla="*/ 40 h 103"/>
                <a:gd name="T10" fmla="*/ 41 w 411"/>
                <a:gd name="T11" fmla="*/ 49 h 103"/>
                <a:gd name="T12" fmla="*/ 64 w 411"/>
                <a:gd name="T13" fmla="*/ 62 h 103"/>
                <a:gd name="T14" fmla="*/ 97 w 411"/>
                <a:gd name="T15" fmla="*/ 81 h 103"/>
                <a:gd name="T16" fmla="*/ 118 w 411"/>
                <a:gd name="T17" fmla="*/ 90 h 103"/>
                <a:gd name="T18" fmla="*/ 140 w 411"/>
                <a:gd name="T19" fmla="*/ 96 h 103"/>
                <a:gd name="T20" fmla="*/ 161 w 411"/>
                <a:gd name="T21" fmla="*/ 101 h 103"/>
                <a:gd name="T22" fmla="*/ 177 w 411"/>
                <a:gd name="T23" fmla="*/ 102 h 103"/>
                <a:gd name="T24" fmla="*/ 193 w 411"/>
                <a:gd name="T25" fmla="*/ 103 h 103"/>
                <a:gd name="T26" fmla="*/ 206 w 411"/>
                <a:gd name="T27" fmla="*/ 103 h 103"/>
                <a:gd name="T28" fmla="*/ 238 w 411"/>
                <a:gd name="T29" fmla="*/ 103 h 103"/>
                <a:gd name="T30" fmla="*/ 279 w 411"/>
                <a:gd name="T31" fmla="*/ 101 h 103"/>
                <a:gd name="T32" fmla="*/ 299 w 411"/>
                <a:gd name="T33" fmla="*/ 99 h 103"/>
                <a:gd name="T34" fmla="*/ 316 w 411"/>
                <a:gd name="T35" fmla="*/ 95 h 103"/>
                <a:gd name="T36" fmla="*/ 355 w 411"/>
                <a:gd name="T37" fmla="*/ 83 h 103"/>
                <a:gd name="T38" fmla="*/ 372 w 411"/>
                <a:gd name="T39" fmla="*/ 77 h 103"/>
                <a:gd name="T40" fmla="*/ 398 w 411"/>
                <a:gd name="T41" fmla="*/ 60 h 103"/>
                <a:gd name="T42" fmla="*/ 411 w 411"/>
                <a:gd name="T43" fmla="*/ 50 h 103"/>
                <a:gd name="T44" fmla="*/ 380 w 411"/>
                <a:gd name="T45" fmla="*/ 57 h 103"/>
                <a:gd name="T46" fmla="*/ 350 w 411"/>
                <a:gd name="T47" fmla="*/ 67 h 103"/>
                <a:gd name="T48" fmla="*/ 336 w 411"/>
                <a:gd name="T49" fmla="*/ 71 h 103"/>
                <a:gd name="T50" fmla="*/ 313 w 411"/>
                <a:gd name="T51" fmla="*/ 78 h 103"/>
                <a:gd name="T52" fmla="*/ 277 w 411"/>
                <a:gd name="T53" fmla="*/ 84 h 103"/>
                <a:gd name="T54" fmla="*/ 257 w 411"/>
                <a:gd name="T55" fmla="*/ 85 h 103"/>
                <a:gd name="T56" fmla="*/ 238 w 411"/>
                <a:gd name="T57" fmla="*/ 85 h 103"/>
                <a:gd name="T58" fmla="*/ 206 w 411"/>
                <a:gd name="T59" fmla="*/ 85 h 103"/>
                <a:gd name="T60" fmla="*/ 194 w 411"/>
                <a:gd name="T61" fmla="*/ 85 h 103"/>
                <a:gd name="T62" fmla="*/ 178 w 411"/>
                <a:gd name="T63" fmla="*/ 85 h 103"/>
                <a:gd name="T64" fmla="*/ 144 w 411"/>
                <a:gd name="T65" fmla="*/ 80 h 103"/>
                <a:gd name="T66" fmla="*/ 134 w 411"/>
                <a:gd name="T67" fmla="*/ 78 h 103"/>
                <a:gd name="T68" fmla="*/ 105 w 411"/>
                <a:gd name="T69" fmla="*/ 65 h 103"/>
                <a:gd name="T70" fmla="*/ 73 w 411"/>
                <a:gd name="T71" fmla="*/ 48 h 103"/>
                <a:gd name="T72" fmla="*/ 48 w 411"/>
                <a:gd name="T73" fmla="*/ 35 h 103"/>
                <a:gd name="T74" fmla="*/ 33 w 411"/>
                <a:gd name="T75" fmla="*/ 27 h 103"/>
                <a:gd name="T76" fmla="*/ 20 w 411"/>
                <a:gd name="T77" fmla="*/ 20 h 103"/>
                <a:gd name="T78" fmla="*/ 8 w 411"/>
                <a:gd name="T79" fmla="*/ 12 h 103"/>
                <a:gd name="T80" fmla="*/ 3 w 411"/>
                <a:gd name="T81" fmla="*/ 8 h 103"/>
                <a:gd name="T82" fmla="*/ 0 w 411"/>
                <a:gd name="T8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11" h="103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6" y="23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7" y="36"/>
                  </a:lnTo>
                  <a:lnTo>
                    <a:pt x="25" y="40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78" y="71"/>
                  </a:lnTo>
                  <a:lnTo>
                    <a:pt x="97" y="81"/>
                  </a:lnTo>
                  <a:lnTo>
                    <a:pt x="97" y="81"/>
                  </a:lnTo>
                  <a:lnTo>
                    <a:pt x="118" y="90"/>
                  </a:lnTo>
                  <a:lnTo>
                    <a:pt x="129" y="94"/>
                  </a:lnTo>
                  <a:lnTo>
                    <a:pt x="140" y="96"/>
                  </a:lnTo>
                  <a:lnTo>
                    <a:pt x="140" y="96"/>
                  </a:lnTo>
                  <a:lnTo>
                    <a:pt x="161" y="101"/>
                  </a:lnTo>
                  <a:lnTo>
                    <a:pt x="177" y="102"/>
                  </a:lnTo>
                  <a:lnTo>
                    <a:pt x="177" y="102"/>
                  </a:lnTo>
                  <a:lnTo>
                    <a:pt x="193" y="103"/>
                  </a:lnTo>
                  <a:lnTo>
                    <a:pt x="193" y="103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38" y="103"/>
                  </a:lnTo>
                  <a:lnTo>
                    <a:pt x="238" y="103"/>
                  </a:lnTo>
                  <a:lnTo>
                    <a:pt x="258" y="103"/>
                  </a:lnTo>
                  <a:lnTo>
                    <a:pt x="279" y="101"/>
                  </a:lnTo>
                  <a:lnTo>
                    <a:pt x="279" y="101"/>
                  </a:lnTo>
                  <a:lnTo>
                    <a:pt x="299" y="99"/>
                  </a:lnTo>
                  <a:lnTo>
                    <a:pt x="316" y="95"/>
                  </a:lnTo>
                  <a:lnTo>
                    <a:pt x="316" y="95"/>
                  </a:lnTo>
                  <a:lnTo>
                    <a:pt x="341" y="88"/>
                  </a:lnTo>
                  <a:lnTo>
                    <a:pt x="355" y="83"/>
                  </a:lnTo>
                  <a:lnTo>
                    <a:pt x="355" y="83"/>
                  </a:lnTo>
                  <a:lnTo>
                    <a:pt x="372" y="77"/>
                  </a:lnTo>
                  <a:lnTo>
                    <a:pt x="386" y="69"/>
                  </a:lnTo>
                  <a:lnTo>
                    <a:pt x="398" y="60"/>
                  </a:lnTo>
                  <a:lnTo>
                    <a:pt x="411" y="50"/>
                  </a:lnTo>
                  <a:lnTo>
                    <a:pt x="411" y="50"/>
                  </a:lnTo>
                  <a:lnTo>
                    <a:pt x="395" y="53"/>
                  </a:lnTo>
                  <a:lnTo>
                    <a:pt x="380" y="57"/>
                  </a:lnTo>
                  <a:lnTo>
                    <a:pt x="366" y="61"/>
                  </a:lnTo>
                  <a:lnTo>
                    <a:pt x="350" y="67"/>
                  </a:lnTo>
                  <a:lnTo>
                    <a:pt x="350" y="67"/>
                  </a:lnTo>
                  <a:lnTo>
                    <a:pt x="336" y="71"/>
                  </a:lnTo>
                  <a:lnTo>
                    <a:pt x="313" y="78"/>
                  </a:lnTo>
                  <a:lnTo>
                    <a:pt x="313" y="78"/>
                  </a:lnTo>
                  <a:lnTo>
                    <a:pt x="295" y="81"/>
                  </a:lnTo>
                  <a:lnTo>
                    <a:pt x="277" y="84"/>
                  </a:lnTo>
                  <a:lnTo>
                    <a:pt x="277" y="84"/>
                  </a:lnTo>
                  <a:lnTo>
                    <a:pt x="257" y="85"/>
                  </a:lnTo>
                  <a:lnTo>
                    <a:pt x="238" y="85"/>
                  </a:lnTo>
                  <a:lnTo>
                    <a:pt x="238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78" y="85"/>
                  </a:lnTo>
                  <a:lnTo>
                    <a:pt x="178" y="85"/>
                  </a:lnTo>
                  <a:lnTo>
                    <a:pt x="163" y="83"/>
                  </a:lnTo>
                  <a:lnTo>
                    <a:pt x="144" y="80"/>
                  </a:lnTo>
                  <a:lnTo>
                    <a:pt x="144" y="80"/>
                  </a:lnTo>
                  <a:lnTo>
                    <a:pt x="134" y="78"/>
                  </a:lnTo>
                  <a:lnTo>
                    <a:pt x="124" y="73"/>
                  </a:lnTo>
                  <a:lnTo>
                    <a:pt x="105" y="65"/>
                  </a:lnTo>
                  <a:lnTo>
                    <a:pt x="87" y="56"/>
                  </a:lnTo>
                  <a:lnTo>
                    <a:pt x="73" y="48"/>
                  </a:lnTo>
                  <a:lnTo>
                    <a:pt x="73" y="48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33" y="27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3" y="17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3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BA238A01-FD8B-BB60-D736-41B131C7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0" y="590"/>
              <a:ext cx="291" cy="274"/>
            </a:xfrm>
            <a:custGeom>
              <a:avLst/>
              <a:gdLst>
                <a:gd name="T0" fmla="*/ 131 w 291"/>
                <a:gd name="T1" fmla="*/ 273 h 274"/>
                <a:gd name="T2" fmla="*/ 89 w 291"/>
                <a:gd name="T3" fmla="*/ 263 h 274"/>
                <a:gd name="T4" fmla="*/ 53 w 291"/>
                <a:gd name="T5" fmla="*/ 243 h 274"/>
                <a:gd name="T6" fmla="*/ 25 w 291"/>
                <a:gd name="T7" fmla="*/ 213 h 274"/>
                <a:gd name="T8" fmla="*/ 7 w 291"/>
                <a:gd name="T9" fmla="*/ 178 h 274"/>
                <a:gd name="T10" fmla="*/ 0 w 291"/>
                <a:gd name="T11" fmla="*/ 137 h 274"/>
                <a:gd name="T12" fmla="*/ 3 w 291"/>
                <a:gd name="T13" fmla="*/ 109 h 274"/>
                <a:gd name="T14" fmla="*/ 18 w 291"/>
                <a:gd name="T15" fmla="*/ 72 h 274"/>
                <a:gd name="T16" fmla="*/ 43 w 291"/>
                <a:gd name="T17" fmla="*/ 40 h 274"/>
                <a:gd name="T18" fmla="*/ 76 w 291"/>
                <a:gd name="T19" fmla="*/ 16 h 274"/>
                <a:gd name="T20" fmla="*/ 116 w 291"/>
                <a:gd name="T21" fmla="*/ 3 h 274"/>
                <a:gd name="T22" fmla="*/ 146 w 291"/>
                <a:gd name="T23" fmla="*/ 0 h 274"/>
                <a:gd name="T24" fmla="*/ 189 w 291"/>
                <a:gd name="T25" fmla="*/ 6 h 274"/>
                <a:gd name="T26" fmla="*/ 227 w 291"/>
                <a:gd name="T27" fmla="*/ 23 h 274"/>
                <a:gd name="T28" fmla="*/ 258 w 291"/>
                <a:gd name="T29" fmla="*/ 50 h 274"/>
                <a:gd name="T30" fmla="*/ 280 w 291"/>
                <a:gd name="T31" fmla="*/ 84 h 274"/>
                <a:gd name="T32" fmla="*/ 290 w 291"/>
                <a:gd name="T33" fmla="*/ 122 h 274"/>
                <a:gd name="T34" fmla="*/ 290 w 291"/>
                <a:gd name="T35" fmla="*/ 151 h 274"/>
                <a:gd name="T36" fmla="*/ 280 w 291"/>
                <a:gd name="T37" fmla="*/ 190 h 274"/>
                <a:gd name="T38" fmla="*/ 258 w 291"/>
                <a:gd name="T39" fmla="*/ 224 h 274"/>
                <a:gd name="T40" fmla="*/ 227 w 291"/>
                <a:gd name="T41" fmla="*/ 251 h 274"/>
                <a:gd name="T42" fmla="*/ 189 w 291"/>
                <a:gd name="T43" fmla="*/ 267 h 274"/>
                <a:gd name="T44" fmla="*/ 146 w 291"/>
                <a:gd name="T45" fmla="*/ 274 h 274"/>
                <a:gd name="T46" fmla="*/ 146 w 291"/>
                <a:gd name="T47" fmla="*/ 22 h 274"/>
                <a:gd name="T48" fmla="*/ 109 w 291"/>
                <a:gd name="T49" fmla="*/ 27 h 274"/>
                <a:gd name="T50" fmla="*/ 76 w 291"/>
                <a:gd name="T51" fmla="*/ 42 h 274"/>
                <a:gd name="T52" fmla="*/ 51 w 291"/>
                <a:gd name="T53" fmla="*/ 64 h 274"/>
                <a:gd name="T54" fmla="*/ 32 w 291"/>
                <a:gd name="T55" fmla="*/ 93 h 274"/>
                <a:gd name="T56" fmla="*/ 23 w 291"/>
                <a:gd name="T57" fmla="*/ 125 h 274"/>
                <a:gd name="T58" fmla="*/ 23 w 291"/>
                <a:gd name="T59" fmla="*/ 149 h 274"/>
                <a:gd name="T60" fmla="*/ 32 w 291"/>
                <a:gd name="T61" fmla="*/ 181 h 274"/>
                <a:gd name="T62" fmla="*/ 51 w 291"/>
                <a:gd name="T63" fmla="*/ 210 h 274"/>
                <a:gd name="T64" fmla="*/ 76 w 291"/>
                <a:gd name="T65" fmla="*/ 232 h 274"/>
                <a:gd name="T66" fmla="*/ 109 w 291"/>
                <a:gd name="T67" fmla="*/ 246 h 274"/>
                <a:gd name="T68" fmla="*/ 146 w 291"/>
                <a:gd name="T69" fmla="*/ 252 h 274"/>
                <a:gd name="T70" fmla="*/ 171 w 291"/>
                <a:gd name="T71" fmla="*/ 249 h 274"/>
                <a:gd name="T72" fmla="*/ 204 w 291"/>
                <a:gd name="T73" fmla="*/ 237 h 274"/>
                <a:gd name="T74" fmla="*/ 233 w 291"/>
                <a:gd name="T75" fmla="*/ 219 h 274"/>
                <a:gd name="T76" fmla="*/ 254 w 291"/>
                <a:gd name="T77" fmla="*/ 192 h 274"/>
                <a:gd name="T78" fmla="*/ 267 w 291"/>
                <a:gd name="T79" fmla="*/ 160 h 274"/>
                <a:gd name="T80" fmla="*/ 269 w 291"/>
                <a:gd name="T81" fmla="*/ 137 h 274"/>
                <a:gd name="T82" fmla="*/ 264 w 291"/>
                <a:gd name="T83" fmla="*/ 103 h 274"/>
                <a:gd name="T84" fmla="*/ 248 w 291"/>
                <a:gd name="T85" fmla="*/ 73 h 274"/>
                <a:gd name="T86" fmla="*/ 224 w 291"/>
                <a:gd name="T87" fmla="*/ 48 h 274"/>
                <a:gd name="T88" fmla="*/ 194 w 291"/>
                <a:gd name="T89" fmla="*/ 31 h 274"/>
                <a:gd name="T90" fmla="*/ 158 w 291"/>
                <a:gd name="T91" fmla="*/ 2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1" h="274">
                  <a:moveTo>
                    <a:pt x="146" y="274"/>
                  </a:moveTo>
                  <a:lnTo>
                    <a:pt x="146" y="274"/>
                  </a:lnTo>
                  <a:lnTo>
                    <a:pt x="131" y="273"/>
                  </a:lnTo>
                  <a:lnTo>
                    <a:pt x="116" y="270"/>
                  </a:lnTo>
                  <a:lnTo>
                    <a:pt x="103" y="267"/>
                  </a:lnTo>
                  <a:lnTo>
                    <a:pt x="89" y="263"/>
                  </a:lnTo>
                  <a:lnTo>
                    <a:pt x="76" y="257"/>
                  </a:lnTo>
                  <a:lnTo>
                    <a:pt x="64" y="251"/>
                  </a:lnTo>
                  <a:lnTo>
                    <a:pt x="53" y="243"/>
                  </a:lnTo>
                  <a:lnTo>
                    <a:pt x="43" y="234"/>
                  </a:lnTo>
                  <a:lnTo>
                    <a:pt x="33" y="224"/>
                  </a:lnTo>
                  <a:lnTo>
                    <a:pt x="25" y="213"/>
                  </a:lnTo>
                  <a:lnTo>
                    <a:pt x="18" y="202"/>
                  </a:lnTo>
                  <a:lnTo>
                    <a:pt x="11" y="190"/>
                  </a:lnTo>
                  <a:lnTo>
                    <a:pt x="7" y="178"/>
                  </a:lnTo>
                  <a:lnTo>
                    <a:pt x="3" y="164"/>
                  </a:lnTo>
                  <a:lnTo>
                    <a:pt x="1" y="151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1" y="122"/>
                  </a:lnTo>
                  <a:lnTo>
                    <a:pt x="3" y="109"/>
                  </a:lnTo>
                  <a:lnTo>
                    <a:pt x="7" y="96"/>
                  </a:lnTo>
                  <a:lnTo>
                    <a:pt x="11" y="84"/>
                  </a:lnTo>
                  <a:lnTo>
                    <a:pt x="18" y="72"/>
                  </a:lnTo>
                  <a:lnTo>
                    <a:pt x="25" y="61"/>
                  </a:lnTo>
                  <a:lnTo>
                    <a:pt x="33" y="50"/>
                  </a:lnTo>
                  <a:lnTo>
                    <a:pt x="43" y="40"/>
                  </a:lnTo>
                  <a:lnTo>
                    <a:pt x="53" y="31"/>
                  </a:lnTo>
                  <a:lnTo>
                    <a:pt x="64" y="23"/>
                  </a:lnTo>
                  <a:lnTo>
                    <a:pt x="76" y="16"/>
                  </a:lnTo>
                  <a:lnTo>
                    <a:pt x="89" y="11"/>
                  </a:lnTo>
                  <a:lnTo>
                    <a:pt x="103" y="6"/>
                  </a:lnTo>
                  <a:lnTo>
                    <a:pt x="116" y="3"/>
                  </a:lnTo>
                  <a:lnTo>
                    <a:pt x="131" y="1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60" y="1"/>
                  </a:lnTo>
                  <a:lnTo>
                    <a:pt x="175" y="3"/>
                  </a:lnTo>
                  <a:lnTo>
                    <a:pt x="189" y="6"/>
                  </a:lnTo>
                  <a:lnTo>
                    <a:pt x="202" y="11"/>
                  </a:lnTo>
                  <a:lnTo>
                    <a:pt x="215" y="16"/>
                  </a:lnTo>
                  <a:lnTo>
                    <a:pt x="227" y="23"/>
                  </a:lnTo>
                  <a:lnTo>
                    <a:pt x="238" y="31"/>
                  </a:lnTo>
                  <a:lnTo>
                    <a:pt x="248" y="40"/>
                  </a:lnTo>
                  <a:lnTo>
                    <a:pt x="258" y="50"/>
                  </a:lnTo>
                  <a:lnTo>
                    <a:pt x="266" y="61"/>
                  </a:lnTo>
                  <a:lnTo>
                    <a:pt x="274" y="72"/>
                  </a:lnTo>
                  <a:lnTo>
                    <a:pt x="280" y="84"/>
                  </a:lnTo>
                  <a:lnTo>
                    <a:pt x="285" y="96"/>
                  </a:lnTo>
                  <a:lnTo>
                    <a:pt x="288" y="109"/>
                  </a:lnTo>
                  <a:lnTo>
                    <a:pt x="290" y="122"/>
                  </a:lnTo>
                  <a:lnTo>
                    <a:pt x="291" y="137"/>
                  </a:lnTo>
                  <a:lnTo>
                    <a:pt x="291" y="137"/>
                  </a:lnTo>
                  <a:lnTo>
                    <a:pt x="290" y="151"/>
                  </a:lnTo>
                  <a:lnTo>
                    <a:pt x="288" y="164"/>
                  </a:lnTo>
                  <a:lnTo>
                    <a:pt x="285" y="178"/>
                  </a:lnTo>
                  <a:lnTo>
                    <a:pt x="280" y="190"/>
                  </a:lnTo>
                  <a:lnTo>
                    <a:pt x="274" y="202"/>
                  </a:lnTo>
                  <a:lnTo>
                    <a:pt x="266" y="213"/>
                  </a:lnTo>
                  <a:lnTo>
                    <a:pt x="258" y="224"/>
                  </a:lnTo>
                  <a:lnTo>
                    <a:pt x="248" y="234"/>
                  </a:lnTo>
                  <a:lnTo>
                    <a:pt x="238" y="243"/>
                  </a:lnTo>
                  <a:lnTo>
                    <a:pt x="227" y="251"/>
                  </a:lnTo>
                  <a:lnTo>
                    <a:pt x="215" y="257"/>
                  </a:lnTo>
                  <a:lnTo>
                    <a:pt x="202" y="263"/>
                  </a:lnTo>
                  <a:lnTo>
                    <a:pt x="189" y="267"/>
                  </a:lnTo>
                  <a:lnTo>
                    <a:pt x="175" y="270"/>
                  </a:lnTo>
                  <a:lnTo>
                    <a:pt x="160" y="273"/>
                  </a:lnTo>
                  <a:lnTo>
                    <a:pt x="146" y="274"/>
                  </a:lnTo>
                  <a:lnTo>
                    <a:pt x="146" y="274"/>
                  </a:lnTo>
                  <a:close/>
                  <a:moveTo>
                    <a:pt x="146" y="22"/>
                  </a:moveTo>
                  <a:lnTo>
                    <a:pt x="146" y="22"/>
                  </a:lnTo>
                  <a:lnTo>
                    <a:pt x="134" y="23"/>
                  </a:lnTo>
                  <a:lnTo>
                    <a:pt x="120" y="24"/>
                  </a:lnTo>
                  <a:lnTo>
                    <a:pt x="109" y="27"/>
                  </a:lnTo>
                  <a:lnTo>
                    <a:pt x="97" y="31"/>
                  </a:lnTo>
                  <a:lnTo>
                    <a:pt x="87" y="36"/>
                  </a:lnTo>
                  <a:lnTo>
                    <a:pt x="76" y="42"/>
                  </a:lnTo>
                  <a:lnTo>
                    <a:pt x="67" y="48"/>
                  </a:lnTo>
                  <a:lnTo>
                    <a:pt x="58" y="55"/>
                  </a:lnTo>
                  <a:lnTo>
                    <a:pt x="51" y="64"/>
                  </a:lnTo>
                  <a:lnTo>
                    <a:pt x="43" y="73"/>
                  </a:lnTo>
                  <a:lnTo>
                    <a:pt x="38" y="82"/>
                  </a:lnTo>
                  <a:lnTo>
                    <a:pt x="32" y="93"/>
                  </a:lnTo>
                  <a:lnTo>
                    <a:pt x="28" y="103"/>
                  </a:lnTo>
                  <a:lnTo>
                    <a:pt x="24" y="114"/>
                  </a:lnTo>
                  <a:lnTo>
                    <a:pt x="23" y="125"/>
                  </a:lnTo>
                  <a:lnTo>
                    <a:pt x="22" y="137"/>
                  </a:lnTo>
                  <a:lnTo>
                    <a:pt x="22" y="137"/>
                  </a:lnTo>
                  <a:lnTo>
                    <a:pt x="23" y="149"/>
                  </a:lnTo>
                  <a:lnTo>
                    <a:pt x="24" y="160"/>
                  </a:lnTo>
                  <a:lnTo>
                    <a:pt x="28" y="171"/>
                  </a:lnTo>
                  <a:lnTo>
                    <a:pt x="32" y="181"/>
                  </a:lnTo>
                  <a:lnTo>
                    <a:pt x="38" y="192"/>
                  </a:lnTo>
                  <a:lnTo>
                    <a:pt x="43" y="201"/>
                  </a:lnTo>
                  <a:lnTo>
                    <a:pt x="51" y="210"/>
                  </a:lnTo>
                  <a:lnTo>
                    <a:pt x="58" y="219"/>
                  </a:lnTo>
                  <a:lnTo>
                    <a:pt x="67" y="225"/>
                  </a:lnTo>
                  <a:lnTo>
                    <a:pt x="76" y="232"/>
                  </a:lnTo>
                  <a:lnTo>
                    <a:pt x="87" y="237"/>
                  </a:lnTo>
                  <a:lnTo>
                    <a:pt x="97" y="243"/>
                  </a:lnTo>
                  <a:lnTo>
                    <a:pt x="109" y="246"/>
                  </a:lnTo>
                  <a:lnTo>
                    <a:pt x="120" y="249"/>
                  </a:lnTo>
                  <a:lnTo>
                    <a:pt x="134" y="251"/>
                  </a:lnTo>
                  <a:lnTo>
                    <a:pt x="146" y="252"/>
                  </a:lnTo>
                  <a:lnTo>
                    <a:pt x="146" y="252"/>
                  </a:lnTo>
                  <a:lnTo>
                    <a:pt x="158" y="251"/>
                  </a:lnTo>
                  <a:lnTo>
                    <a:pt x="171" y="249"/>
                  </a:lnTo>
                  <a:lnTo>
                    <a:pt x="182" y="246"/>
                  </a:lnTo>
                  <a:lnTo>
                    <a:pt x="194" y="243"/>
                  </a:lnTo>
                  <a:lnTo>
                    <a:pt x="204" y="237"/>
                  </a:lnTo>
                  <a:lnTo>
                    <a:pt x="215" y="232"/>
                  </a:lnTo>
                  <a:lnTo>
                    <a:pt x="224" y="225"/>
                  </a:lnTo>
                  <a:lnTo>
                    <a:pt x="233" y="219"/>
                  </a:lnTo>
                  <a:lnTo>
                    <a:pt x="241" y="210"/>
                  </a:lnTo>
                  <a:lnTo>
                    <a:pt x="248" y="201"/>
                  </a:lnTo>
                  <a:lnTo>
                    <a:pt x="254" y="192"/>
                  </a:lnTo>
                  <a:lnTo>
                    <a:pt x="259" y="181"/>
                  </a:lnTo>
                  <a:lnTo>
                    <a:pt x="264" y="171"/>
                  </a:lnTo>
                  <a:lnTo>
                    <a:pt x="267" y="160"/>
                  </a:lnTo>
                  <a:lnTo>
                    <a:pt x="268" y="149"/>
                  </a:lnTo>
                  <a:lnTo>
                    <a:pt x="269" y="137"/>
                  </a:lnTo>
                  <a:lnTo>
                    <a:pt x="269" y="137"/>
                  </a:lnTo>
                  <a:lnTo>
                    <a:pt x="268" y="125"/>
                  </a:lnTo>
                  <a:lnTo>
                    <a:pt x="267" y="114"/>
                  </a:lnTo>
                  <a:lnTo>
                    <a:pt x="264" y="103"/>
                  </a:lnTo>
                  <a:lnTo>
                    <a:pt x="259" y="93"/>
                  </a:lnTo>
                  <a:lnTo>
                    <a:pt x="254" y="82"/>
                  </a:lnTo>
                  <a:lnTo>
                    <a:pt x="248" y="73"/>
                  </a:lnTo>
                  <a:lnTo>
                    <a:pt x="241" y="64"/>
                  </a:lnTo>
                  <a:lnTo>
                    <a:pt x="233" y="55"/>
                  </a:lnTo>
                  <a:lnTo>
                    <a:pt x="224" y="48"/>
                  </a:lnTo>
                  <a:lnTo>
                    <a:pt x="215" y="42"/>
                  </a:lnTo>
                  <a:lnTo>
                    <a:pt x="204" y="36"/>
                  </a:lnTo>
                  <a:lnTo>
                    <a:pt x="194" y="31"/>
                  </a:lnTo>
                  <a:lnTo>
                    <a:pt x="182" y="27"/>
                  </a:lnTo>
                  <a:lnTo>
                    <a:pt x="171" y="24"/>
                  </a:lnTo>
                  <a:lnTo>
                    <a:pt x="158" y="23"/>
                  </a:lnTo>
                  <a:lnTo>
                    <a:pt x="146" y="22"/>
                  </a:lnTo>
                  <a:lnTo>
                    <a:pt x="146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427DB5C0-EBF5-464D-FF1C-9798D78D8E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0" y="647"/>
              <a:ext cx="291" cy="274"/>
            </a:xfrm>
            <a:custGeom>
              <a:avLst/>
              <a:gdLst>
                <a:gd name="T0" fmla="*/ 131 w 291"/>
                <a:gd name="T1" fmla="*/ 273 h 274"/>
                <a:gd name="T2" fmla="*/ 89 w 291"/>
                <a:gd name="T3" fmla="*/ 263 h 274"/>
                <a:gd name="T4" fmla="*/ 53 w 291"/>
                <a:gd name="T5" fmla="*/ 243 h 274"/>
                <a:gd name="T6" fmla="*/ 25 w 291"/>
                <a:gd name="T7" fmla="*/ 213 h 274"/>
                <a:gd name="T8" fmla="*/ 6 w 291"/>
                <a:gd name="T9" fmla="*/ 178 h 274"/>
                <a:gd name="T10" fmla="*/ 0 w 291"/>
                <a:gd name="T11" fmla="*/ 137 h 274"/>
                <a:gd name="T12" fmla="*/ 3 w 291"/>
                <a:gd name="T13" fmla="*/ 110 h 274"/>
                <a:gd name="T14" fmla="*/ 17 w 291"/>
                <a:gd name="T15" fmla="*/ 72 h 274"/>
                <a:gd name="T16" fmla="*/ 43 w 291"/>
                <a:gd name="T17" fmla="*/ 40 h 274"/>
                <a:gd name="T18" fmla="*/ 76 w 291"/>
                <a:gd name="T19" fmla="*/ 17 h 274"/>
                <a:gd name="T20" fmla="*/ 116 w 291"/>
                <a:gd name="T21" fmla="*/ 4 h 274"/>
                <a:gd name="T22" fmla="*/ 145 w 291"/>
                <a:gd name="T23" fmla="*/ 0 h 274"/>
                <a:gd name="T24" fmla="*/ 188 w 291"/>
                <a:gd name="T25" fmla="*/ 7 h 274"/>
                <a:gd name="T26" fmla="*/ 227 w 291"/>
                <a:gd name="T27" fmla="*/ 23 h 274"/>
                <a:gd name="T28" fmla="*/ 258 w 291"/>
                <a:gd name="T29" fmla="*/ 50 h 274"/>
                <a:gd name="T30" fmla="*/ 280 w 291"/>
                <a:gd name="T31" fmla="*/ 84 h 274"/>
                <a:gd name="T32" fmla="*/ 290 w 291"/>
                <a:gd name="T33" fmla="*/ 123 h 274"/>
                <a:gd name="T34" fmla="*/ 290 w 291"/>
                <a:gd name="T35" fmla="*/ 152 h 274"/>
                <a:gd name="T36" fmla="*/ 280 w 291"/>
                <a:gd name="T37" fmla="*/ 190 h 274"/>
                <a:gd name="T38" fmla="*/ 258 w 291"/>
                <a:gd name="T39" fmla="*/ 225 h 274"/>
                <a:gd name="T40" fmla="*/ 227 w 291"/>
                <a:gd name="T41" fmla="*/ 251 h 274"/>
                <a:gd name="T42" fmla="*/ 188 w 291"/>
                <a:gd name="T43" fmla="*/ 268 h 274"/>
                <a:gd name="T44" fmla="*/ 145 w 291"/>
                <a:gd name="T45" fmla="*/ 274 h 274"/>
                <a:gd name="T46" fmla="*/ 145 w 291"/>
                <a:gd name="T47" fmla="*/ 22 h 274"/>
                <a:gd name="T48" fmla="*/ 109 w 291"/>
                <a:gd name="T49" fmla="*/ 28 h 274"/>
                <a:gd name="T50" fmla="*/ 76 w 291"/>
                <a:gd name="T51" fmla="*/ 42 h 274"/>
                <a:gd name="T52" fmla="*/ 50 w 291"/>
                <a:gd name="T53" fmla="*/ 64 h 274"/>
                <a:gd name="T54" fmla="*/ 32 w 291"/>
                <a:gd name="T55" fmla="*/ 93 h 274"/>
                <a:gd name="T56" fmla="*/ 23 w 291"/>
                <a:gd name="T57" fmla="*/ 125 h 274"/>
                <a:gd name="T58" fmla="*/ 23 w 291"/>
                <a:gd name="T59" fmla="*/ 149 h 274"/>
                <a:gd name="T60" fmla="*/ 32 w 291"/>
                <a:gd name="T61" fmla="*/ 181 h 274"/>
                <a:gd name="T62" fmla="*/ 50 w 291"/>
                <a:gd name="T63" fmla="*/ 210 h 274"/>
                <a:gd name="T64" fmla="*/ 76 w 291"/>
                <a:gd name="T65" fmla="*/ 232 h 274"/>
                <a:gd name="T66" fmla="*/ 109 w 291"/>
                <a:gd name="T67" fmla="*/ 247 h 274"/>
                <a:gd name="T68" fmla="*/ 145 w 291"/>
                <a:gd name="T69" fmla="*/ 252 h 274"/>
                <a:gd name="T70" fmla="*/ 171 w 291"/>
                <a:gd name="T71" fmla="*/ 250 h 274"/>
                <a:gd name="T72" fmla="*/ 204 w 291"/>
                <a:gd name="T73" fmla="*/ 238 h 274"/>
                <a:gd name="T74" fmla="*/ 233 w 291"/>
                <a:gd name="T75" fmla="*/ 219 h 274"/>
                <a:gd name="T76" fmla="*/ 254 w 291"/>
                <a:gd name="T77" fmla="*/ 192 h 274"/>
                <a:gd name="T78" fmla="*/ 267 w 291"/>
                <a:gd name="T79" fmla="*/ 160 h 274"/>
                <a:gd name="T80" fmla="*/ 269 w 291"/>
                <a:gd name="T81" fmla="*/ 137 h 274"/>
                <a:gd name="T82" fmla="*/ 264 w 291"/>
                <a:gd name="T83" fmla="*/ 103 h 274"/>
                <a:gd name="T84" fmla="*/ 248 w 291"/>
                <a:gd name="T85" fmla="*/ 73 h 274"/>
                <a:gd name="T86" fmla="*/ 224 w 291"/>
                <a:gd name="T87" fmla="*/ 49 h 274"/>
                <a:gd name="T88" fmla="*/ 194 w 291"/>
                <a:gd name="T89" fmla="*/ 31 h 274"/>
                <a:gd name="T90" fmla="*/ 158 w 291"/>
                <a:gd name="T91" fmla="*/ 2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1" h="274">
                  <a:moveTo>
                    <a:pt x="145" y="274"/>
                  </a:moveTo>
                  <a:lnTo>
                    <a:pt x="145" y="274"/>
                  </a:lnTo>
                  <a:lnTo>
                    <a:pt x="131" y="273"/>
                  </a:lnTo>
                  <a:lnTo>
                    <a:pt x="116" y="271"/>
                  </a:lnTo>
                  <a:lnTo>
                    <a:pt x="102" y="268"/>
                  </a:lnTo>
                  <a:lnTo>
                    <a:pt x="89" y="263"/>
                  </a:lnTo>
                  <a:lnTo>
                    <a:pt x="76" y="258"/>
                  </a:lnTo>
                  <a:lnTo>
                    <a:pt x="64" y="251"/>
                  </a:lnTo>
                  <a:lnTo>
                    <a:pt x="53" y="243"/>
                  </a:lnTo>
                  <a:lnTo>
                    <a:pt x="43" y="234"/>
                  </a:lnTo>
                  <a:lnTo>
                    <a:pt x="33" y="225"/>
                  </a:lnTo>
                  <a:lnTo>
                    <a:pt x="25" y="213"/>
                  </a:lnTo>
                  <a:lnTo>
                    <a:pt x="17" y="202"/>
                  </a:lnTo>
                  <a:lnTo>
                    <a:pt x="11" y="190"/>
                  </a:lnTo>
                  <a:lnTo>
                    <a:pt x="6" y="178"/>
                  </a:lnTo>
                  <a:lnTo>
                    <a:pt x="3" y="165"/>
                  </a:lnTo>
                  <a:lnTo>
                    <a:pt x="1" y="152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1" y="123"/>
                  </a:lnTo>
                  <a:lnTo>
                    <a:pt x="3" y="110"/>
                  </a:lnTo>
                  <a:lnTo>
                    <a:pt x="6" y="96"/>
                  </a:lnTo>
                  <a:lnTo>
                    <a:pt x="11" y="84"/>
                  </a:lnTo>
                  <a:lnTo>
                    <a:pt x="17" y="72"/>
                  </a:lnTo>
                  <a:lnTo>
                    <a:pt x="25" y="61"/>
                  </a:lnTo>
                  <a:lnTo>
                    <a:pt x="33" y="50"/>
                  </a:lnTo>
                  <a:lnTo>
                    <a:pt x="43" y="40"/>
                  </a:lnTo>
                  <a:lnTo>
                    <a:pt x="53" y="31"/>
                  </a:lnTo>
                  <a:lnTo>
                    <a:pt x="64" y="23"/>
                  </a:lnTo>
                  <a:lnTo>
                    <a:pt x="76" y="17"/>
                  </a:lnTo>
                  <a:lnTo>
                    <a:pt x="89" y="11"/>
                  </a:lnTo>
                  <a:lnTo>
                    <a:pt x="102" y="7"/>
                  </a:lnTo>
                  <a:lnTo>
                    <a:pt x="116" y="4"/>
                  </a:lnTo>
                  <a:lnTo>
                    <a:pt x="131" y="1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60" y="1"/>
                  </a:lnTo>
                  <a:lnTo>
                    <a:pt x="175" y="4"/>
                  </a:lnTo>
                  <a:lnTo>
                    <a:pt x="188" y="7"/>
                  </a:lnTo>
                  <a:lnTo>
                    <a:pt x="202" y="11"/>
                  </a:lnTo>
                  <a:lnTo>
                    <a:pt x="215" y="17"/>
                  </a:lnTo>
                  <a:lnTo>
                    <a:pt x="227" y="23"/>
                  </a:lnTo>
                  <a:lnTo>
                    <a:pt x="238" y="31"/>
                  </a:lnTo>
                  <a:lnTo>
                    <a:pt x="248" y="40"/>
                  </a:lnTo>
                  <a:lnTo>
                    <a:pt x="258" y="50"/>
                  </a:lnTo>
                  <a:lnTo>
                    <a:pt x="266" y="61"/>
                  </a:lnTo>
                  <a:lnTo>
                    <a:pt x="273" y="72"/>
                  </a:lnTo>
                  <a:lnTo>
                    <a:pt x="280" y="84"/>
                  </a:lnTo>
                  <a:lnTo>
                    <a:pt x="284" y="96"/>
                  </a:lnTo>
                  <a:lnTo>
                    <a:pt x="288" y="110"/>
                  </a:lnTo>
                  <a:lnTo>
                    <a:pt x="290" y="123"/>
                  </a:lnTo>
                  <a:lnTo>
                    <a:pt x="291" y="137"/>
                  </a:lnTo>
                  <a:lnTo>
                    <a:pt x="291" y="137"/>
                  </a:lnTo>
                  <a:lnTo>
                    <a:pt x="290" y="152"/>
                  </a:lnTo>
                  <a:lnTo>
                    <a:pt x="288" y="165"/>
                  </a:lnTo>
                  <a:lnTo>
                    <a:pt x="284" y="178"/>
                  </a:lnTo>
                  <a:lnTo>
                    <a:pt x="280" y="190"/>
                  </a:lnTo>
                  <a:lnTo>
                    <a:pt x="273" y="202"/>
                  </a:lnTo>
                  <a:lnTo>
                    <a:pt x="266" y="213"/>
                  </a:lnTo>
                  <a:lnTo>
                    <a:pt x="258" y="225"/>
                  </a:lnTo>
                  <a:lnTo>
                    <a:pt x="248" y="234"/>
                  </a:lnTo>
                  <a:lnTo>
                    <a:pt x="238" y="243"/>
                  </a:lnTo>
                  <a:lnTo>
                    <a:pt x="227" y="251"/>
                  </a:lnTo>
                  <a:lnTo>
                    <a:pt x="215" y="258"/>
                  </a:lnTo>
                  <a:lnTo>
                    <a:pt x="202" y="263"/>
                  </a:lnTo>
                  <a:lnTo>
                    <a:pt x="188" y="268"/>
                  </a:lnTo>
                  <a:lnTo>
                    <a:pt x="175" y="271"/>
                  </a:lnTo>
                  <a:lnTo>
                    <a:pt x="160" y="273"/>
                  </a:lnTo>
                  <a:lnTo>
                    <a:pt x="145" y="274"/>
                  </a:lnTo>
                  <a:lnTo>
                    <a:pt x="145" y="274"/>
                  </a:lnTo>
                  <a:close/>
                  <a:moveTo>
                    <a:pt x="145" y="22"/>
                  </a:moveTo>
                  <a:lnTo>
                    <a:pt x="145" y="22"/>
                  </a:lnTo>
                  <a:lnTo>
                    <a:pt x="133" y="23"/>
                  </a:lnTo>
                  <a:lnTo>
                    <a:pt x="120" y="25"/>
                  </a:lnTo>
                  <a:lnTo>
                    <a:pt x="109" y="28"/>
                  </a:lnTo>
                  <a:lnTo>
                    <a:pt x="97" y="31"/>
                  </a:lnTo>
                  <a:lnTo>
                    <a:pt x="87" y="37"/>
                  </a:lnTo>
                  <a:lnTo>
                    <a:pt x="76" y="42"/>
                  </a:lnTo>
                  <a:lnTo>
                    <a:pt x="67" y="49"/>
                  </a:lnTo>
                  <a:lnTo>
                    <a:pt x="58" y="56"/>
                  </a:lnTo>
                  <a:lnTo>
                    <a:pt x="50" y="64"/>
                  </a:lnTo>
                  <a:lnTo>
                    <a:pt x="43" y="73"/>
                  </a:lnTo>
                  <a:lnTo>
                    <a:pt x="37" y="82"/>
                  </a:lnTo>
                  <a:lnTo>
                    <a:pt x="32" y="93"/>
                  </a:lnTo>
                  <a:lnTo>
                    <a:pt x="27" y="103"/>
                  </a:lnTo>
                  <a:lnTo>
                    <a:pt x="24" y="114"/>
                  </a:lnTo>
                  <a:lnTo>
                    <a:pt x="23" y="125"/>
                  </a:lnTo>
                  <a:lnTo>
                    <a:pt x="22" y="137"/>
                  </a:lnTo>
                  <a:lnTo>
                    <a:pt x="22" y="137"/>
                  </a:lnTo>
                  <a:lnTo>
                    <a:pt x="23" y="149"/>
                  </a:lnTo>
                  <a:lnTo>
                    <a:pt x="24" y="160"/>
                  </a:lnTo>
                  <a:lnTo>
                    <a:pt x="27" y="171"/>
                  </a:lnTo>
                  <a:lnTo>
                    <a:pt x="32" y="181"/>
                  </a:lnTo>
                  <a:lnTo>
                    <a:pt x="37" y="192"/>
                  </a:lnTo>
                  <a:lnTo>
                    <a:pt x="43" y="201"/>
                  </a:lnTo>
                  <a:lnTo>
                    <a:pt x="50" y="210"/>
                  </a:lnTo>
                  <a:lnTo>
                    <a:pt x="58" y="219"/>
                  </a:lnTo>
                  <a:lnTo>
                    <a:pt x="67" y="226"/>
                  </a:lnTo>
                  <a:lnTo>
                    <a:pt x="76" y="232"/>
                  </a:lnTo>
                  <a:lnTo>
                    <a:pt x="87" y="238"/>
                  </a:lnTo>
                  <a:lnTo>
                    <a:pt x="97" y="243"/>
                  </a:lnTo>
                  <a:lnTo>
                    <a:pt x="109" y="247"/>
                  </a:lnTo>
                  <a:lnTo>
                    <a:pt x="120" y="250"/>
                  </a:lnTo>
                  <a:lnTo>
                    <a:pt x="133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58" y="251"/>
                  </a:lnTo>
                  <a:lnTo>
                    <a:pt x="171" y="250"/>
                  </a:lnTo>
                  <a:lnTo>
                    <a:pt x="182" y="247"/>
                  </a:lnTo>
                  <a:lnTo>
                    <a:pt x="194" y="243"/>
                  </a:lnTo>
                  <a:lnTo>
                    <a:pt x="204" y="238"/>
                  </a:lnTo>
                  <a:lnTo>
                    <a:pt x="215" y="232"/>
                  </a:lnTo>
                  <a:lnTo>
                    <a:pt x="224" y="226"/>
                  </a:lnTo>
                  <a:lnTo>
                    <a:pt x="233" y="219"/>
                  </a:lnTo>
                  <a:lnTo>
                    <a:pt x="240" y="210"/>
                  </a:lnTo>
                  <a:lnTo>
                    <a:pt x="248" y="201"/>
                  </a:lnTo>
                  <a:lnTo>
                    <a:pt x="254" y="192"/>
                  </a:lnTo>
                  <a:lnTo>
                    <a:pt x="259" y="181"/>
                  </a:lnTo>
                  <a:lnTo>
                    <a:pt x="264" y="171"/>
                  </a:lnTo>
                  <a:lnTo>
                    <a:pt x="267" y="160"/>
                  </a:lnTo>
                  <a:lnTo>
                    <a:pt x="268" y="149"/>
                  </a:lnTo>
                  <a:lnTo>
                    <a:pt x="269" y="137"/>
                  </a:lnTo>
                  <a:lnTo>
                    <a:pt x="269" y="137"/>
                  </a:lnTo>
                  <a:lnTo>
                    <a:pt x="268" y="125"/>
                  </a:lnTo>
                  <a:lnTo>
                    <a:pt x="267" y="114"/>
                  </a:lnTo>
                  <a:lnTo>
                    <a:pt x="264" y="103"/>
                  </a:lnTo>
                  <a:lnTo>
                    <a:pt x="259" y="93"/>
                  </a:lnTo>
                  <a:lnTo>
                    <a:pt x="254" y="82"/>
                  </a:lnTo>
                  <a:lnTo>
                    <a:pt x="248" y="73"/>
                  </a:lnTo>
                  <a:lnTo>
                    <a:pt x="240" y="64"/>
                  </a:lnTo>
                  <a:lnTo>
                    <a:pt x="233" y="56"/>
                  </a:lnTo>
                  <a:lnTo>
                    <a:pt x="224" y="49"/>
                  </a:lnTo>
                  <a:lnTo>
                    <a:pt x="215" y="42"/>
                  </a:lnTo>
                  <a:lnTo>
                    <a:pt x="204" y="37"/>
                  </a:lnTo>
                  <a:lnTo>
                    <a:pt x="194" y="31"/>
                  </a:lnTo>
                  <a:lnTo>
                    <a:pt x="182" y="28"/>
                  </a:lnTo>
                  <a:lnTo>
                    <a:pt x="171" y="25"/>
                  </a:lnTo>
                  <a:lnTo>
                    <a:pt x="158" y="23"/>
                  </a:lnTo>
                  <a:lnTo>
                    <a:pt x="145" y="22"/>
                  </a:lnTo>
                  <a:lnTo>
                    <a:pt x="145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091F309A-24BB-6839-000F-F6C0AD8F0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" y="632"/>
              <a:ext cx="172" cy="62"/>
            </a:xfrm>
            <a:custGeom>
              <a:avLst/>
              <a:gdLst>
                <a:gd name="T0" fmla="*/ 172 w 172"/>
                <a:gd name="T1" fmla="*/ 62 h 62"/>
                <a:gd name="T2" fmla="*/ 158 w 172"/>
                <a:gd name="T3" fmla="*/ 34 h 62"/>
                <a:gd name="T4" fmla="*/ 153 w 172"/>
                <a:gd name="T5" fmla="*/ 27 h 62"/>
                <a:gd name="T6" fmla="*/ 138 w 172"/>
                <a:gd name="T7" fmla="*/ 16 h 62"/>
                <a:gd name="T8" fmla="*/ 128 w 172"/>
                <a:gd name="T9" fmla="*/ 12 h 62"/>
                <a:gd name="T10" fmla="*/ 112 w 172"/>
                <a:gd name="T11" fmla="*/ 6 h 62"/>
                <a:gd name="T12" fmla="*/ 101 w 172"/>
                <a:gd name="T13" fmla="*/ 4 h 62"/>
                <a:gd name="T14" fmla="*/ 101 w 172"/>
                <a:gd name="T15" fmla="*/ 4 h 62"/>
                <a:gd name="T16" fmla="*/ 100 w 172"/>
                <a:gd name="T17" fmla="*/ 4 h 62"/>
                <a:gd name="T18" fmla="*/ 100 w 172"/>
                <a:gd name="T19" fmla="*/ 3 h 62"/>
                <a:gd name="T20" fmla="*/ 75 w 172"/>
                <a:gd name="T21" fmla="*/ 1 h 62"/>
                <a:gd name="T22" fmla="*/ 59 w 172"/>
                <a:gd name="T23" fmla="*/ 0 h 62"/>
                <a:gd name="T24" fmla="*/ 41 w 172"/>
                <a:gd name="T25" fmla="*/ 1 h 62"/>
                <a:gd name="T26" fmla="*/ 32 w 172"/>
                <a:gd name="T27" fmla="*/ 2 h 62"/>
                <a:gd name="T28" fmla="*/ 23 w 172"/>
                <a:gd name="T29" fmla="*/ 5 h 62"/>
                <a:gd name="T30" fmla="*/ 10 w 172"/>
                <a:gd name="T31" fmla="*/ 13 h 62"/>
                <a:gd name="T32" fmla="*/ 5 w 172"/>
                <a:gd name="T33" fmla="*/ 20 h 62"/>
                <a:gd name="T34" fmla="*/ 0 w 172"/>
                <a:gd name="T35" fmla="*/ 26 h 62"/>
                <a:gd name="T36" fmla="*/ 4 w 172"/>
                <a:gd name="T37" fmla="*/ 24 h 62"/>
                <a:gd name="T38" fmla="*/ 15 w 172"/>
                <a:gd name="T39" fmla="*/ 20 h 62"/>
                <a:gd name="T40" fmla="*/ 28 w 172"/>
                <a:gd name="T41" fmla="*/ 17 h 62"/>
                <a:gd name="T42" fmla="*/ 34 w 172"/>
                <a:gd name="T43" fmla="*/ 16 h 62"/>
                <a:gd name="T44" fmla="*/ 59 w 172"/>
                <a:gd name="T45" fmla="*/ 17 h 62"/>
                <a:gd name="T46" fmla="*/ 74 w 172"/>
                <a:gd name="T47" fmla="*/ 19 h 62"/>
                <a:gd name="T48" fmla="*/ 96 w 172"/>
                <a:gd name="T49" fmla="*/ 21 h 62"/>
                <a:gd name="T50" fmla="*/ 96 w 172"/>
                <a:gd name="T51" fmla="*/ 21 h 62"/>
                <a:gd name="T52" fmla="*/ 97 w 172"/>
                <a:gd name="T53" fmla="*/ 21 h 62"/>
                <a:gd name="T54" fmla="*/ 99 w 172"/>
                <a:gd name="T55" fmla="*/ 21 h 62"/>
                <a:gd name="T56" fmla="*/ 122 w 172"/>
                <a:gd name="T57" fmla="*/ 29 h 62"/>
                <a:gd name="T58" fmla="*/ 137 w 172"/>
                <a:gd name="T59" fmla="*/ 35 h 62"/>
                <a:gd name="T60" fmla="*/ 148 w 172"/>
                <a:gd name="T61" fmla="*/ 43 h 62"/>
                <a:gd name="T62" fmla="*/ 172 w 172"/>
                <a:gd name="T6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2" h="62">
                  <a:moveTo>
                    <a:pt x="172" y="62"/>
                  </a:moveTo>
                  <a:lnTo>
                    <a:pt x="172" y="62"/>
                  </a:lnTo>
                  <a:lnTo>
                    <a:pt x="165" y="47"/>
                  </a:lnTo>
                  <a:lnTo>
                    <a:pt x="158" y="34"/>
                  </a:lnTo>
                  <a:lnTo>
                    <a:pt x="158" y="34"/>
                  </a:lnTo>
                  <a:lnTo>
                    <a:pt x="153" y="27"/>
                  </a:lnTo>
                  <a:lnTo>
                    <a:pt x="146" y="22"/>
                  </a:lnTo>
                  <a:lnTo>
                    <a:pt x="138" y="16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19" y="9"/>
                  </a:lnTo>
                  <a:lnTo>
                    <a:pt x="112" y="6"/>
                  </a:lnTo>
                  <a:lnTo>
                    <a:pt x="101" y="4"/>
                  </a:lnTo>
                  <a:lnTo>
                    <a:pt x="101" y="4"/>
                  </a:lnTo>
                  <a:lnTo>
                    <a:pt x="101" y="4"/>
                  </a:lnTo>
                  <a:lnTo>
                    <a:pt x="101" y="4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86" y="2"/>
                  </a:lnTo>
                  <a:lnTo>
                    <a:pt x="75" y="1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1" y="1"/>
                  </a:lnTo>
                  <a:lnTo>
                    <a:pt x="41" y="1"/>
                  </a:lnTo>
                  <a:lnTo>
                    <a:pt x="32" y="2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7" y="9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5" y="20"/>
                  </a:lnTo>
                  <a:lnTo>
                    <a:pt x="2" y="23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4" y="24"/>
                  </a:lnTo>
                  <a:lnTo>
                    <a:pt x="7" y="22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34" y="16"/>
                  </a:lnTo>
                  <a:lnTo>
                    <a:pt x="41" y="16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74" y="19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114" y="25"/>
                  </a:lnTo>
                  <a:lnTo>
                    <a:pt x="122" y="29"/>
                  </a:lnTo>
                  <a:lnTo>
                    <a:pt x="122" y="29"/>
                  </a:lnTo>
                  <a:lnTo>
                    <a:pt x="137" y="35"/>
                  </a:lnTo>
                  <a:lnTo>
                    <a:pt x="148" y="43"/>
                  </a:lnTo>
                  <a:lnTo>
                    <a:pt x="148" y="43"/>
                  </a:lnTo>
                  <a:lnTo>
                    <a:pt x="172" y="62"/>
                  </a:lnTo>
                  <a:lnTo>
                    <a:pt x="172" y="6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82BB4A2F-6E30-2BAA-3B37-8F53D96F0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680"/>
              <a:ext cx="49" cy="49"/>
            </a:xfrm>
            <a:custGeom>
              <a:avLst/>
              <a:gdLst>
                <a:gd name="T0" fmla="*/ 49 w 49"/>
                <a:gd name="T1" fmla="*/ 25 h 49"/>
                <a:gd name="T2" fmla="*/ 49 w 49"/>
                <a:gd name="T3" fmla="*/ 25 h 49"/>
                <a:gd name="T4" fmla="*/ 49 w 49"/>
                <a:gd name="T5" fmla="*/ 29 h 49"/>
                <a:gd name="T6" fmla="*/ 47 w 49"/>
                <a:gd name="T7" fmla="*/ 35 h 49"/>
                <a:gd name="T8" fmla="*/ 44 w 49"/>
                <a:gd name="T9" fmla="*/ 38 h 49"/>
                <a:gd name="T10" fmla="*/ 42 w 49"/>
                <a:gd name="T11" fmla="*/ 42 h 49"/>
                <a:gd name="T12" fmla="*/ 38 w 49"/>
                <a:gd name="T13" fmla="*/ 45 h 49"/>
                <a:gd name="T14" fmla="*/ 34 w 49"/>
                <a:gd name="T15" fmla="*/ 47 h 49"/>
                <a:gd name="T16" fmla="*/ 29 w 49"/>
                <a:gd name="T17" fmla="*/ 49 h 49"/>
                <a:gd name="T18" fmla="*/ 25 w 49"/>
                <a:gd name="T19" fmla="*/ 49 h 49"/>
                <a:gd name="T20" fmla="*/ 25 w 49"/>
                <a:gd name="T21" fmla="*/ 49 h 49"/>
                <a:gd name="T22" fmla="*/ 20 w 49"/>
                <a:gd name="T23" fmla="*/ 49 h 49"/>
                <a:gd name="T24" fmla="*/ 15 w 49"/>
                <a:gd name="T25" fmla="*/ 47 h 49"/>
                <a:gd name="T26" fmla="*/ 11 w 49"/>
                <a:gd name="T27" fmla="*/ 45 h 49"/>
                <a:gd name="T28" fmla="*/ 7 w 49"/>
                <a:gd name="T29" fmla="*/ 42 h 49"/>
                <a:gd name="T30" fmla="*/ 5 w 49"/>
                <a:gd name="T31" fmla="*/ 38 h 49"/>
                <a:gd name="T32" fmla="*/ 2 w 49"/>
                <a:gd name="T33" fmla="*/ 35 h 49"/>
                <a:gd name="T34" fmla="*/ 0 w 49"/>
                <a:gd name="T35" fmla="*/ 29 h 49"/>
                <a:gd name="T36" fmla="*/ 0 w 49"/>
                <a:gd name="T37" fmla="*/ 25 h 49"/>
                <a:gd name="T38" fmla="*/ 0 w 49"/>
                <a:gd name="T39" fmla="*/ 25 h 49"/>
                <a:gd name="T40" fmla="*/ 0 w 49"/>
                <a:gd name="T41" fmla="*/ 20 h 49"/>
                <a:gd name="T42" fmla="*/ 2 w 49"/>
                <a:gd name="T43" fmla="*/ 15 h 49"/>
                <a:gd name="T44" fmla="*/ 5 w 49"/>
                <a:gd name="T45" fmla="*/ 11 h 49"/>
                <a:gd name="T46" fmla="*/ 7 w 49"/>
                <a:gd name="T47" fmla="*/ 7 h 49"/>
                <a:gd name="T48" fmla="*/ 11 w 49"/>
                <a:gd name="T49" fmla="*/ 5 h 49"/>
                <a:gd name="T50" fmla="*/ 15 w 49"/>
                <a:gd name="T51" fmla="*/ 3 h 49"/>
                <a:gd name="T52" fmla="*/ 20 w 49"/>
                <a:gd name="T53" fmla="*/ 0 h 49"/>
                <a:gd name="T54" fmla="*/ 25 w 49"/>
                <a:gd name="T55" fmla="*/ 0 h 49"/>
                <a:gd name="T56" fmla="*/ 25 w 49"/>
                <a:gd name="T57" fmla="*/ 0 h 49"/>
                <a:gd name="T58" fmla="*/ 29 w 49"/>
                <a:gd name="T59" fmla="*/ 0 h 49"/>
                <a:gd name="T60" fmla="*/ 34 w 49"/>
                <a:gd name="T61" fmla="*/ 3 h 49"/>
                <a:gd name="T62" fmla="*/ 38 w 49"/>
                <a:gd name="T63" fmla="*/ 5 h 49"/>
                <a:gd name="T64" fmla="*/ 42 w 49"/>
                <a:gd name="T65" fmla="*/ 7 h 49"/>
                <a:gd name="T66" fmla="*/ 44 w 49"/>
                <a:gd name="T67" fmla="*/ 11 h 49"/>
                <a:gd name="T68" fmla="*/ 47 w 49"/>
                <a:gd name="T69" fmla="*/ 15 h 49"/>
                <a:gd name="T70" fmla="*/ 49 w 49"/>
                <a:gd name="T71" fmla="*/ 20 h 49"/>
                <a:gd name="T72" fmla="*/ 49 w 49"/>
                <a:gd name="T73" fmla="*/ 25 h 49"/>
                <a:gd name="T74" fmla="*/ 49 w 49"/>
                <a:gd name="T75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" h="49">
                  <a:moveTo>
                    <a:pt x="49" y="25"/>
                  </a:moveTo>
                  <a:lnTo>
                    <a:pt x="49" y="25"/>
                  </a:lnTo>
                  <a:lnTo>
                    <a:pt x="49" y="29"/>
                  </a:lnTo>
                  <a:lnTo>
                    <a:pt x="47" y="35"/>
                  </a:lnTo>
                  <a:lnTo>
                    <a:pt x="44" y="38"/>
                  </a:lnTo>
                  <a:lnTo>
                    <a:pt x="42" y="42"/>
                  </a:lnTo>
                  <a:lnTo>
                    <a:pt x="38" y="45"/>
                  </a:lnTo>
                  <a:lnTo>
                    <a:pt x="34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0" y="49"/>
                  </a:lnTo>
                  <a:lnTo>
                    <a:pt x="15" y="47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5" y="38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2" y="7"/>
                  </a:lnTo>
                  <a:lnTo>
                    <a:pt x="44" y="11"/>
                  </a:lnTo>
                  <a:lnTo>
                    <a:pt x="47" y="15"/>
                  </a:lnTo>
                  <a:lnTo>
                    <a:pt x="49" y="20"/>
                  </a:lnTo>
                  <a:lnTo>
                    <a:pt x="49" y="25"/>
                  </a:lnTo>
                  <a:lnTo>
                    <a:pt x="49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E6E0AB53-6658-D11F-8763-BA6F2FB8F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736"/>
              <a:ext cx="49" cy="48"/>
            </a:xfrm>
            <a:custGeom>
              <a:avLst/>
              <a:gdLst>
                <a:gd name="T0" fmla="*/ 49 w 49"/>
                <a:gd name="T1" fmla="*/ 24 h 48"/>
                <a:gd name="T2" fmla="*/ 49 w 49"/>
                <a:gd name="T3" fmla="*/ 24 h 48"/>
                <a:gd name="T4" fmla="*/ 49 w 49"/>
                <a:gd name="T5" fmla="*/ 28 h 48"/>
                <a:gd name="T6" fmla="*/ 47 w 49"/>
                <a:gd name="T7" fmla="*/ 34 h 48"/>
                <a:gd name="T8" fmla="*/ 45 w 49"/>
                <a:gd name="T9" fmla="*/ 37 h 48"/>
                <a:gd name="T10" fmla="*/ 42 w 49"/>
                <a:gd name="T11" fmla="*/ 42 h 48"/>
                <a:gd name="T12" fmla="*/ 38 w 49"/>
                <a:gd name="T13" fmla="*/ 44 h 48"/>
                <a:gd name="T14" fmla="*/ 35 w 49"/>
                <a:gd name="T15" fmla="*/ 46 h 48"/>
                <a:gd name="T16" fmla="*/ 29 w 49"/>
                <a:gd name="T17" fmla="*/ 48 h 48"/>
                <a:gd name="T18" fmla="*/ 25 w 49"/>
                <a:gd name="T19" fmla="*/ 48 h 48"/>
                <a:gd name="T20" fmla="*/ 25 w 49"/>
                <a:gd name="T21" fmla="*/ 48 h 48"/>
                <a:gd name="T22" fmla="*/ 20 w 49"/>
                <a:gd name="T23" fmla="*/ 48 h 48"/>
                <a:gd name="T24" fmla="*/ 15 w 49"/>
                <a:gd name="T25" fmla="*/ 46 h 48"/>
                <a:gd name="T26" fmla="*/ 11 w 49"/>
                <a:gd name="T27" fmla="*/ 44 h 48"/>
                <a:gd name="T28" fmla="*/ 7 w 49"/>
                <a:gd name="T29" fmla="*/ 42 h 48"/>
                <a:gd name="T30" fmla="*/ 5 w 49"/>
                <a:gd name="T31" fmla="*/ 37 h 48"/>
                <a:gd name="T32" fmla="*/ 3 w 49"/>
                <a:gd name="T33" fmla="*/ 34 h 48"/>
                <a:gd name="T34" fmla="*/ 0 w 49"/>
                <a:gd name="T35" fmla="*/ 28 h 48"/>
                <a:gd name="T36" fmla="*/ 0 w 49"/>
                <a:gd name="T37" fmla="*/ 24 h 48"/>
                <a:gd name="T38" fmla="*/ 0 w 49"/>
                <a:gd name="T39" fmla="*/ 24 h 48"/>
                <a:gd name="T40" fmla="*/ 0 w 49"/>
                <a:gd name="T41" fmla="*/ 20 h 48"/>
                <a:gd name="T42" fmla="*/ 3 w 49"/>
                <a:gd name="T43" fmla="*/ 14 h 48"/>
                <a:gd name="T44" fmla="*/ 5 w 49"/>
                <a:gd name="T45" fmla="*/ 11 h 48"/>
                <a:gd name="T46" fmla="*/ 7 w 49"/>
                <a:gd name="T47" fmla="*/ 6 h 48"/>
                <a:gd name="T48" fmla="*/ 11 w 49"/>
                <a:gd name="T49" fmla="*/ 4 h 48"/>
                <a:gd name="T50" fmla="*/ 15 w 49"/>
                <a:gd name="T51" fmla="*/ 2 h 48"/>
                <a:gd name="T52" fmla="*/ 20 w 49"/>
                <a:gd name="T53" fmla="*/ 0 h 48"/>
                <a:gd name="T54" fmla="*/ 25 w 49"/>
                <a:gd name="T55" fmla="*/ 0 h 48"/>
                <a:gd name="T56" fmla="*/ 25 w 49"/>
                <a:gd name="T57" fmla="*/ 0 h 48"/>
                <a:gd name="T58" fmla="*/ 29 w 49"/>
                <a:gd name="T59" fmla="*/ 0 h 48"/>
                <a:gd name="T60" fmla="*/ 35 w 49"/>
                <a:gd name="T61" fmla="*/ 2 h 48"/>
                <a:gd name="T62" fmla="*/ 38 w 49"/>
                <a:gd name="T63" fmla="*/ 4 h 48"/>
                <a:gd name="T64" fmla="*/ 42 w 49"/>
                <a:gd name="T65" fmla="*/ 6 h 48"/>
                <a:gd name="T66" fmla="*/ 45 w 49"/>
                <a:gd name="T67" fmla="*/ 11 h 48"/>
                <a:gd name="T68" fmla="*/ 47 w 49"/>
                <a:gd name="T69" fmla="*/ 14 h 48"/>
                <a:gd name="T70" fmla="*/ 49 w 49"/>
                <a:gd name="T71" fmla="*/ 20 h 48"/>
                <a:gd name="T72" fmla="*/ 49 w 49"/>
                <a:gd name="T73" fmla="*/ 24 h 48"/>
                <a:gd name="T74" fmla="*/ 49 w 49"/>
                <a:gd name="T7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" h="48">
                  <a:moveTo>
                    <a:pt x="49" y="24"/>
                  </a:moveTo>
                  <a:lnTo>
                    <a:pt x="49" y="24"/>
                  </a:lnTo>
                  <a:lnTo>
                    <a:pt x="49" y="28"/>
                  </a:lnTo>
                  <a:lnTo>
                    <a:pt x="47" y="34"/>
                  </a:lnTo>
                  <a:lnTo>
                    <a:pt x="45" y="37"/>
                  </a:lnTo>
                  <a:lnTo>
                    <a:pt x="42" y="42"/>
                  </a:lnTo>
                  <a:lnTo>
                    <a:pt x="38" y="44"/>
                  </a:lnTo>
                  <a:lnTo>
                    <a:pt x="35" y="46"/>
                  </a:lnTo>
                  <a:lnTo>
                    <a:pt x="29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0" y="48"/>
                  </a:lnTo>
                  <a:lnTo>
                    <a:pt x="15" y="46"/>
                  </a:lnTo>
                  <a:lnTo>
                    <a:pt x="11" y="44"/>
                  </a:lnTo>
                  <a:lnTo>
                    <a:pt x="7" y="42"/>
                  </a:lnTo>
                  <a:lnTo>
                    <a:pt x="5" y="37"/>
                  </a:lnTo>
                  <a:lnTo>
                    <a:pt x="3" y="34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3" y="14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5" y="2"/>
                  </a:lnTo>
                  <a:lnTo>
                    <a:pt x="38" y="4"/>
                  </a:lnTo>
                  <a:lnTo>
                    <a:pt x="42" y="6"/>
                  </a:lnTo>
                  <a:lnTo>
                    <a:pt x="45" y="11"/>
                  </a:lnTo>
                  <a:lnTo>
                    <a:pt x="47" y="14"/>
                  </a:lnTo>
                  <a:lnTo>
                    <a:pt x="49" y="20"/>
                  </a:lnTo>
                  <a:lnTo>
                    <a:pt x="49" y="24"/>
                  </a:lnTo>
                  <a:lnTo>
                    <a:pt x="49" y="2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1426C60F-B229-41A4-C4D5-4263C0B8E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626"/>
              <a:ext cx="218" cy="42"/>
            </a:xfrm>
            <a:custGeom>
              <a:avLst/>
              <a:gdLst>
                <a:gd name="T0" fmla="*/ 0 w 218"/>
                <a:gd name="T1" fmla="*/ 18 h 42"/>
                <a:gd name="T2" fmla="*/ 0 w 218"/>
                <a:gd name="T3" fmla="*/ 18 h 42"/>
                <a:gd name="T4" fmla="*/ 17 w 218"/>
                <a:gd name="T5" fmla="*/ 18 h 42"/>
                <a:gd name="T6" fmla="*/ 31 w 218"/>
                <a:gd name="T7" fmla="*/ 19 h 42"/>
                <a:gd name="T8" fmla="*/ 31 w 218"/>
                <a:gd name="T9" fmla="*/ 19 h 42"/>
                <a:gd name="T10" fmla="*/ 46 w 218"/>
                <a:gd name="T11" fmla="*/ 19 h 42"/>
                <a:gd name="T12" fmla="*/ 64 w 218"/>
                <a:gd name="T13" fmla="*/ 19 h 42"/>
                <a:gd name="T14" fmla="*/ 64 w 218"/>
                <a:gd name="T15" fmla="*/ 19 h 42"/>
                <a:gd name="T16" fmla="*/ 91 w 218"/>
                <a:gd name="T17" fmla="*/ 18 h 42"/>
                <a:gd name="T18" fmla="*/ 91 w 218"/>
                <a:gd name="T19" fmla="*/ 18 h 42"/>
                <a:gd name="T20" fmla="*/ 106 w 218"/>
                <a:gd name="T21" fmla="*/ 18 h 42"/>
                <a:gd name="T22" fmla="*/ 106 w 218"/>
                <a:gd name="T23" fmla="*/ 18 h 42"/>
                <a:gd name="T24" fmla="*/ 122 w 218"/>
                <a:gd name="T25" fmla="*/ 18 h 42"/>
                <a:gd name="T26" fmla="*/ 122 w 218"/>
                <a:gd name="T27" fmla="*/ 18 h 42"/>
                <a:gd name="T28" fmla="*/ 135 w 218"/>
                <a:gd name="T29" fmla="*/ 19 h 42"/>
                <a:gd name="T30" fmla="*/ 145 w 218"/>
                <a:gd name="T31" fmla="*/ 21 h 42"/>
                <a:gd name="T32" fmla="*/ 158 w 218"/>
                <a:gd name="T33" fmla="*/ 23 h 42"/>
                <a:gd name="T34" fmla="*/ 158 w 218"/>
                <a:gd name="T35" fmla="*/ 23 h 42"/>
                <a:gd name="T36" fmla="*/ 189 w 218"/>
                <a:gd name="T37" fmla="*/ 32 h 42"/>
                <a:gd name="T38" fmla="*/ 189 w 218"/>
                <a:gd name="T39" fmla="*/ 32 h 42"/>
                <a:gd name="T40" fmla="*/ 203 w 218"/>
                <a:gd name="T41" fmla="*/ 37 h 42"/>
                <a:gd name="T42" fmla="*/ 218 w 218"/>
                <a:gd name="T43" fmla="*/ 42 h 42"/>
                <a:gd name="T44" fmla="*/ 218 w 218"/>
                <a:gd name="T45" fmla="*/ 42 h 42"/>
                <a:gd name="T46" fmla="*/ 207 w 218"/>
                <a:gd name="T47" fmla="*/ 30 h 42"/>
                <a:gd name="T48" fmla="*/ 201 w 218"/>
                <a:gd name="T49" fmla="*/ 25 h 42"/>
                <a:gd name="T50" fmla="*/ 195 w 218"/>
                <a:gd name="T51" fmla="*/ 20 h 42"/>
                <a:gd name="T52" fmla="*/ 195 w 218"/>
                <a:gd name="T53" fmla="*/ 20 h 42"/>
                <a:gd name="T54" fmla="*/ 188 w 218"/>
                <a:gd name="T55" fmla="*/ 17 h 42"/>
                <a:gd name="T56" fmla="*/ 180 w 218"/>
                <a:gd name="T57" fmla="*/ 12 h 42"/>
                <a:gd name="T58" fmla="*/ 172 w 218"/>
                <a:gd name="T59" fmla="*/ 10 h 42"/>
                <a:gd name="T60" fmla="*/ 163 w 218"/>
                <a:gd name="T61" fmla="*/ 7 h 42"/>
                <a:gd name="T62" fmla="*/ 163 w 218"/>
                <a:gd name="T63" fmla="*/ 7 h 42"/>
                <a:gd name="T64" fmla="*/ 148 w 218"/>
                <a:gd name="T65" fmla="*/ 4 h 42"/>
                <a:gd name="T66" fmla="*/ 136 w 218"/>
                <a:gd name="T67" fmla="*/ 3 h 42"/>
                <a:gd name="T68" fmla="*/ 123 w 218"/>
                <a:gd name="T69" fmla="*/ 1 h 42"/>
                <a:gd name="T70" fmla="*/ 123 w 218"/>
                <a:gd name="T71" fmla="*/ 1 h 42"/>
                <a:gd name="T72" fmla="*/ 107 w 218"/>
                <a:gd name="T73" fmla="*/ 0 h 42"/>
                <a:gd name="T74" fmla="*/ 107 w 218"/>
                <a:gd name="T75" fmla="*/ 0 h 42"/>
                <a:gd name="T76" fmla="*/ 101 w 218"/>
                <a:gd name="T77" fmla="*/ 0 h 42"/>
                <a:gd name="T78" fmla="*/ 101 w 218"/>
                <a:gd name="T79" fmla="*/ 0 h 42"/>
                <a:gd name="T80" fmla="*/ 90 w 218"/>
                <a:gd name="T81" fmla="*/ 0 h 42"/>
                <a:gd name="T82" fmla="*/ 90 w 218"/>
                <a:gd name="T83" fmla="*/ 0 h 42"/>
                <a:gd name="T84" fmla="*/ 63 w 218"/>
                <a:gd name="T85" fmla="*/ 1 h 42"/>
                <a:gd name="T86" fmla="*/ 63 w 218"/>
                <a:gd name="T87" fmla="*/ 1 h 42"/>
                <a:gd name="T88" fmla="*/ 44 w 218"/>
                <a:gd name="T89" fmla="*/ 4 h 42"/>
                <a:gd name="T90" fmla="*/ 29 w 218"/>
                <a:gd name="T91" fmla="*/ 6 h 42"/>
                <a:gd name="T92" fmla="*/ 29 w 218"/>
                <a:gd name="T93" fmla="*/ 6 h 42"/>
                <a:gd name="T94" fmla="*/ 15 w 218"/>
                <a:gd name="T95" fmla="*/ 11 h 42"/>
                <a:gd name="T96" fmla="*/ 8 w 218"/>
                <a:gd name="T97" fmla="*/ 15 h 42"/>
                <a:gd name="T98" fmla="*/ 0 w 218"/>
                <a:gd name="T99" fmla="*/ 18 h 42"/>
                <a:gd name="T100" fmla="*/ 0 w 218"/>
                <a:gd name="T101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8" h="42">
                  <a:moveTo>
                    <a:pt x="0" y="18"/>
                  </a:moveTo>
                  <a:lnTo>
                    <a:pt x="0" y="18"/>
                  </a:lnTo>
                  <a:lnTo>
                    <a:pt x="17" y="18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46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91" y="18"/>
                  </a:lnTo>
                  <a:lnTo>
                    <a:pt x="91" y="18"/>
                  </a:lnTo>
                  <a:lnTo>
                    <a:pt x="106" y="18"/>
                  </a:lnTo>
                  <a:lnTo>
                    <a:pt x="106" y="18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35" y="19"/>
                  </a:lnTo>
                  <a:lnTo>
                    <a:pt x="145" y="21"/>
                  </a:lnTo>
                  <a:lnTo>
                    <a:pt x="158" y="23"/>
                  </a:lnTo>
                  <a:lnTo>
                    <a:pt x="158" y="23"/>
                  </a:lnTo>
                  <a:lnTo>
                    <a:pt x="189" y="32"/>
                  </a:lnTo>
                  <a:lnTo>
                    <a:pt x="189" y="32"/>
                  </a:lnTo>
                  <a:lnTo>
                    <a:pt x="203" y="37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07" y="30"/>
                  </a:lnTo>
                  <a:lnTo>
                    <a:pt x="201" y="25"/>
                  </a:lnTo>
                  <a:lnTo>
                    <a:pt x="195" y="20"/>
                  </a:lnTo>
                  <a:lnTo>
                    <a:pt x="195" y="20"/>
                  </a:lnTo>
                  <a:lnTo>
                    <a:pt x="188" y="17"/>
                  </a:lnTo>
                  <a:lnTo>
                    <a:pt x="180" y="12"/>
                  </a:lnTo>
                  <a:lnTo>
                    <a:pt x="172" y="10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48" y="4"/>
                  </a:lnTo>
                  <a:lnTo>
                    <a:pt x="136" y="3"/>
                  </a:lnTo>
                  <a:lnTo>
                    <a:pt x="123" y="1"/>
                  </a:lnTo>
                  <a:lnTo>
                    <a:pt x="123" y="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44" y="4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15" y="11"/>
                  </a:lnTo>
                  <a:lnTo>
                    <a:pt x="8" y="15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1EDA79A8-09F2-8126-547C-C01929D8D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9" y="562"/>
              <a:ext cx="220" cy="44"/>
            </a:xfrm>
            <a:custGeom>
              <a:avLst/>
              <a:gdLst>
                <a:gd name="T0" fmla="*/ 220 w 220"/>
                <a:gd name="T1" fmla="*/ 43 h 44"/>
                <a:gd name="T2" fmla="*/ 214 w 220"/>
                <a:gd name="T3" fmla="*/ 28 h 44"/>
                <a:gd name="T4" fmla="*/ 208 w 220"/>
                <a:gd name="T5" fmla="*/ 22 h 44"/>
                <a:gd name="T6" fmla="*/ 202 w 220"/>
                <a:gd name="T7" fmla="*/ 17 h 44"/>
                <a:gd name="T8" fmla="*/ 187 w 220"/>
                <a:gd name="T9" fmla="*/ 10 h 44"/>
                <a:gd name="T10" fmla="*/ 178 w 220"/>
                <a:gd name="T11" fmla="*/ 7 h 44"/>
                <a:gd name="T12" fmla="*/ 169 w 220"/>
                <a:gd name="T13" fmla="*/ 5 h 44"/>
                <a:gd name="T14" fmla="*/ 160 w 220"/>
                <a:gd name="T15" fmla="*/ 4 h 44"/>
                <a:gd name="T16" fmla="*/ 152 w 220"/>
                <a:gd name="T17" fmla="*/ 2 h 44"/>
                <a:gd name="T18" fmla="*/ 141 w 220"/>
                <a:gd name="T19" fmla="*/ 1 h 44"/>
                <a:gd name="T20" fmla="*/ 127 w 220"/>
                <a:gd name="T21" fmla="*/ 0 h 44"/>
                <a:gd name="T22" fmla="*/ 117 w 220"/>
                <a:gd name="T23" fmla="*/ 0 h 44"/>
                <a:gd name="T24" fmla="*/ 109 w 220"/>
                <a:gd name="T25" fmla="*/ 0 h 44"/>
                <a:gd name="T26" fmla="*/ 101 w 220"/>
                <a:gd name="T27" fmla="*/ 1 h 44"/>
                <a:gd name="T28" fmla="*/ 95 w 220"/>
                <a:gd name="T29" fmla="*/ 1 h 44"/>
                <a:gd name="T30" fmla="*/ 69 w 220"/>
                <a:gd name="T31" fmla="*/ 6 h 44"/>
                <a:gd name="T32" fmla="*/ 55 w 220"/>
                <a:gd name="T33" fmla="*/ 10 h 44"/>
                <a:gd name="T34" fmla="*/ 23 w 220"/>
                <a:gd name="T35" fmla="*/ 23 h 44"/>
                <a:gd name="T36" fmla="*/ 11 w 220"/>
                <a:gd name="T37" fmla="*/ 33 h 44"/>
                <a:gd name="T38" fmla="*/ 0 w 220"/>
                <a:gd name="T39" fmla="*/ 44 h 44"/>
                <a:gd name="T40" fmla="*/ 28 w 220"/>
                <a:gd name="T41" fmla="*/ 36 h 44"/>
                <a:gd name="T42" fmla="*/ 59 w 220"/>
                <a:gd name="T43" fmla="*/ 27 h 44"/>
                <a:gd name="T44" fmla="*/ 84 w 220"/>
                <a:gd name="T45" fmla="*/ 21 h 44"/>
                <a:gd name="T46" fmla="*/ 97 w 220"/>
                <a:gd name="T47" fmla="*/ 19 h 44"/>
                <a:gd name="T48" fmla="*/ 103 w 220"/>
                <a:gd name="T49" fmla="*/ 18 h 44"/>
                <a:gd name="T50" fmla="*/ 110 w 220"/>
                <a:gd name="T51" fmla="*/ 18 h 44"/>
                <a:gd name="T52" fmla="*/ 118 w 220"/>
                <a:gd name="T53" fmla="*/ 18 h 44"/>
                <a:gd name="T54" fmla="*/ 127 w 220"/>
                <a:gd name="T55" fmla="*/ 18 h 44"/>
                <a:gd name="T56" fmla="*/ 140 w 220"/>
                <a:gd name="T57" fmla="*/ 18 h 44"/>
                <a:gd name="T58" fmla="*/ 150 w 220"/>
                <a:gd name="T59" fmla="*/ 19 h 44"/>
                <a:gd name="T60" fmla="*/ 156 w 220"/>
                <a:gd name="T61" fmla="*/ 20 h 44"/>
                <a:gd name="T62" fmla="*/ 165 w 220"/>
                <a:gd name="T63" fmla="*/ 21 h 44"/>
                <a:gd name="T64" fmla="*/ 183 w 220"/>
                <a:gd name="T65" fmla="*/ 26 h 44"/>
                <a:gd name="T66" fmla="*/ 196 w 220"/>
                <a:gd name="T67" fmla="*/ 29 h 44"/>
                <a:gd name="T68" fmla="*/ 209 w 220"/>
                <a:gd name="T69" fmla="*/ 33 h 44"/>
                <a:gd name="T70" fmla="*/ 215 w 220"/>
                <a:gd name="T71" fmla="*/ 37 h 44"/>
                <a:gd name="T72" fmla="*/ 220 w 220"/>
                <a:gd name="T7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0" h="44">
                  <a:moveTo>
                    <a:pt x="220" y="43"/>
                  </a:moveTo>
                  <a:lnTo>
                    <a:pt x="220" y="43"/>
                  </a:lnTo>
                  <a:lnTo>
                    <a:pt x="218" y="34"/>
                  </a:lnTo>
                  <a:lnTo>
                    <a:pt x="214" y="28"/>
                  </a:lnTo>
                  <a:lnTo>
                    <a:pt x="214" y="28"/>
                  </a:lnTo>
                  <a:lnTo>
                    <a:pt x="208" y="22"/>
                  </a:lnTo>
                  <a:lnTo>
                    <a:pt x="202" y="17"/>
                  </a:lnTo>
                  <a:lnTo>
                    <a:pt x="202" y="17"/>
                  </a:lnTo>
                  <a:lnTo>
                    <a:pt x="195" y="13"/>
                  </a:lnTo>
                  <a:lnTo>
                    <a:pt x="187" y="10"/>
                  </a:lnTo>
                  <a:lnTo>
                    <a:pt x="187" y="10"/>
                  </a:lnTo>
                  <a:lnTo>
                    <a:pt x="178" y="7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41" y="1"/>
                  </a:lnTo>
                  <a:lnTo>
                    <a:pt x="141" y="1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80" y="4"/>
                  </a:lnTo>
                  <a:lnTo>
                    <a:pt x="69" y="6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37" y="16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1" y="3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72" y="22"/>
                  </a:lnTo>
                  <a:lnTo>
                    <a:pt x="84" y="21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103" y="18"/>
                  </a:lnTo>
                  <a:lnTo>
                    <a:pt x="103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8" y="18"/>
                  </a:lnTo>
                  <a:lnTo>
                    <a:pt x="118" y="18"/>
                  </a:lnTo>
                  <a:lnTo>
                    <a:pt x="127" y="18"/>
                  </a:lnTo>
                  <a:lnTo>
                    <a:pt x="127" y="18"/>
                  </a:lnTo>
                  <a:lnTo>
                    <a:pt x="140" y="18"/>
                  </a:lnTo>
                  <a:lnTo>
                    <a:pt x="140" y="18"/>
                  </a:lnTo>
                  <a:lnTo>
                    <a:pt x="150" y="19"/>
                  </a:lnTo>
                  <a:lnTo>
                    <a:pt x="150" y="19"/>
                  </a:lnTo>
                  <a:lnTo>
                    <a:pt x="156" y="20"/>
                  </a:lnTo>
                  <a:lnTo>
                    <a:pt x="156" y="20"/>
                  </a:lnTo>
                  <a:lnTo>
                    <a:pt x="165" y="21"/>
                  </a:lnTo>
                  <a:lnTo>
                    <a:pt x="165" y="21"/>
                  </a:lnTo>
                  <a:lnTo>
                    <a:pt x="183" y="26"/>
                  </a:lnTo>
                  <a:lnTo>
                    <a:pt x="183" y="26"/>
                  </a:lnTo>
                  <a:lnTo>
                    <a:pt x="196" y="29"/>
                  </a:lnTo>
                  <a:lnTo>
                    <a:pt x="196" y="29"/>
                  </a:lnTo>
                  <a:lnTo>
                    <a:pt x="203" y="31"/>
                  </a:lnTo>
                  <a:lnTo>
                    <a:pt x="209" y="33"/>
                  </a:lnTo>
                  <a:lnTo>
                    <a:pt x="209" y="33"/>
                  </a:lnTo>
                  <a:lnTo>
                    <a:pt x="215" y="37"/>
                  </a:lnTo>
                  <a:lnTo>
                    <a:pt x="220" y="43"/>
                  </a:lnTo>
                  <a:lnTo>
                    <a:pt x="220" y="4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C67C1276-9910-A8F1-C091-C418CBCEE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4" y="2320"/>
              <a:ext cx="170" cy="433"/>
            </a:xfrm>
            <a:custGeom>
              <a:avLst/>
              <a:gdLst>
                <a:gd name="T0" fmla="*/ 170 w 170"/>
                <a:gd name="T1" fmla="*/ 0 h 433"/>
                <a:gd name="T2" fmla="*/ 170 w 170"/>
                <a:gd name="T3" fmla="*/ 0 h 433"/>
                <a:gd name="T4" fmla="*/ 160 w 170"/>
                <a:gd name="T5" fmla="*/ 12 h 433"/>
                <a:gd name="T6" fmla="*/ 151 w 170"/>
                <a:gd name="T7" fmla="*/ 24 h 433"/>
                <a:gd name="T8" fmla="*/ 144 w 170"/>
                <a:gd name="T9" fmla="*/ 37 h 433"/>
                <a:gd name="T10" fmla="*/ 135 w 170"/>
                <a:gd name="T11" fmla="*/ 54 h 433"/>
                <a:gd name="T12" fmla="*/ 135 w 170"/>
                <a:gd name="T13" fmla="*/ 54 h 433"/>
                <a:gd name="T14" fmla="*/ 124 w 170"/>
                <a:gd name="T15" fmla="*/ 78 h 433"/>
                <a:gd name="T16" fmla="*/ 124 w 170"/>
                <a:gd name="T17" fmla="*/ 78 h 433"/>
                <a:gd name="T18" fmla="*/ 108 w 170"/>
                <a:gd name="T19" fmla="*/ 116 h 433"/>
                <a:gd name="T20" fmla="*/ 90 w 170"/>
                <a:gd name="T21" fmla="*/ 159 h 433"/>
                <a:gd name="T22" fmla="*/ 90 w 170"/>
                <a:gd name="T23" fmla="*/ 159 h 433"/>
                <a:gd name="T24" fmla="*/ 75 w 170"/>
                <a:gd name="T25" fmla="*/ 195 h 433"/>
                <a:gd name="T26" fmla="*/ 75 w 170"/>
                <a:gd name="T27" fmla="*/ 195 h 433"/>
                <a:gd name="T28" fmla="*/ 69 w 170"/>
                <a:gd name="T29" fmla="*/ 209 h 433"/>
                <a:gd name="T30" fmla="*/ 69 w 170"/>
                <a:gd name="T31" fmla="*/ 209 h 433"/>
                <a:gd name="T32" fmla="*/ 64 w 170"/>
                <a:gd name="T33" fmla="*/ 223 h 433"/>
                <a:gd name="T34" fmla="*/ 64 w 170"/>
                <a:gd name="T35" fmla="*/ 223 h 433"/>
                <a:gd name="T36" fmla="*/ 52 w 170"/>
                <a:gd name="T37" fmla="*/ 255 h 433"/>
                <a:gd name="T38" fmla="*/ 52 w 170"/>
                <a:gd name="T39" fmla="*/ 255 h 433"/>
                <a:gd name="T40" fmla="*/ 24 w 170"/>
                <a:gd name="T41" fmla="*/ 332 h 433"/>
                <a:gd name="T42" fmla="*/ 24 w 170"/>
                <a:gd name="T43" fmla="*/ 332 h 433"/>
                <a:gd name="T44" fmla="*/ 11 w 170"/>
                <a:gd name="T45" fmla="*/ 370 h 433"/>
                <a:gd name="T46" fmla="*/ 11 w 170"/>
                <a:gd name="T47" fmla="*/ 370 h 433"/>
                <a:gd name="T48" fmla="*/ 7 w 170"/>
                <a:gd name="T49" fmla="*/ 387 h 433"/>
                <a:gd name="T50" fmla="*/ 3 w 170"/>
                <a:gd name="T51" fmla="*/ 403 h 433"/>
                <a:gd name="T52" fmla="*/ 1 w 170"/>
                <a:gd name="T53" fmla="*/ 417 h 433"/>
                <a:gd name="T54" fmla="*/ 0 w 170"/>
                <a:gd name="T55" fmla="*/ 433 h 433"/>
                <a:gd name="T56" fmla="*/ 0 w 170"/>
                <a:gd name="T57" fmla="*/ 433 h 433"/>
                <a:gd name="T58" fmla="*/ 9 w 170"/>
                <a:gd name="T59" fmla="*/ 419 h 433"/>
                <a:gd name="T60" fmla="*/ 16 w 170"/>
                <a:gd name="T61" fmla="*/ 406 h 433"/>
                <a:gd name="T62" fmla="*/ 22 w 170"/>
                <a:gd name="T63" fmla="*/ 392 h 433"/>
                <a:gd name="T64" fmla="*/ 28 w 170"/>
                <a:gd name="T65" fmla="*/ 375 h 433"/>
                <a:gd name="T66" fmla="*/ 28 w 170"/>
                <a:gd name="T67" fmla="*/ 375 h 433"/>
                <a:gd name="T68" fmla="*/ 40 w 170"/>
                <a:gd name="T69" fmla="*/ 338 h 433"/>
                <a:gd name="T70" fmla="*/ 40 w 170"/>
                <a:gd name="T71" fmla="*/ 338 h 433"/>
                <a:gd name="T72" fmla="*/ 69 w 170"/>
                <a:gd name="T73" fmla="*/ 260 h 433"/>
                <a:gd name="T74" fmla="*/ 69 w 170"/>
                <a:gd name="T75" fmla="*/ 260 h 433"/>
                <a:gd name="T76" fmla="*/ 80 w 170"/>
                <a:gd name="T77" fmla="*/ 229 h 433"/>
                <a:gd name="T78" fmla="*/ 80 w 170"/>
                <a:gd name="T79" fmla="*/ 229 h 433"/>
                <a:gd name="T80" fmla="*/ 85 w 170"/>
                <a:gd name="T81" fmla="*/ 216 h 433"/>
                <a:gd name="T82" fmla="*/ 85 w 170"/>
                <a:gd name="T83" fmla="*/ 216 h 433"/>
                <a:gd name="T84" fmla="*/ 91 w 170"/>
                <a:gd name="T85" fmla="*/ 201 h 433"/>
                <a:gd name="T86" fmla="*/ 91 w 170"/>
                <a:gd name="T87" fmla="*/ 201 h 433"/>
                <a:gd name="T88" fmla="*/ 106 w 170"/>
                <a:gd name="T89" fmla="*/ 165 h 433"/>
                <a:gd name="T90" fmla="*/ 106 w 170"/>
                <a:gd name="T91" fmla="*/ 165 h 433"/>
                <a:gd name="T92" fmla="*/ 140 w 170"/>
                <a:gd name="T93" fmla="*/ 86 h 433"/>
                <a:gd name="T94" fmla="*/ 140 w 170"/>
                <a:gd name="T95" fmla="*/ 86 h 433"/>
                <a:gd name="T96" fmla="*/ 151 w 170"/>
                <a:gd name="T97" fmla="*/ 60 h 433"/>
                <a:gd name="T98" fmla="*/ 151 w 170"/>
                <a:gd name="T99" fmla="*/ 60 h 433"/>
                <a:gd name="T100" fmla="*/ 158 w 170"/>
                <a:gd name="T101" fmla="*/ 45 h 433"/>
                <a:gd name="T102" fmla="*/ 162 w 170"/>
                <a:gd name="T103" fmla="*/ 29 h 433"/>
                <a:gd name="T104" fmla="*/ 167 w 170"/>
                <a:gd name="T105" fmla="*/ 15 h 433"/>
                <a:gd name="T106" fmla="*/ 170 w 170"/>
                <a:gd name="T107" fmla="*/ 0 h 433"/>
                <a:gd name="T108" fmla="*/ 170 w 170"/>
                <a:gd name="T109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" h="433">
                  <a:moveTo>
                    <a:pt x="170" y="0"/>
                  </a:moveTo>
                  <a:lnTo>
                    <a:pt x="170" y="0"/>
                  </a:lnTo>
                  <a:lnTo>
                    <a:pt x="160" y="12"/>
                  </a:lnTo>
                  <a:lnTo>
                    <a:pt x="151" y="24"/>
                  </a:lnTo>
                  <a:lnTo>
                    <a:pt x="144" y="37"/>
                  </a:lnTo>
                  <a:lnTo>
                    <a:pt x="135" y="54"/>
                  </a:lnTo>
                  <a:lnTo>
                    <a:pt x="135" y="54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08" y="116"/>
                  </a:lnTo>
                  <a:lnTo>
                    <a:pt x="90" y="159"/>
                  </a:lnTo>
                  <a:lnTo>
                    <a:pt x="90" y="159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69" y="209"/>
                  </a:lnTo>
                  <a:lnTo>
                    <a:pt x="69" y="209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52" y="255"/>
                  </a:lnTo>
                  <a:lnTo>
                    <a:pt x="52" y="255"/>
                  </a:lnTo>
                  <a:lnTo>
                    <a:pt x="24" y="332"/>
                  </a:lnTo>
                  <a:lnTo>
                    <a:pt x="24" y="332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7" y="387"/>
                  </a:lnTo>
                  <a:lnTo>
                    <a:pt x="3" y="403"/>
                  </a:lnTo>
                  <a:lnTo>
                    <a:pt x="1" y="417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9" y="419"/>
                  </a:lnTo>
                  <a:lnTo>
                    <a:pt x="16" y="406"/>
                  </a:lnTo>
                  <a:lnTo>
                    <a:pt x="22" y="392"/>
                  </a:lnTo>
                  <a:lnTo>
                    <a:pt x="28" y="375"/>
                  </a:lnTo>
                  <a:lnTo>
                    <a:pt x="28" y="375"/>
                  </a:lnTo>
                  <a:lnTo>
                    <a:pt x="40" y="338"/>
                  </a:lnTo>
                  <a:lnTo>
                    <a:pt x="40" y="338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91" y="201"/>
                  </a:lnTo>
                  <a:lnTo>
                    <a:pt x="91" y="201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40" y="86"/>
                  </a:lnTo>
                  <a:lnTo>
                    <a:pt x="140" y="86"/>
                  </a:lnTo>
                  <a:lnTo>
                    <a:pt x="151" y="60"/>
                  </a:lnTo>
                  <a:lnTo>
                    <a:pt x="151" y="60"/>
                  </a:lnTo>
                  <a:lnTo>
                    <a:pt x="158" y="45"/>
                  </a:lnTo>
                  <a:lnTo>
                    <a:pt x="162" y="29"/>
                  </a:lnTo>
                  <a:lnTo>
                    <a:pt x="167" y="15"/>
                  </a:lnTo>
                  <a:lnTo>
                    <a:pt x="170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id="{57473D97-A182-5738-64B3-DFBE40D25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662"/>
              <a:ext cx="72" cy="38"/>
            </a:xfrm>
            <a:custGeom>
              <a:avLst/>
              <a:gdLst>
                <a:gd name="T0" fmla="*/ 72 w 72"/>
                <a:gd name="T1" fmla="*/ 36 h 38"/>
                <a:gd name="T2" fmla="*/ 72 w 72"/>
                <a:gd name="T3" fmla="*/ 36 h 38"/>
                <a:gd name="T4" fmla="*/ 71 w 72"/>
                <a:gd name="T5" fmla="*/ 28 h 38"/>
                <a:gd name="T6" fmla="*/ 70 w 72"/>
                <a:gd name="T7" fmla="*/ 25 h 38"/>
                <a:gd name="T8" fmla="*/ 67 w 72"/>
                <a:gd name="T9" fmla="*/ 23 h 38"/>
                <a:gd name="T10" fmla="*/ 67 w 72"/>
                <a:gd name="T11" fmla="*/ 23 h 38"/>
                <a:gd name="T12" fmla="*/ 52 w 72"/>
                <a:gd name="T13" fmla="*/ 15 h 38"/>
                <a:gd name="T14" fmla="*/ 52 w 72"/>
                <a:gd name="T15" fmla="*/ 15 h 38"/>
                <a:gd name="T16" fmla="*/ 41 w 72"/>
                <a:gd name="T17" fmla="*/ 10 h 38"/>
                <a:gd name="T18" fmla="*/ 41 w 72"/>
                <a:gd name="T19" fmla="*/ 10 h 38"/>
                <a:gd name="T20" fmla="*/ 29 w 72"/>
                <a:gd name="T21" fmla="*/ 5 h 38"/>
                <a:gd name="T22" fmla="*/ 29 w 72"/>
                <a:gd name="T23" fmla="*/ 5 h 38"/>
                <a:gd name="T24" fmla="*/ 12 w 72"/>
                <a:gd name="T25" fmla="*/ 0 h 38"/>
                <a:gd name="T26" fmla="*/ 12 w 72"/>
                <a:gd name="T27" fmla="*/ 0 h 38"/>
                <a:gd name="T28" fmla="*/ 10 w 72"/>
                <a:gd name="T29" fmla="*/ 0 h 38"/>
                <a:gd name="T30" fmla="*/ 7 w 72"/>
                <a:gd name="T31" fmla="*/ 1 h 38"/>
                <a:gd name="T32" fmla="*/ 0 w 72"/>
                <a:gd name="T33" fmla="*/ 5 h 38"/>
                <a:gd name="T34" fmla="*/ 0 w 72"/>
                <a:gd name="T35" fmla="*/ 5 h 38"/>
                <a:gd name="T36" fmla="*/ 3 w 72"/>
                <a:gd name="T37" fmla="*/ 13 h 38"/>
                <a:gd name="T38" fmla="*/ 6 w 72"/>
                <a:gd name="T39" fmla="*/ 15 h 38"/>
                <a:gd name="T40" fmla="*/ 8 w 72"/>
                <a:gd name="T41" fmla="*/ 16 h 38"/>
                <a:gd name="T42" fmla="*/ 8 w 72"/>
                <a:gd name="T43" fmla="*/ 16 h 38"/>
                <a:gd name="T44" fmla="*/ 22 w 72"/>
                <a:gd name="T45" fmla="*/ 21 h 38"/>
                <a:gd name="T46" fmla="*/ 22 w 72"/>
                <a:gd name="T47" fmla="*/ 21 h 38"/>
                <a:gd name="T48" fmla="*/ 33 w 72"/>
                <a:gd name="T49" fmla="*/ 25 h 38"/>
                <a:gd name="T50" fmla="*/ 33 w 72"/>
                <a:gd name="T51" fmla="*/ 25 h 38"/>
                <a:gd name="T52" fmla="*/ 44 w 72"/>
                <a:gd name="T53" fmla="*/ 31 h 38"/>
                <a:gd name="T54" fmla="*/ 44 w 72"/>
                <a:gd name="T55" fmla="*/ 31 h 38"/>
                <a:gd name="T56" fmla="*/ 59 w 72"/>
                <a:gd name="T57" fmla="*/ 38 h 38"/>
                <a:gd name="T58" fmla="*/ 59 w 72"/>
                <a:gd name="T59" fmla="*/ 38 h 38"/>
                <a:gd name="T60" fmla="*/ 61 w 72"/>
                <a:gd name="T61" fmla="*/ 38 h 38"/>
                <a:gd name="T62" fmla="*/ 64 w 72"/>
                <a:gd name="T63" fmla="*/ 38 h 38"/>
                <a:gd name="T64" fmla="*/ 72 w 72"/>
                <a:gd name="T65" fmla="*/ 36 h 38"/>
                <a:gd name="T66" fmla="*/ 72 w 72"/>
                <a:gd name="T67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38">
                  <a:moveTo>
                    <a:pt x="72" y="36"/>
                  </a:moveTo>
                  <a:lnTo>
                    <a:pt x="72" y="36"/>
                  </a:lnTo>
                  <a:lnTo>
                    <a:pt x="71" y="28"/>
                  </a:lnTo>
                  <a:lnTo>
                    <a:pt x="70" y="25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0" y="5"/>
                  </a:lnTo>
                  <a:lnTo>
                    <a:pt x="0" y="5"/>
                  </a:lnTo>
                  <a:lnTo>
                    <a:pt x="3" y="13"/>
                  </a:lnTo>
                  <a:lnTo>
                    <a:pt x="6" y="15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59" y="38"/>
                  </a:lnTo>
                  <a:lnTo>
                    <a:pt x="59" y="38"/>
                  </a:lnTo>
                  <a:lnTo>
                    <a:pt x="61" y="38"/>
                  </a:lnTo>
                  <a:lnTo>
                    <a:pt x="64" y="38"/>
                  </a:lnTo>
                  <a:lnTo>
                    <a:pt x="72" y="36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A2E919D4-D74F-5922-900A-DF7343207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" y="785"/>
              <a:ext cx="63" cy="24"/>
            </a:xfrm>
            <a:custGeom>
              <a:avLst/>
              <a:gdLst>
                <a:gd name="T0" fmla="*/ 0 w 63"/>
                <a:gd name="T1" fmla="*/ 17 h 24"/>
                <a:gd name="T2" fmla="*/ 0 w 63"/>
                <a:gd name="T3" fmla="*/ 17 h 24"/>
                <a:gd name="T4" fmla="*/ 6 w 63"/>
                <a:gd name="T5" fmla="*/ 22 h 24"/>
                <a:gd name="T6" fmla="*/ 8 w 63"/>
                <a:gd name="T7" fmla="*/ 24 h 24"/>
                <a:gd name="T8" fmla="*/ 10 w 63"/>
                <a:gd name="T9" fmla="*/ 24 h 24"/>
                <a:gd name="T10" fmla="*/ 10 w 63"/>
                <a:gd name="T11" fmla="*/ 24 h 24"/>
                <a:gd name="T12" fmla="*/ 23 w 63"/>
                <a:gd name="T13" fmla="*/ 21 h 24"/>
                <a:gd name="T14" fmla="*/ 23 w 63"/>
                <a:gd name="T15" fmla="*/ 21 h 24"/>
                <a:gd name="T16" fmla="*/ 33 w 63"/>
                <a:gd name="T17" fmla="*/ 20 h 24"/>
                <a:gd name="T18" fmla="*/ 33 w 63"/>
                <a:gd name="T19" fmla="*/ 20 h 24"/>
                <a:gd name="T20" fmla="*/ 43 w 63"/>
                <a:gd name="T21" fmla="*/ 19 h 24"/>
                <a:gd name="T22" fmla="*/ 43 w 63"/>
                <a:gd name="T23" fmla="*/ 19 h 24"/>
                <a:gd name="T24" fmla="*/ 55 w 63"/>
                <a:gd name="T25" fmla="*/ 17 h 24"/>
                <a:gd name="T26" fmla="*/ 55 w 63"/>
                <a:gd name="T27" fmla="*/ 17 h 24"/>
                <a:gd name="T28" fmla="*/ 58 w 63"/>
                <a:gd name="T29" fmla="*/ 17 h 24"/>
                <a:gd name="T30" fmla="*/ 60 w 63"/>
                <a:gd name="T31" fmla="*/ 15 h 24"/>
                <a:gd name="T32" fmla="*/ 63 w 63"/>
                <a:gd name="T33" fmla="*/ 8 h 24"/>
                <a:gd name="T34" fmla="*/ 63 w 63"/>
                <a:gd name="T35" fmla="*/ 8 h 24"/>
                <a:gd name="T36" fmla="*/ 59 w 63"/>
                <a:gd name="T37" fmla="*/ 3 h 24"/>
                <a:gd name="T38" fmla="*/ 56 w 63"/>
                <a:gd name="T39" fmla="*/ 0 h 24"/>
                <a:gd name="T40" fmla="*/ 54 w 63"/>
                <a:gd name="T41" fmla="*/ 0 h 24"/>
                <a:gd name="T42" fmla="*/ 54 w 63"/>
                <a:gd name="T43" fmla="*/ 0 h 24"/>
                <a:gd name="T44" fmla="*/ 41 w 63"/>
                <a:gd name="T45" fmla="*/ 1 h 24"/>
                <a:gd name="T46" fmla="*/ 41 w 63"/>
                <a:gd name="T47" fmla="*/ 1 h 24"/>
                <a:gd name="T48" fmla="*/ 30 w 63"/>
                <a:gd name="T49" fmla="*/ 3 h 24"/>
                <a:gd name="T50" fmla="*/ 30 w 63"/>
                <a:gd name="T51" fmla="*/ 3 h 24"/>
                <a:gd name="T52" fmla="*/ 20 w 63"/>
                <a:gd name="T53" fmla="*/ 5 h 24"/>
                <a:gd name="T54" fmla="*/ 20 w 63"/>
                <a:gd name="T55" fmla="*/ 5 h 24"/>
                <a:gd name="T56" fmla="*/ 7 w 63"/>
                <a:gd name="T57" fmla="*/ 7 h 24"/>
                <a:gd name="T58" fmla="*/ 7 w 63"/>
                <a:gd name="T59" fmla="*/ 7 h 24"/>
                <a:gd name="T60" fmla="*/ 5 w 63"/>
                <a:gd name="T61" fmla="*/ 8 h 24"/>
                <a:gd name="T62" fmla="*/ 3 w 63"/>
                <a:gd name="T63" fmla="*/ 10 h 24"/>
                <a:gd name="T64" fmla="*/ 0 w 63"/>
                <a:gd name="T65" fmla="*/ 17 h 24"/>
                <a:gd name="T66" fmla="*/ 0 w 63"/>
                <a:gd name="T6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24">
                  <a:moveTo>
                    <a:pt x="0" y="17"/>
                  </a:moveTo>
                  <a:lnTo>
                    <a:pt x="0" y="17"/>
                  </a:lnTo>
                  <a:lnTo>
                    <a:pt x="6" y="22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8" y="17"/>
                  </a:lnTo>
                  <a:lnTo>
                    <a:pt x="60" y="15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1" y="1"/>
                  </a:lnTo>
                  <a:lnTo>
                    <a:pt x="41" y="1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7" y="7"/>
                  </a:lnTo>
                  <a:lnTo>
                    <a:pt x="7" y="7"/>
                  </a:lnTo>
                  <a:lnTo>
                    <a:pt x="5" y="8"/>
                  </a:lnTo>
                  <a:lnTo>
                    <a:pt x="3" y="10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B1656F5E-FB7B-65B4-A2B8-E4D92A4E7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" y="913"/>
              <a:ext cx="162" cy="113"/>
            </a:xfrm>
            <a:custGeom>
              <a:avLst/>
              <a:gdLst>
                <a:gd name="T0" fmla="*/ 29 w 162"/>
                <a:gd name="T1" fmla="*/ 0 h 113"/>
                <a:gd name="T2" fmla="*/ 26 w 162"/>
                <a:gd name="T3" fmla="*/ 16 h 113"/>
                <a:gd name="T4" fmla="*/ 20 w 162"/>
                <a:gd name="T5" fmla="*/ 28 h 113"/>
                <a:gd name="T6" fmla="*/ 11 w 162"/>
                <a:gd name="T7" fmla="*/ 39 h 113"/>
                <a:gd name="T8" fmla="*/ 6 w 162"/>
                <a:gd name="T9" fmla="*/ 47 h 113"/>
                <a:gd name="T10" fmla="*/ 1 w 162"/>
                <a:gd name="T11" fmla="*/ 57 h 113"/>
                <a:gd name="T12" fmla="*/ 0 w 162"/>
                <a:gd name="T13" fmla="*/ 62 h 113"/>
                <a:gd name="T14" fmla="*/ 0 w 162"/>
                <a:gd name="T15" fmla="*/ 70 h 113"/>
                <a:gd name="T16" fmla="*/ 3 w 162"/>
                <a:gd name="T17" fmla="*/ 79 h 113"/>
                <a:gd name="T18" fmla="*/ 8 w 162"/>
                <a:gd name="T19" fmla="*/ 90 h 113"/>
                <a:gd name="T20" fmla="*/ 15 w 162"/>
                <a:gd name="T21" fmla="*/ 97 h 113"/>
                <a:gd name="T22" fmla="*/ 24 w 162"/>
                <a:gd name="T23" fmla="*/ 103 h 113"/>
                <a:gd name="T24" fmla="*/ 36 w 162"/>
                <a:gd name="T25" fmla="*/ 109 h 113"/>
                <a:gd name="T26" fmla="*/ 47 w 162"/>
                <a:gd name="T27" fmla="*/ 111 h 113"/>
                <a:gd name="T28" fmla="*/ 64 w 162"/>
                <a:gd name="T29" fmla="*/ 112 h 113"/>
                <a:gd name="T30" fmla="*/ 72 w 162"/>
                <a:gd name="T31" fmla="*/ 112 h 113"/>
                <a:gd name="T32" fmla="*/ 78 w 162"/>
                <a:gd name="T33" fmla="*/ 112 h 113"/>
                <a:gd name="T34" fmla="*/ 92 w 162"/>
                <a:gd name="T35" fmla="*/ 113 h 113"/>
                <a:gd name="T36" fmla="*/ 102 w 162"/>
                <a:gd name="T37" fmla="*/ 113 h 113"/>
                <a:gd name="T38" fmla="*/ 112 w 162"/>
                <a:gd name="T39" fmla="*/ 113 h 113"/>
                <a:gd name="T40" fmla="*/ 132 w 162"/>
                <a:gd name="T41" fmla="*/ 109 h 113"/>
                <a:gd name="T42" fmla="*/ 139 w 162"/>
                <a:gd name="T43" fmla="*/ 105 h 113"/>
                <a:gd name="T44" fmla="*/ 152 w 162"/>
                <a:gd name="T45" fmla="*/ 97 h 113"/>
                <a:gd name="T46" fmla="*/ 156 w 162"/>
                <a:gd name="T47" fmla="*/ 91 h 113"/>
                <a:gd name="T48" fmla="*/ 160 w 162"/>
                <a:gd name="T49" fmla="*/ 81 h 113"/>
                <a:gd name="T50" fmla="*/ 162 w 162"/>
                <a:gd name="T51" fmla="*/ 73 h 113"/>
                <a:gd name="T52" fmla="*/ 160 w 162"/>
                <a:gd name="T53" fmla="*/ 61 h 113"/>
                <a:gd name="T54" fmla="*/ 154 w 162"/>
                <a:gd name="T55" fmla="*/ 51 h 113"/>
                <a:gd name="T56" fmla="*/ 149 w 162"/>
                <a:gd name="T57" fmla="*/ 48 h 113"/>
                <a:gd name="T58" fmla="*/ 147 w 162"/>
                <a:gd name="T59" fmla="*/ 46 h 113"/>
                <a:gd name="T60" fmla="*/ 144 w 162"/>
                <a:gd name="T61" fmla="*/ 42 h 113"/>
                <a:gd name="T62" fmla="*/ 141 w 162"/>
                <a:gd name="T63" fmla="*/ 30 h 113"/>
                <a:gd name="T64" fmla="*/ 139 w 162"/>
                <a:gd name="T65" fmla="*/ 23 h 113"/>
                <a:gd name="T66" fmla="*/ 137 w 162"/>
                <a:gd name="T67" fmla="*/ 15 h 113"/>
                <a:gd name="T68" fmla="*/ 134 w 162"/>
                <a:gd name="T69" fmla="*/ 30 h 113"/>
                <a:gd name="T70" fmla="*/ 132 w 162"/>
                <a:gd name="T71" fmla="*/ 38 h 113"/>
                <a:gd name="T72" fmla="*/ 132 w 162"/>
                <a:gd name="T73" fmla="*/ 47 h 113"/>
                <a:gd name="T74" fmla="*/ 134 w 162"/>
                <a:gd name="T75" fmla="*/ 51 h 113"/>
                <a:gd name="T76" fmla="*/ 137 w 162"/>
                <a:gd name="T77" fmla="*/ 57 h 113"/>
                <a:gd name="T78" fmla="*/ 142 w 162"/>
                <a:gd name="T79" fmla="*/ 61 h 113"/>
                <a:gd name="T80" fmla="*/ 145 w 162"/>
                <a:gd name="T81" fmla="*/ 72 h 113"/>
                <a:gd name="T82" fmla="*/ 144 w 162"/>
                <a:gd name="T83" fmla="*/ 77 h 113"/>
                <a:gd name="T84" fmla="*/ 142 w 162"/>
                <a:gd name="T85" fmla="*/ 82 h 113"/>
                <a:gd name="T86" fmla="*/ 136 w 162"/>
                <a:gd name="T87" fmla="*/ 88 h 113"/>
                <a:gd name="T88" fmla="*/ 126 w 162"/>
                <a:gd name="T89" fmla="*/ 92 h 113"/>
                <a:gd name="T90" fmla="*/ 118 w 162"/>
                <a:gd name="T91" fmla="*/ 94 h 113"/>
                <a:gd name="T92" fmla="*/ 111 w 162"/>
                <a:gd name="T93" fmla="*/ 95 h 113"/>
                <a:gd name="T94" fmla="*/ 93 w 162"/>
                <a:gd name="T95" fmla="*/ 95 h 113"/>
                <a:gd name="T96" fmla="*/ 78 w 162"/>
                <a:gd name="T97" fmla="*/ 95 h 113"/>
                <a:gd name="T98" fmla="*/ 72 w 162"/>
                <a:gd name="T99" fmla="*/ 95 h 113"/>
                <a:gd name="T100" fmla="*/ 64 w 162"/>
                <a:gd name="T101" fmla="*/ 95 h 113"/>
                <a:gd name="T102" fmla="*/ 49 w 162"/>
                <a:gd name="T103" fmla="*/ 93 h 113"/>
                <a:gd name="T104" fmla="*/ 40 w 162"/>
                <a:gd name="T105" fmla="*/ 92 h 113"/>
                <a:gd name="T106" fmla="*/ 32 w 162"/>
                <a:gd name="T107" fmla="*/ 89 h 113"/>
                <a:gd name="T108" fmla="*/ 22 w 162"/>
                <a:gd name="T109" fmla="*/ 79 h 113"/>
                <a:gd name="T110" fmla="*/ 18 w 162"/>
                <a:gd name="T111" fmla="*/ 73 h 113"/>
                <a:gd name="T112" fmla="*/ 17 w 162"/>
                <a:gd name="T113" fmla="*/ 68 h 113"/>
                <a:gd name="T114" fmla="*/ 18 w 162"/>
                <a:gd name="T115" fmla="*/ 61 h 113"/>
                <a:gd name="T116" fmla="*/ 20 w 162"/>
                <a:gd name="T117" fmla="*/ 56 h 113"/>
                <a:gd name="T118" fmla="*/ 29 w 162"/>
                <a:gd name="T119" fmla="*/ 41 h 113"/>
                <a:gd name="T120" fmla="*/ 31 w 162"/>
                <a:gd name="T121" fmla="*/ 33 h 113"/>
                <a:gd name="T122" fmla="*/ 33 w 162"/>
                <a:gd name="T123" fmla="*/ 17 h 113"/>
                <a:gd name="T124" fmla="*/ 29 w 162"/>
                <a:gd name="T1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113">
                  <a:moveTo>
                    <a:pt x="29" y="0"/>
                  </a:moveTo>
                  <a:lnTo>
                    <a:pt x="29" y="0"/>
                  </a:lnTo>
                  <a:lnTo>
                    <a:pt x="28" y="9"/>
                  </a:lnTo>
                  <a:lnTo>
                    <a:pt x="26" y="16"/>
                  </a:lnTo>
                  <a:lnTo>
                    <a:pt x="24" y="23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6" y="47"/>
                  </a:lnTo>
                  <a:lnTo>
                    <a:pt x="4" y="51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3" y="79"/>
                  </a:lnTo>
                  <a:lnTo>
                    <a:pt x="5" y="84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15" y="97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9" y="107"/>
                  </a:lnTo>
                  <a:lnTo>
                    <a:pt x="36" y="109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57" y="11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2" y="112"/>
                  </a:lnTo>
                  <a:lnTo>
                    <a:pt x="72" y="112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92" y="113"/>
                  </a:lnTo>
                  <a:lnTo>
                    <a:pt x="92" y="113"/>
                  </a:lnTo>
                  <a:lnTo>
                    <a:pt x="102" y="113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22" y="111"/>
                  </a:lnTo>
                  <a:lnTo>
                    <a:pt x="132" y="109"/>
                  </a:lnTo>
                  <a:lnTo>
                    <a:pt x="132" y="109"/>
                  </a:lnTo>
                  <a:lnTo>
                    <a:pt x="139" y="105"/>
                  </a:lnTo>
                  <a:lnTo>
                    <a:pt x="146" y="101"/>
                  </a:lnTo>
                  <a:lnTo>
                    <a:pt x="152" y="97"/>
                  </a:lnTo>
                  <a:lnTo>
                    <a:pt x="156" y="91"/>
                  </a:lnTo>
                  <a:lnTo>
                    <a:pt x="156" y="91"/>
                  </a:lnTo>
                  <a:lnTo>
                    <a:pt x="158" y="87"/>
                  </a:lnTo>
                  <a:lnTo>
                    <a:pt x="160" y="81"/>
                  </a:lnTo>
                  <a:lnTo>
                    <a:pt x="162" y="73"/>
                  </a:lnTo>
                  <a:lnTo>
                    <a:pt x="162" y="73"/>
                  </a:lnTo>
                  <a:lnTo>
                    <a:pt x="162" y="68"/>
                  </a:lnTo>
                  <a:lnTo>
                    <a:pt x="160" y="61"/>
                  </a:lnTo>
                  <a:lnTo>
                    <a:pt x="157" y="56"/>
                  </a:lnTo>
                  <a:lnTo>
                    <a:pt x="154" y="51"/>
                  </a:lnTo>
                  <a:lnTo>
                    <a:pt x="154" y="51"/>
                  </a:lnTo>
                  <a:lnTo>
                    <a:pt x="149" y="48"/>
                  </a:lnTo>
                  <a:lnTo>
                    <a:pt x="147" y="46"/>
                  </a:lnTo>
                  <a:lnTo>
                    <a:pt x="147" y="46"/>
                  </a:lnTo>
                  <a:lnTo>
                    <a:pt x="144" y="42"/>
                  </a:lnTo>
                  <a:lnTo>
                    <a:pt x="144" y="42"/>
                  </a:lnTo>
                  <a:lnTo>
                    <a:pt x="143" y="38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39" y="23"/>
                  </a:lnTo>
                  <a:lnTo>
                    <a:pt x="137" y="15"/>
                  </a:lnTo>
                  <a:lnTo>
                    <a:pt x="137" y="15"/>
                  </a:lnTo>
                  <a:lnTo>
                    <a:pt x="136" y="23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2" y="38"/>
                  </a:lnTo>
                  <a:lnTo>
                    <a:pt x="132" y="42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4" y="51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42" y="61"/>
                  </a:lnTo>
                  <a:lnTo>
                    <a:pt x="142" y="61"/>
                  </a:lnTo>
                  <a:lnTo>
                    <a:pt x="144" y="67"/>
                  </a:lnTo>
                  <a:lnTo>
                    <a:pt x="145" y="72"/>
                  </a:lnTo>
                  <a:lnTo>
                    <a:pt x="145" y="72"/>
                  </a:lnTo>
                  <a:lnTo>
                    <a:pt x="144" y="77"/>
                  </a:lnTo>
                  <a:lnTo>
                    <a:pt x="142" y="82"/>
                  </a:lnTo>
                  <a:lnTo>
                    <a:pt x="142" y="82"/>
                  </a:lnTo>
                  <a:lnTo>
                    <a:pt x="139" y="84"/>
                  </a:lnTo>
                  <a:lnTo>
                    <a:pt x="136" y="88"/>
                  </a:lnTo>
                  <a:lnTo>
                    <a:pt x="132" y="90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18" y="94"/>
                  </a:lnTo>
                  <a:lnTo>
                    <a:pt x="111" y="95"/>
                  </a:lnTo>
                  <a:lnTo>
                    <a:pt x="111" y="95"/>
                  </a:lnTo>
                  <a:lnTo>
                    <a:pt x="93" y="95"/>
                  </a:lnTo>
                  <a:lnTo>
                    <a:pt x="93" y="95"/>
                  </a:lnTo>
                  <a:lnTo>
                    <a:pt x="78" y="95"/>
                  </a:lnTo>
                  <a:lnTo>
                    <a:pt x="78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58" y="94"/>
                  </a:lnTo>
                  <a:lnTo>
                    <a:pt x="49" y="93"/>
                  </a:lnTo>
                  <a:lnTo>
                    <a:pt x="49" y="93"/>
                  </a:lnTo>
                  <a:lnTo>
                    <a:pt x="40" y="92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27" y="84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18" y="73"/>
                  </a:lnTo>
                  <a:lnTo>
                    <a:pt x="17" y="68"/>
                  </a:lnTo>
                  <a:lnTo>
                    <a:pt x="17" y="68"/>
                  </a:lnTo>
                  <a:lnTo>
                    <a:pt x="17" y="65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20" y="56"/>
                  </a:lnTo>
                  <a:lnTo>
                    <a:pt x="25" y="48"/>
                  </a:lnTo>
                  <a:lnTo>
                    <a:pt x="29" y="41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33" y="25"/>
                  </a:lnTo>
                  <a:lnTo>
                    <a:pt x="33" y="17"/>
                  </a:lnTo>
                  <a:lnTo>
                    <a:pt x="32" y="9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044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97726"/>
            <a:ext cx="12192000" cy="5338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그림 소스</a:t>
            </a:r>
            <a:endParaRPr kumimoji="0" lang="en-US" altLang="ko-KR" sz="36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b="1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라이센스</a:t>
            </a:r>
            <a:r>
              <a:rPr kumimoji="0" lang="ko-KR" altLang="en-US" sz="4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 사항 </a:t>
            </a:r>
            <a:endParaRPr kumimoji="0" lang="en-US" altLang="ko-KR" sz="40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800" b="0" i="1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mon몬소리 Black" panose="02000A03000000000000" pitchFamily="2" charset="-127"/>
              <a:ea typeface="Tmon몬소리 Black" panose="02000A03000000000000" pitchFamily="2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미리캔버스</a:t>
            </a:r>
            <a:r>
              <a:rPr kumimoji="0" lang="en-US" altLang="ko-KR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캔바</a:t>
            </a: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등에서 사용할 수 있는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일러스트 그림 소스를 만들어 공유하면서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PPT</a:t>
            </a:r>
            <a:r>
              <a:rPr lang="ko-KR" altLang="en-US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에서도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사용하실 수 있게 슬라이드 자체에 담아 공유하고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있습니다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이에 대한 사용 가능 범위는</a:t>
            </a: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공유 사이트에 안내해 드린 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[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라이선스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]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자세한 사항을 확인해 주시면 감사하겠습니다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b="1" kern="0" dirty="0" err="1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재배포</a:t>
            </a:r>
            <a:r>
              <a:rPr lang="en-US" altLang="ko-KR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, </a:t>
            </a:r>
            <a:r>
              <a:rPr lang="ko-KR" altLang="en-US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재판매 절대 금지</a:t>
            </a:r>
            <a:endParaRPr lang="en-US" altLang="ko-KR" sz="1600" b="1" kern="0" dirty="0">
              <a:ln w="9525">
                <a:noFill/>
              </a:ln>
              <a:solidFill>
                <a:srgbClr val="FF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174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와이드스크린</PresentationFormat>
  <Paragraphs>12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HY견고딕</vt:lpstr>
      <vt:lpstr>Tmon몬소리 Black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현석 조</dc:creator>
  <cp:lastModifiedBy>현석 조</cp:lastModifiedBy>
  <cp:revision>1</cp:revision>
  <dcterms:created xsi:type="dcterms:W3CDTF">2025-03-10T04:07:10Z</dcterms:created>
  <dcterms:modified xsi:type="dcterms:W3CDTF">2025-03-10T04:07:36Z</dcterms:modified>
</cp:coreProperties>
</file>