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108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69E9589-222B-965E-B816-CBD8394387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010EB1B-7849-D0CF-E7D1-7DC40193C1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9B69D94-8AEC-C908-52BF-66204C408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B3B2-58C9-4784-A530-CE87EA44BC23}" type="datetimeFigureOut">
              <a:rPr lang="ko-KR" altLang="en-US" smtClean="0"/>
              <a:t>2025-03-08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FCF5813-9D00-287B-7B3E-EEE621BE5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617C70C-6E89-A678-9E46-A9602DA70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4EE0-0147-49F7-9C1B-3DBE4083ED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3975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7DF9E8-02E6-D441-966D-3D2C27CC5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AE06B6F-01FD-3427-ECD9-FAE90BB540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51F3457-8D77-9063-602A-963ABA5DB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B3B2-58C9-4784-A530-CE87EA44BC23}" type="datetimeFigureOut">
              <a:rPr lang="ko-KR" altLang="en-US" smtClean="0"/>
              <a:t>2025-03-08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CE71296-83BB-8A55-FD42-CF88937AD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B65A4F7-7ECC-7F67-2F04-65B65B25D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4EE0-0147-49F7-9C1B-3DBE4083ED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5101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DEF4EB9-01C7-3A2A-6819-3ACC5ED327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F3D8932-4CD9-423A-5EE4-250CF177C0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1C44441-22B4-81AD-9762-25623791A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B3B2-58C9-4784-A530-CE87EA44BC23}" type="datetimeFigureOut">
              <a:rPr lang="ko-KR" altLang="en-US" smtClean="0"/>
              <a:t>2025-03-08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D0ADB46-BAC1-DA6D-5180-8142856C1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50832A8-173F-9B61-30A1-245204AB9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4EE0-0147-49F7-9C1B-3DBE4083ED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6879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7663F65-AB58-04AA-CBCE-C528B9468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EAA57A5-E708-C55C-AAB8-1F9C45E4C5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B1DE758-0C3E-E593-A84D-D0E7917C5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B3B2-58C9-4784-A530-CE87EA44BC23}" type="datetimeFigureOut">
              <a:rPr lang="ko-KR" altLang="en-US" smtClean="0"/>
              <a:t>2025-03-08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C4EC016-5B60-54C4-1891-C637ED0F6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99B75F6-2DFA-8EBF-7748-97D3C79FC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4EE0-0147-49F7-9C1B-3DBE4083ED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5778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84B13EA-0FFA-1DEF-65B6-EE5AFDAEF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8F34789-5537-9D92-43D4-83FA3CAE6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2DF5540-BBEC-D737-F63C-7056AA91B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B3B2-58C9-4784-A530-CE87EA44BC23}" type="datetimeFigureOut">
              <a:rPr lang="ko-KR" altLang="en-US" smtClean="0"/>
              <a:t>2025-03-08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EB7A3CD-5CA3-E74B-3A5A-1520573B9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497DD60-4E5E-7728-1C56-339471882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4EE0-0147-49F7-9C1B-3DBE4083ED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9889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471B715-F46A-7AEA-20A0-5A1BFBBF6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25F625A-A040-0346-29AD-5ADA02786A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EF075B6-4ACB-BB8D-3FBC-862CB525E1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83184C5-60D8-0F37-4FB1-91F8F6B95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B3B2-58C9-4784-A530-CE87EA44BC23}" type="datetimeFigureOut">
              <a:rPr lang="ko-KR" altLang="en-US" smtClean="0"/>
              <a:t>2025-03-08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FF2C9BC-D9F0-F76B-89A1-D54777ADA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4E5DC61-7C92-69C1-F030-623829BF2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4EE0-0147-49F7-9C1B-3DBE4083ED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8152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6B2F304-37BE-59C2-C00D-AD553719B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AC496FF-F012-A5E4-698C-BFE06C1702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1510537-0EAF-25BA-F3D6-0F11DFD23B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E01C12F-680C-638B-E8B3-07F95C5EDB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D1F516B-B8F1-D437-5ED3-BE3B072DFE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76424C9C-E9E6-3134-F5FB-7DB81ADC5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B3B2-58C9-4784-A530-CE87EA44BC23}" type="datetimeFigureOut">
              <a:rPr lang="ko-KR" altLang="en-US" smtClean="0"/>
              <a:t>2025-03-08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5C29E05-CB99-4346-E53E-BE1932443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9589204-5D5C-E66A-16CA-5CE66F677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4EE0-0147-49F7-9C1B-3DBE4083ED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8534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3BDD43-9A89-4050-15E0-FB3482E03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8EA3F0B-9658-AD4D-D725-330EAE3B4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B3B2-58C9-4784-A530-CE87EA44BC23}" type="datetimeFigureOut">
              <a:rPr lang="ko-KR" altLang="en-US" smtClean="0"/>
              <a:t>2025-03-08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39FDDF0-7B28-A602-2C3C-F746935B6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3AB1F328-16A3-17F2-C04C-D804DAEA6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4EE0-0147-49F7-9C1B-3DBE4083ED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2444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29E4C123-A56B-CDB9-0DD8-15E0EE389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B3B2-58C9-4784-A530-CE87EA44BC23}" type="datetimeFigureOut">
              <a:rPr lang="ko-KR" altLang="en-US" smtClean="0"/>
              <a:t>2025-03-08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9F0C87F-7D62-F871-EADD-640898901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5740399-6AB2-0BF2-BB7D-E0934AD6E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4EE0-0147-49F7-9C1B-3DBE4083ED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9540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30CAD7E-8406-4FD8-7A04-B2BF7B170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39AD6A9-DE0B-4FAC-2498-60E7AFF24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922254B-46C5-477F-CCFA-3164C82197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6036CD2-FFB8-6DAD-772F-067FF27F3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B3B2-58C9-4784-A530-CE87EA44BC23}" type="datetimeFigureOut">
              <a:rPr lang="ko-KR" altLang="en-US" smtClean="0"/>
              <a:t>2025-03-08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C722430-9959-91D7-B270-9ADAB91F2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9FD7A80-B868-9E08-B4CF-EB7BFF5FD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4EE0-0147-49F7-9C1B-3DBE4083ED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399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79B8966-E432-B588-D232-F6F02DF77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0DF5A12-D4E7-170D-A754-7CA5235550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AAE25A4-D142-600A-FABA-3716A6D3A4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D2F7269-22EF-C6D1-22C5-99840C6D9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B3B2-58C9-4784-A530-CE87EA44BC23}" type="datetimeFigureOut">
              <a:rPr lang="ko-KR" altLang="en-US" smtClean="0"/>
              <a:t>2025-03-08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811E762-2AA7-5F09-CD79-C0C5C7677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EDC558C-BC58-E9FC-A4FF-F95CA4C9D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4EE0-0147-49F7-9C1B-3DBE4083ED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7036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7BB2501-428A-46F8-6033-5A9508AB0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A80E29C-829C-F65F-0C24-C0AA51D619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0EA5831-2C3A-0CE0-50A2-616CF86DDC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11B3B2-58C9-4784-A530-CE87EA44BC23}" type="datetimeFigureOut">
              <a:rPr lang="ko-KR" altLang="en-US" smtClean="0"/>
              <a:t>2025-03-08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3341FB1-D9E5-E9CC-039F-A7DC3561B5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45FB1E8-F607-3CB9-1B65-5F9CDC93F8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C654EE0-0147-49F7-9C1B-3DBE4083ED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218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>
            <a:extLst>
              <a:ext uri="{FF2B5EF4-FFF2-40B4-BE49-F238E27FC236}">
                <a16:creationId xmlns:a16="http://schemas.microsoft.com/office/drawing/2014/main" id="{D225D525-37F1-4EFC-56DD-064A904ACEE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470275" y="0"/>
            <a:ext cx="5251450" cy="6858000"/>
            <a:chOff x="2186" y="0"/>
            <a:chExt cx="3308" cy="4320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32C0F121-158D-119E-AA1E-9740B9ABF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" y="908"/>
              <a:ext cx="3147" cy="3411"/>
            </a:xfrm>
            <a:custGeom>
              <a:avLst/>
              <a:gdLst>
                <a:gd name="T0" fmla="*/ 1448 w 3147"/>
                <a:gd name="T1" fmla="*/ 3263 h 3411"/>
                <a:gd name="T2" fmla="*/ 1329 w 3147"/>
                <a:gd name="T3" fmla="*/ 2940 h 3411"/>
                <a:gd name="T4" fmla="*/ 1593 w 3147"/>
                <a:gd name="T5" fmla="*/ 2731 h 3411"/>
                <a:gd name="T6" fmla="*/ 2091 w 3147"/>
                <a:gd name="T7" fmla="*/ 2545 h 3411"/>
                <a:gd name="T8" fmla="*/ 2320 w 3147"/>
                <a:gd name="T9" fmla="*/ 2412 h 3411"/>
                <a:gd name="T10" fmla="*/ 2425 w 3147"/>
                <a:gd name="T11" fmla="*/ 2221 h 3411"/>
                <a:gd name="T12" fmla="*/ 2485 w 3147"/>
                <a:gd name="T13" fmla="*/ 1833 h 3411"/>
                <a:gd name="T14" fmla="*/ 2590 w 3147"/>
                <a:gd name="T15" fmla="*/ 1453 h 3411"/>
                <a:gd name="T16" fmla="*/ 2603 w 3147"/>
                <a:gd name="T17" fmla="*/ 1405 h 3411"/>
                <a:gd name="T18" fmla="*/ 2820 w 3147"/>
                <a:gd name="T19" fmla="*/ 830 h 3411"/>
                <a:gd name="T20" fmla="*/ 2899 w 3147"/>
                <a:gd name="T21" fmla="*/ 615 h 3411"/>
                <a:gd name="T22" fmla="*/ 2996 w 3147"/>
                <a:gd name="T23" fmla="*/ 416 h 3411"/>
                <a:gd name="T24" fmla="*/ 3112 w 3147"/>
                <a:gd name="T25" fmla="*/ 246 h 3411"/>
                <a:gd name="T26" fmla="*/ 3147 w 3147"/>
                <a:gd name="T27" fmla="*/ 145 h 3411"/>
                <a:gd name="T28" fmla="*/ 3118 w 3147"/>
                <a:gd name="T29" fmla="*/ 46 h 3411"/>
                <a:gd name="T30" fmla="*/ 3072 w 3147"/>
                <a:gd name="T31" fmla="*/ 9 h 3411"/>
                <a:gd name="T32" fmla="*/ 2801 w 3147"/>
                <a:gd name="T33" fmla="*/ 5 h 3411"/>
                <a:gd name="T34" fmla="*/ 2361 w 3147"/>
                <a:gd name="T35" fmla="*/ 63 h 3411"/>
                <a:gd name="T36" fmla="*/ 2256 w 3147"/>
                <a:gd name="T37" fmla="*/ 257 h 3411"/>
                <a:gd name="T38" fmla="*/ 2190 w 3147"/>
                <a:gd name="T39" fmla="*/ 392 h 3411"/>
                <a:gd name="T40" fmla="*/ 2091 w 3147"/>
                <a:gd name="T41" fmla="*/ 510 h 3411"/>
                <a:gd name="T42" fmla="*/ 1978 w 3147"/>
                <a:gd name="T43" fmla="*/ 579 h 3411"/>
                <a:gd name="T44" fmla="*/ 1830 w 3147"/>
                <a:gd name="T45" fmla="*/ 623 h 3411"/>
                <a:gd name="T46" fmla="*/ 1526 w 3147"/>
                <a:gd name="T47" fmla="*/ 598 h 3411"/>
                <a:gd name="T48" fmla="*/ 1468 w 3147"/>
                <a:gd name="T49" fmla="*/ 643 h 3411"/>
                <a:gd name="T50" fmla="*/ 1505 w 3147"/>
                <a:gd name="T51" fmla="*/ 687 h 3411"/>
                <a:gd name="T52" fmla="*/ 1487 w 3147"/>
                <a:gd name="T53" fmla="*/ 697 h 3411"/>
                <a:gd name="T54" fmla="*/ 1301 w 3147"/>
                <a:gd name="T55" fmla="*/ 656 h 3411"/>
                <a:gd name="T56" fmla="*/ 1290 w 3147"/>
                <a:gd name="T57" fmla="*/ 708 h 3411"/>
                <a:gd name="T58" fmla="*/ 1323 w 3147"/>
                <a:gd name="T59" fmla="*/ 773 h 3411"/>
                <a:gd name="T60" fmla="*/ 1135 w 3147"/>
                <a:gd name="T61" fmla="*/ 737 h 3411"/>
                <a:gd name="T62" fmla="*/ 1026 w 3147"/>
                <a:gd name="T63" fmla="*/ 683 h 3411"/>
                <a:gd name="T64" fmla="*/ 996 w 3147"/>
                <a:gd name="T65" fmla="*/ 692 h 3411"/>
                <a:gd name="T66" fmla="*/ 1010 w 3147"/>
                <a:gd name="T67" fmla="*/ 763 h 3411"/>
                <a:gd name="T68" fmla="*/ 971 w 3147"/>
                <a:gd name="T69" fmla="*/ 772 h 3411"/>
                <a:gd name="T70" fmla="*/ 916 w 3147"/>
                <a:gd name="T71" fmla="*/ 735 h 3411"/>
                <a:gd name="T72" fmla="*/ 914 w 3147"/>
                <a:gd name="T73" fmla="*/ 754 h 3411"/>
                <a:gd name="T74" fmla="*/ 824 w 3147"/>
                <a:gd name="T75" fmla="*/ 731 h 3411"/>
                <a:gd name="T76" fmla="*/ 781 w 3147"/>
                <a:gd name="T77" fmla="*/ 730 h 3411"/>
                <a:gd name="T78" fmla="*/ 776 w 3147"/>
                <a:gd name="T79" fmla="*/ 765 h 3411"/>
                <a:gd name="T80" fmla="*/ 683 w 3147"/>
                <a:gd name="T81" fmla="*/ 751 h 3411"/>
                <a:gd name="T82" fmla="*/ 443 w 3147"/>
                <a:gd name="T83" fmla="*/ 713 h 3411"/>
                <a:gd name="T84" fmla="*/ 217 w 3147"/>
                <a:gd name="T85" fmla="*/ 763 h 3411"/>
                <a:gd name="T86" fmla="*/ 84 w 3147"/>
                <a:gd name="T87" fmla="*/ 823 h 3411"/>
                <a:gd name="T88" fmla="*/ 26 w 3147"/>
                <a:gd name="T89" fmla="*/ 900 h 3411"/>
                <a:gd name="T90" fmla="*/ 0 w 3147"/>
                <a:gd name="T91" fmla="*/ 1043 h 3411"/>
                <a:gd name="T92" fmla="*/ 24 w 3147"/>
                <a:gd name="T93" fmla="*/ 1279 h 3411"/>
                <a:gd name="T94" fmla="*/ 35 w 3147"/>
                <a:gd name="T95" fmla="*/ 1750 h 3411"/>
                <a:gd name="T96" fmla="*/ 35 w 3147"/>
                <a:gd name="T97" fmla="*/ 1936 h 3411"/>
                <a:gd name="T98" fmla="*/ 83 w 3147"/>
                <a:gd name="T99" fmla="*/ 2067 h 3411"/>
                <a:gd name="T100" fmla="*/ 156 w 3147"/>
                <a:gd name="T101" fmla="*/ 2131 h 3411"/>
                <a:gd name="T102" fmla="*/ 312 w 3147"/>
                <a:gd name="T103" fmla="*/ 2191 h 3411"/>
                <a:gd name="T104" fmla="*/ 761 w 3147"/>
                <a:gd name="T105" fmla="*/ 2253 h 3411"/>
                <a:gd name="T106" fmla="*/ 701 w 3147"/>
                <a:gd name="T107" fmla="*/ 2395 h 3411"/>
                <a:gd name="T108" fmla="*/ 626 w 3147"/>
                <a:gd name="T109" fmla="*/ 2544 h 3411"/>
                <a:gd name="T110" fmla="*/ 616 w 3147"/>
                <a:gd name="T111" fmla="*/ 2625 h 3411"/>
                <a:gd name="T112" fmla="*/ 674 w 3147"/>
                <a:gd name="T113" fmla="*/ 2725 h 3411"/>
                <a:gd name="T114" fmla="*/ 756 w 3147"/>
                <a:gd name="T115" fmla="*/ 2803 h 3411"/>
                <a:gd name="T116" fmla="*/ 723 w 3147"/>
                <a:gd name="T117" fmla="*/ 2849 h 3411"/>
                <a:gd name="T118" fmla="*/ 524 w 3147"/>
                <a:gd name="T119" fmla="*/ 2888 h 3411"/>
                <a:gd name="T120" fmla="*/ 525 w 3147"/>
                <a:gd name="T121" fmla="*/ 3088 h 3411"/>
                <a:gd name="T122" fmla="*/ 435 w 3147"/>
                <a:gd name="T123" fmla="*/ 3316 h 3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47" h="3411">
                  <a:moveTo>
                    <a:pt x="1478" y="3411"/>
                  </a:moveTo>
                  <a:lnTo>
                    <a:pt x="1478" y="3411"/>
                  </a:lnTo>
                  <a:lnTo>
                    <a:pt x="1477" y="3392"/>
                  </a:lnTo>
                  <a:lnTo>
                    <a:pt x="1475" y="3373"/>
                  </a:lnTo>
                  <a:lnTo>
                    <a:pt x="1468" y="3336"/>
                  </a:lnTo>
                  <a:lnTo>
                    <a:pt x="1459" y="3299"/>
                  </a:lnTo>
                  <a:lnTo>
                    <a:pt x="1448" y="3263"/>
                  </a:lnTo>
                  <a:lnTo>
                    <a:pt x="1436" y="3227"/>
                  </a:lnTo>
                  <a:lnTo>
                    <a:pt x="1423" y="3191"/>
                  </a:lnTo>
                  <a:lnTo>
                    <a:pt x="1395" y="3119"/>
                  </a:lnTo>
                  <a:lnTo>
                    <a:pt x="1367" y="3049"/>
                  </a:lnTo>
                  <a:lnTo>
                    <a:pt x="1353" y="3013"/>
                  </a:lnTo>
                  <a:lnTo>
                    <a:pt x="1340" y="2976"/>
                  </a:lnTo>
                  <a:lnTo>
                    <a:pt x="1329" y="2940"/>
                  </a:lnTo>
                  <a:lnTo>
                    <a:pt x="1320" y="2904"/>
                  </a:lnTo>
                  <a:lnTo>
                    <a:pt x="1312" y="2867"/>
                  </a:lnTo>
                  <a:lnTo>
                    <a:pt x="1307" y="2829"/>
                  </a:lnTo>
                  <a:lnTo>
                    <a:pt x="1302" y="2815"/>
                  </a:lnTo>
                  <a:lnTo>
                    <a:pt x="1302" y="2815"/>
                  </a:lnTo>
                  <a:lnTo>
                    <a:pt x="1448" y="2774"/>
                  </a:lnTo>
                  <a:lnTo>
                    <a:pt x="1593" y="2731"/>
                  </a:lnTo>
                  <a:lnTo>
                    <a:pt x="1667" y="2709"/>
                  </a:lnTo>
                  <a:lnTo>
                    <a:pt x="1740" y="2686"/>
                  </a:lnTo>
                  <a:lnTo>
                    <a:pt x="1811" y="2661"/>
                  </a:lnTo>
                  <a:lnTo>
                    <a:pt x="1882" y="2635"/>
                  </a:lnTo>
                  <a:lnTo>
                    <a:pt x="1954" y="2607"/>
                  </a:lnTo>
                  <a:lnTo>
                    <a:pt x="2023" y="2577"/>
                  </a:lnTo>
                  <a:lnTo>
                    <a:pt x="2091" y="2545"/>
                  </a:lnTo>
                  <a:lnTo>
                    <a:pt x="2126" y="2528"/>
                  </a:lnTo>
                  <a:lnTo>
                    <a:pt x="2159" y="2510"/>
                  </a:lnTo>
                  <a:lnTo>
                    <a:pt x="2192" y="2492"/>
                  </a:lnTo>
                  <a:lnTo>
                    <a:pt x="2225" y="2473"/>
                  </a:lnTo>
                  <a:lnTo>
                    <a:pt x="2257" y="2453"/>
                  </a:lnTo>
                  <a:lnTo>
                    <a:pt x="2289" y="2433"/>
                  </a:lnTo>
                  <a:lnTo>
                    <a:pt x="2320" y="2412"/>
                  </a:lnTo>
                  <a:lnTo>
                    <a:pt x="2351" y="2390"/>
                  </a:lnTo>
                  <a:lnTo>
                    <a:pt x="2382" y="2367"/>
                  </a:lnTo>
                  <a:lnTo>
                    <a:pt x="2413" y="2344"/>
                  </a:lnTo>
                  <a:lnTo>
                    <a:pt x="2415" y="2333"/>
                  </a:lnTo>
                  <a:lnTo>
                    <a:pt x="2415" y="2333"/>
                  </a:lnTo>
                  <a:lnTo>
                    <a:pt x="2419" y="2277"/>
                  </a:lnTo>
                  <a:lnTo>
                    <a:pt x="2425" y="2221"/>
                  </a:lnTo>
                  <a:lnTo>
                    <a:pt x="2432" y="2165"/>
                  </a:lnTo>
                  <a:lnTo>
                    <a:pt x="2438" y="2109"/>
                  </a:lnTo>
                  <a:lnTo>
                    <a:pt x="2446" y="2054"/>
                  </a:lnTo>
                  <a:lnTo>
                    <a:pt x="2455" y="1998"/>
                  </a:lnTo>
                  <a:lnTo>
                    <a:pt x="2464" y="1944"/>
                  </a:lnTo>
                  <a:lnTo>
                    <a:pt x="2474" y="1889"/>
                  </a:lnTo>
                  <a:lnTo>
                    <a:pt x="2485" y="1833"/>
                  </a:lnTo>
                  <a:lnTo>
                    <a:pt x="2497" y="1778"/>
                  </a:lnTo>
                  <a:lnTo>
                    <a:pt x="2511" y="1724"/>
                  </a:lnTo>
                  <a:lnTo>
                    <a:pt x="2524" y="1670"/>
                  </a:lnTo>
                  <a:lnTo>
                    <a:pt x="2540" y="1615"/>
                  </a:lnTo>
                  <a:lnTo>
                    <a:pt x="2555" y="1562"/>
                  </a:lnTo>
                  <a:lnTo>
                    <a:pt x="2572" y="1507"/>
                  </a:lnTo>
                  <a:lnTo>
                    <a:pt x="2590" y="1453"/>
                  </a:lnTo>
                  <a:lnTo>
                    <a:pt x="2590" y="1453"/>
                  </a:lnTo>
                  <a:lnTo>
                    <a:pt x="2592" y="1443"/>
                  </a:lnTo>
                  <a:lnTo>
                    <a:pt x="2594" y="1433"/>
                  </a:lnTo>
                  <a:lnTo>
                    <a:pt x="2597" y="1423"/>
                  </a:lnTo>
                  <a:lnTo>
                    <a:pt x="2599" y="1413"/>
                  </a:lnTo>
                  <a:lnTo>
                    <a:pt x="2599" y="1413"/>
                  </a:lnTo>
                  <a:lnTo>
                    <a:pt x="2603" y="1405"/>
                  </a:lnTo>
                  <a:lnTo>
                    <a:pt x="2607" y="1396"/>
                  </a:lnTo>
                  <a:lnTo>
                    <a:pt x="2612" y="1377"/>
                  </a:lnTo>
                  <a:lnTo>
                    <a:pt x="2616" y="1357"/>
                  </a:lnTo>
                  <a:lnTo>
                    <a:pt x="2621" y="1337"/>
                  </a:lnTo>
                  <a:lnTo>
                    <a:pt x="2621" y="1337"/>
                  </a:lnTo>
                  <a:lnTo>
                    <a:pt x="2754" y="998"/>
                  </a:lnTo>
                  <a:lnTo>
                    <a:pt x="2820" y="830"/>
                  </a:lnTo>
                  <a:lnTo>
                    <a:pt x="2855" y="746"/>
                  </a:lnTo>
                  <a:lnTo>
                    <a:pt x="2889" y="662"/>
                  </a:lnTo>
                  <a:lnTo>
                    <a:pt x="2889" y="662"/>
                  </a:lnTo>
                  <a:lnTo>
                    <a:pt x="2891" y="649"/>
                  </a:lnTo>
                  <a:lnTo>
                    <a:pt x="2895" y="635"/>
                  </a:lnTo>
                  <a:lnTo>
                    <a:pt x="2897" y="622"/>
                  </a:lnTo>
                  <a:lnTo>
                    <a:pt x="2899" y="615"/>
                  </a:lnTo>
                  <a:lnTo>
                    <a:pt x="2903" y="608"/>
                  </a:lnTo>
                  <a:lnTo>
                    <a:pt x="2903" y="608"/>
                  </a:lnTo>
                  <a:lnTo>
                    <a:pt x="2928" y="552"/>
                  </a:lnTo>
                  <a:lnTo>
                    <a:pt x="2954" y="498"/>
                  </a:lnTo>
                  <a:lnTo>
                    <a:pt x="2966" y="470"/>
                  </a:lnTo>
                  <a:lnTo>
                    <a:pt x="2981" y="443"/>
                  </a:lnTo>
                  <a:lnTo>
                    <a:pt x="2996" y="416"/>
                  </a:lnTo>
                  <a:lnTo>
                    <a:pt x="3014" y="389"/>
                  </a:lnTo>
                  <a:lnTo>
                    <a:pt x="3014" y="389"/>
                  </a:lnTo>
                  <a:lnTo>
                    <a:pt x="3040" y="354"/>
                  </a:lnTo>
                  <a:lnTo>
                    <a:pt x="3063" y="318"/>
                  </a:lnTo>
                  <a:lnTo>
                    <a:pt x="3087" y="283"/>
                  </a:lnTo>
                  <a:lnTo>
                    <a:pt x="3112" y="246"/>
                  </a:lnTo>
                  <a:lnTo>
                    <a:pt x="3112" y="246"/>
                  </a:lnTo>
                  <a:lnTo>
                    <a:pt x="3120" y="233"/>
                  </a:lnTo>
                  <a:lnTo>
                    <a:pt x="3127" y="218"/>
                  </a:lnTo>
                  <a:lnTo>
                    <a:pt x="3134" y="204"/>
                  </a:lnTo>
                  <a:lnTo>
                    <a:pt x="3138" y="189"/>
                  </a:lnTo>
                  <a:lnTo>
                    <a:pt x="3142" y="175"/>
                  </a:lnTo>
                  <a:lnTo>
                    <a:pt x="3145" y="160"/>
                  </a:lnTo>
                  <a:lnTo>
                    <a:pt x="3147" y="145"/>
                  </a:lnTo>
                  <a:lnTo>
                    <a:pt x="3147" y="130"/>
                  </a:lnTo>
                  <a:lnTo>
                    <a:pt x="3146" y="114"/>
                  </a:lnTo>
                  <a:lnTo>
                    <a:pt x="3144" y="100"/>
                  </a:lnTo>
                  <a:lnTo>
                    <a:pt x="3139" y="87"/>
                  </a:lnTo>
                  <a:lnTo>
                    <a:pt x="3134" y="72"/>
                  </a:lnTo>
                  <a:lnTo>
                    <a:pt x="3127" y="60"/>
                  </a:lnTo>
                  <a:lnTo>
                    <a:pt x="3118" y="46"/>
                  </a:lnTo>
                  <a:lnTo>
                    <a:pt x="3107" y="34"/>
                  </a:lnTo>
                  <a:lnTo>
                    <a:pt x="3094" y="23"/>
                  </a:lnTo>
                  <a:lnTo>
                    <a:pt x="3094" y="23"/>
                  </a:lnTo>
                  <a:lnTo>
                    <a:pt x="3082" y="16"/>
                  </a:lnTo>
                  <a:lnTo>
                    <a:pt x="3077" y="13"/>
                  </a:lnTo>
                  <a:lnTo>
                    <a:pt x="3072" y="9"/>
                  </a:lnTo>
                  <a:lnTo>
                    <a:pt x="3072" y="9"/>
                  </a:lnTo>
                  <a:lnTo>
                    <a:pt x="3059" y="4"/>
                  </a:lnTo>
                  <a:lnTo>
                    <a:pt x="3052" y="2"/>
                  </a:lnTo>
                  <a:lnTo>
                    <a:pt x="3045" y="0"/>
                  </a:lnTo>
                  <a:lnTo>
                    <a:pt x="3045" y="0"/>
                  </a:lnTo>
                  <a:lnTo>
                    <a:pt x="2964" y="0"/>
                  </a:lnTo>
                  <a:lnTo>
                    <a:pt x="2882" y="2"/>
                  </a:lnTo>
                  <a:lnTo>
                    <a:pt x="2801" y="5"/>
                  </a:lnTo>
                  <a:lnTo>
                    <a:pt x="2719" y="9"/>
                  </a:lnTo>
                  <a:lnTo>
                    <a:pt x="2557" y="18"/>
                  </a:lnTo>
                  <a:lnTo>
                    <a:pt x="2475" y="24"/>
                  </a:lnTo>
                  <a:lnTo>
                    <a:pt x="2394" y="27"/>
                  </a:lnTo>
                  <a:lnTo>
                    <a:pt x="2371" y="33"/>
                  </a:lnTo>
                  <a:lnTo>
                    <a:pt x="2371" y="33"/>
                  </a:lnTo>
                  <a:lnTo>
                    <a:pt x="2361" y="63"/>
                  </a:lnTo>
                  <a:lnTo>
                    <a:pt x="2350" y="93"/>
                  </a:lnTo>
                  <a:lnTo>
                    <a:pt x="2337" y="122"/>
                  </a:lnTo>
                  <a:lnTo>
                    <a:pt x="2323" y="150"/>
                  </a:lnTo>
                  <a:lnTo>
                    <a:pt x="2308" y="178"/>
                  </a:lnTo>
                  <a:lnTo>
                    <a:pt x="2291" y="205"/>
                  </a:lnTo>
                  <a:lnTo>
                    <a:pt x="2274" y="232"/>
                  </a:lnTo>
                  <a:lnTo>
                    <a:pt x="2256" y="257"/>
                  </a:lnTo>
                  <a:lnTo>
                    <a:pt x="2228" y="289"/>
                  </a:lnTo>
                  <a:lnTo>
                    <a:pt x="2228" y="289"/>
                  </a:lnTo>
                  <a:lnTo>
                    <a:pt x="2223" y="310"/>
                  </a:lnTo>
                  <a:lnTo>
                    <a:pt x="2217" y="331"/>
                  </a:lnTo>
                  <a:lnTo>
                    <a:pt x="2209" y="352"/>
                  </a:lnTo>
                  <a:lnTo>
                    <a:pt x="2201" y="373"/>
                  </a:lnTo>
                  <a:lnTo>
                    <a:pt x="2190" y="392"/>
                  </a:lnTo>
                  <a:lnTo>
                    <a:pt x="2179" y="411"/>
                  </a:lnTo>
                  <a:lnTo>
                    <a:pt x="2167" y="428"/>
                  </a:lnTo>
                  <a:lnTo>
                    <a:pt x="2154" y="446"/>
                  </a:lnTo>
                  <a:lnTo>
                    <a:pt x="2139" y="463"/>
                  </a:lnTo>
                  <a:lnTo>
                    <a:pt x="2125" y="480"/>
                  </a:lnTo>
                  <a:lnTo>
                    <a:pt x="2108" y="495"/>
                  </a:lnTo>
                  <a:lnTo>
                    <a:pt x="2091" y="510"/>
                  </a:lnTo>
                  <a:lnTo>
                    <a:pt x="2074" y="523"/>
                  </a:lnTo>
                  <a:lnTo>
                    <a:pt x="2057" y="537"/>
                  </a:lnTo>
                  <a:lnTo>
                    <a:pt x="2038" y="549"/>
                  </a:lnTo>
                  <a:lnTo>
                    <a:pt x="2019" y="560"/>
                  </a:lnTo>
                  <a:lnTo>
                    <a:pt x="2019" y="560"/>
                  </a:lnTo>
                  <a:lnTo>
                    <a:pt x="1999" y="570"/>
                  </a:lnTo>
                  <a:lnTo>
                    <a:pt x="1978" y="579"/>
                  </a:lnTo>
                  <a:lnTo>
                    <a:pt x="1958" y="588"/>
                  </a:lnTo>
                  <a:lnTo>
                    <a:pt x="1937" y="596"/>
                  </a:lnTo>
                  <a:lnTo>
                    <a:pt x="1917" y="603"/>
                  </a:lnTo>
                  <a:lnTo>
                    <a:pt x="1896" y="608"/>
                  </a:lnTo>
                  <a:lnTo>
                    <a:pt x="1874" y="614"/>
                  </a:lnTo>
                  <a:lnTo>
                    <a:pt x="1852" y="618"/>
                  </a:lnTo>
                  <a:lnTo>
                    <a:pt x="1830" y="623"/>
                  </a:lnTo>
                  <a:lnTo>
                    <a:pt x="1809" y="626"/>
                  </a:lnTo>
                  <a:lnTo>
                    <a:pt x="1764" y="631"/>
                  </a:lnTo>
                  <a:lnTo>
                    <a:pt x="1719" y="633"/>
                  </a:lnTo>
                  <a:lnTo>
                    <a:pt x="1676" y="634"/>
                  </a:lnTo>
                  <a:lnTo>
                    <a:pt x="1516" y="578"/>
                  </a:lnTo>
                  <a:lnTo>
                    <a:pt x="1516" y="578"/>
                  </a:lnTo>
                  <a:lnTo>
                    <a:pt x="1526" y="598"/>
                  </a:lnTo>
                  <a:lnTo>
                    <a:pt x="1534" y="618"/>
                  </a:lnTo>
                  <a:lnTo>
                    <a:pt x="1542" y="639"/>
                  </a:lnTo>
                  <a:lnTo>
                    <a:pt x="1550" y="660"/>
                  </a:lnTo>
                  <a:lnTo>
                    <a:pt x="1550" y="660"/>
                  </a:lnTo>
                  <a:lnTo>
                    <a:pt x="1456" y="635"/>
                  </a:lnTo>
                  <a:lnTo>
                    <a:pt x="1456" y="635"/>
                  </a:lnTo>
                  <a:lnTo>
                    <a:pt x="1468" y="643"/>
                  </a:lnTo>
                  <a:lnTo>
                    <a:pt x="1478" y="651"/>
                  </a:lnTo>
                  <a:lnTo>
                    <a:pt x="1488" y="661"/>
                  </a:lnTo>
                  <a:lnTo>
                    <a:pt x="1499" y="671"/>
                  </a:lnTo>
                  <a:lnTo>
                    <a:pt x="1499" y="671"/>
                  </a:lnTo>
                  <a:lnTo>
                    <a:pt x="1502" y="675"/>
                  </a:lnTo>
                  <a:lnTo>
                    <a:pt x="1504" y="681"/>
                  </a:lnTo>
                  <a:lnTo>
                    <a:pt x="1505" y="687"/>
                  </a:lnTo>
                  <a:lnTo>
                    <a:pt x="1504" y="689"/>
                  </a:lnTo>
                  <a:lnTo>
                    <a:pt x="1503" y="691"/>
                  </a:lnTo>
                  <a:lnTo>
                    <a:pt x="1503" y="691"/>
                  </a:lnTo>
                  <a:lnTo>
                    <a:pt x="1501" y="694"/>
                  </a:lnTo>
                  <a:lnTo>
                    <a:pt x="1496" y="696"/>
                  </a:lnTo>
                  <a:lnTo>
                    <a:pt x="1492" y="697"/>
                  </a:lnTo>
                  <a:lnTo>
                    <a:pt x="1487" y="697"/>
                  </a:lnTo>
                  <a:lnTo>
                    <a:pt x="1487" y="697"/>
                  </a:lnTo>
                  <a:lnTo>
                    <a:pt x="1455" y="696"/>
                  </a:lnTo>
                  <a:lnTo>
                    <a:pt x="1424" y="692"/>
                  </a:lnTo>
                  <a:lnTo>
                    <a:pt x="1391" y="685"/>
                  </a:lnTo>
                  <a:lnTo>
                    <a:pt x="1360" y="678"/>
                  </a:lnTo>
                  <a:lnTo>
                    <a:pt x="1330" y="669"/>
                  </a:lnTo>
                  <a:lnTo>
                    <a:pt x="1301" y="656"/>
                  </a:lnTo>
                  <a:lnTo>
                    <a:pt x="1272" y="643"/>
                  </a:lnTo>
                  <a:lnTo>
                    <a:pt x="1244" y="626"/>
                  </a:lnTo>
                  <a:lnTo>
                    <a:pt x="1278" y="668"/>
                  </a:lnTo>
                  <a:lnTo>
                    <a:pt x="1278" y="668"/>
                  </a:lnTo>
                  <a:lnTo>
                    <a:pt x="1281" y="681"/>
                  </a:lnTo>
                  <a:lnTo>
                    <a:pt x="1284" y="694"/>
                  </a:lnTo>
                  <a:lnTo>
                    <a:pt x="1290" y="708"/>
                  </a:lnTo>
                  <a:lnTo>
                    <a:pt x="1295" y="720"/>
                  </a:lnTo>
                  <a:lnTo>
                    <a:pt x="1302" y="732"/>
                  </a:lnTo>
                  <a:lnTo>
                    <a:pt x="1310" y="745"/>
                  </a:lnTo>
                  <a:lnTo>
                    <a:pt x="1318" y="756"/>
                  </a:lnTo>
                  <a:lnTo>
                    <a:pt x="1327" y="767"/>
                  </a:lnTo>
                  <a:lnTo>
                    <a:pt x="1323" y="773"/>
                  </a:lnTo>
                  <a:lnTo>
                    <a:pt x="1323" y="773"/>
                  </a:lnTo>
                  <a:lnTo>
                    <a:pt x="1297" y="770"/>
                  </a:lnTo>
                  <a:lnTo>
                    <a:pt x="1269" y="767"/>
                  </a:lnTo>
                  <a:lnTo>
                    <a:pt x="1242" y="764"/>
                  </a:lnTo>
                  <a:lnTo>
                    <a:pt x="1215" y="758"/>
                  </a:lnTo>
                  <a:lnTo>
                    <a:pt x="1187" y="751"/>
                  </a:lnTo>
                  <a:lnTo>
                    <a:pt x="1161" y="745"/>
                  </a:lnTo>
                  <a:lnTo>
                    <a:pt x="1135" y="737"/>
                  </a:lnTo>
                  <a:lnTo>
                    <a:pt x="1109" y="727"/>
                  </a:lnTo>
                  <a:lnTo>
                    <a:pt x="1109" y="727"/>
                  </a:lnTo>
                  <a:lnTo>
                    <a:pt x="1080" y="715"/>
                  </a:lnTo>
                  <a:lnTo>
                    <a:pt x="1065" y="708"/>
                  </a:lnTo>
                  <a:lnTo>
                    <a:pt x="1052" y="701"/>
                  </a:lnTo>
                  <a:lnTo>
                    <a:pt x="1039" y="692"/>
                  </a:lnTo>
                  <a:lnTo>
                    <a:pt x="1026" y="683"/>
                  </a:lnTo>
                  <a:lnTo>
                    <a:pt x="1014" y="673"/>
                  </a:lnTo>
                  <a:lnTo>
                    <a:pt x="1003" y="662"/>
                  </a:lnTo>
                  <a:lnTo>
                    <a:pt x="999" y="661"/>
                  </a:lnTo>
                  <a:lnTo>
                    <a:pt x="999" y="661"/>
                  </a:lnTo>
                  <a:lnTo>
                    <a:pt x="996" y="672"/>
                  </a:lnTo>
                  <a:lnTo>
                    <a:pt x="996" y="682"/>
                  </a:lnTo>
                  <a:lnTo>
                    <a:pt x="996" y="692"/>
                  </a:lnTo>
                  <a:lnTo>
                    <a:pt x="999" y="702"/>
                  </a:lnTo>
                  <a:lnTo>
                    <a:pt x="1003" y="722"/>
                  </a:lnTo>
                  <a:lnTo>
                    <a:pt x="1010" y="742"/>
                  </a:lnTo>
                  <a:lnTo>
                    <a:pt x="1010" y="742"/>
                  </a:lnTo>
                  <a:lnTo>
                    <a:pt x="1011" y="749"/>
                  </a:lnTo>
                  <a:lnTo>
                    <a:pt x="1011" y="756"/>
                  </a:lnTo>
                  <a:lnTo>
                    <a:pt x="1010" y="763"/>
                  </a:lnTo>
                  <a:lnTo>
                    <a:pt x="1007" y="768"/>
                  </a:lnTo>
                  <a:lnTo>
                    <a:pt x="1004" y="774"/>
                  </a:lnTo>
                  <a:lnTo>
                    <a:pt x="1001" y="779"/>
                  </a:lnTo>
                  <a:lnTo>
                    <a:pt x="996" y="784"/>
                  </a:lnTo>
                  <a:lnTo>
                    <a:pt x="992" y="787"/>
                  </a:lnTo>
                  <a:lnTo>
                    <a:pt x="992" y="787"/>
                  </a:lnTo>
                  <a:lnTo>
                    <a:pt x="971" y="772"/>
                  </a:lnTo>
                  <a:lnTo>
                    <a:pt x="949" y="756"/>
                  </a:lnTo>
                  <a:lnTo>
                    <a:pt x="927" y="741"/>
                  </a:lnTo>
                  <a:lnTo>
                    <a:pt x="906" y="727"/>
                  </a:lnTo>
                  <a:lnTo>
                    <a:pt x="906" y="727"/>
                  </a:lnTo>
                  <a:lnTo>
                    <a:pt x="911" y="732"/>
                  </a:lnTo>
                  <a:lnTo>
                    <a:pt x="915" y="735"/>
                  </a:lnTo>
                  <a:lnTo>
                    <a:pt x="916" y="735"/>
                  </a:lnTo>
                  <a:lnTo>
                    <a:pt x="915" y="734"/>
                  </a:lnTo>
                  <a:lnTo>
                    <a:pt x="906" y="727"/>
                  </a:lnTo>
                  <a:lnTo>
                    <a:pt x="906" y="727"/>
                  </a:lnTo>
                  <a:lnTo>
                    <a:pt x="910" y="737"/>
                  </a:lnTo>
                  <a:lnTo>
                    <a:pt x="913" y="741"/>
                  </a:lnTo>
                  <a:lnTo>
                    <a:pt x="914" y="747"/>
                  </a:lnTo>
                  <a:lnTo>
                    <a:pt x="914" y="754"/>
                  </a:lnTo>
                  <a:lnTo>
                    <a:pt x="914" y="759"/>
                  </a:lnTo>
                  <a:lnTo>
                    <a:pt x="911" y="765"/>
                  </a:lnTo>
                  <a:lnTo>
                    <a:pt x="907" y="769"/>
                  </a:lnTo>
                  <a:lnTo>
                    <a:pt x="907" y="769"/>
                  </a:lnTo>
                  <a:lnTo>
                    <a:pt x="880" y="756"/>
                  </a:lnTo>
                  <a:lnTo>
                    <a:pt x="853" y="744"/>
                  </a:lnTo>
                  <a:lnTo>
                    <a:pt x="824" y="731"/>
                  </a:lnTo>
                  <a:lnTo>
                    <a:pt x="795" y="720"/>
                  </a:lnTo>
                  <a:lnTo>
                    <a:pt x="795" y="720"/>
                  </a:lnTo>
                  <a:lnTo>
                    <a:pt x="789" y="721"/>
                  </a:lnTo>
                  <a:lnTo>
                    <a:pt x="785" y="722"/>
                  </a:lnTo>
                  <a:lnTo>
                    <a:pt x="782" y="725"/>
                  </a:lnTo>
                  <a:lnTo>
                    <a:pt x="782" y="725"/>
                  </a:lnTo>
                  <a:lnTo>
                    <a:pt x="781" y="730"/>
                  </a:lnTo>
                  <a:lnTo>
                    <a:pt x="781" y="737"/>
                  </a:lnTo>
                  <a:lnTo>
                    <a:pt x="783" y="750"/>
                  </a:lnTo>
                  <a:lnTo>
                    <a:pt x="783" y="756"/>
                  </a:lnTo>
                  <a:lnTo>
                    <a:pt x="781" y="760"/>
                  </a:lnTo>
                  <a:lnTo>
                    <a:pt x="780" y="763"/>
                  </a:lnTo>
                  <a:lnTo>
                    <a:pt x="779" y="764"/>
                  </a:lnTo>
                  <a:lnTo>
                    <a:pt x="776" y="765"/>
                  </a:lnTo>
                  <a:lnTo>
                    <a:pt x="773" y="765"/>
                  </a:lnTo>
                  <a:lnTo>
                    <a:pt x="773" y="765"/>
                  </a:lnTo>
                  <a:lnTo>
                    <a:pt x="759" y="765"/>
                  </a:lnTo>
                  <a:lnTo>
                    <a:pt x="743" y="764"/>
                  </a:lnTo>
                  <a:lnTo>
                    <a:pt x="728" y="761"/>
                  </a:lnTo>
                  <a:lnTo>
                    <a:pt x="713" y="759"/>
                  </a:lnTo>
                  <a:lnTo>
                    <a:pt x="683" y="751"/>
                  </a:lnTo>
                  <a:lnTo>
                    <a:pt x="654" y="742"/>
                  </a:lnTo>
                  <a:lnTo>
                    <a:pt x="625" y="731"/>
                  </a:lnTo>
                  <a:lnTo>
                    <a:pt x="597" y="720"/>
                  </a:lnTo>
                  <a:lnTo>
                    <a:pt x="569" y="707"/>
                  </a:lnTo>
                  <a:lnTo>
                    <a:pt x="541" y="693"/>
                  </a:lnTo>
                  <a:lnTo>
                    <a:pt x="443" y="713"/>
                  </a:lnTo>
                  <a:lnTo>
                    <a:pt x="443" y="713"/>
                  </a:lnTo>
                  <a:lnTo>
                    <a:pt x="419" y="721"/>
                  </a:lnTo>
                  <a:lnTo>
                    <a:pt x="395" y="728"/>
                  </a:lnTo>
                  <a:lnTo>
                    <a:pt x="369" y="734"/>
                  </a:lnTo>
                  <a:lnTo>
                    <a:pt x="343" y="739"/>
                  </a:lnTo>
                  <a:lnTo>
                    <a:pt x="292" y="748"/>
                  </a:lnTo>
                  <a:lnTo>
                    <a:pt x="242" y="757"/>
                  </a:lnTo>
                  <a:lnTo>
                    <a:pt x="217" y="763"/>
                  </a:lnTo>
                  <a:lnTo>
                    <a:pt x="193" y="769"/>
                  </a:lnTo>
                  <a:lnTo>
                    <a:pt x="169" y="777"/>
                  </a:lnTo>
                  <a:lnTo>
                    <a:pt x="147" y="786"/>
                  </a:lnTo>
                  <a:lnTo>
                    <a:pt x="125" y="796"/>
                  </a:lnTo>
                  <a:lnTo>
                    <a:pt x="105" y="808"/>
                  </a:lnTo>
                  <a:lnTo>
                    <a:pt x="95" y="816"/>
                  </a:lnTo>
                  <a:lnTo>
                    <a:pt x="84" y="823"/>
                  </a:lnTo>
                  <a:lnTo>
                    <a:pt x="76" y="832"/>
                  </a:lnTo>
                  <a:lnTo>
                    <a:pt x="67" y="841"/>
                  </a:lnTo>
                  <a:lnTo>
                    <a:pt x="67" y="841"/>
                  </a:lnTo>
                  <a:lnTo>
                    <a:pt x="59" y="850"/>
                  </a:lnTo>
                  <a:lnTo>
                    <a:pt x="51" y="859"/>
                  </a:lnTo>
                  <a:lnTo>
                    <a:pt x="38" y="879"/>
                  </a:lnTo>
                  <a:lnTo>
                    <a:pt x="26" y="900"/>
                  </a:lnTo>
                  <a:lnTo>
                    <a:pt x="17" y="923"/>
                  </a:lnTo>
                  <a:lnTo>
                    <a:pt x="11" y="946"/>
                  </a:lnTo>
                  <a:lnTo>
                    <a:pt x="5" y="970"/>
                  </a:lnTo>
                  <a:lnTo>
                    <a:pt x="2" y="994"/>
                  </a:lnTo>
                  <a:lnTo>
                    <a:pt x="0" y="1018"/>
                  </a:lnTo>
                  <a:lnTo>
                    <a:pt x="0" y="1018"/>
                  </a:lnTo>
                  <a:lnTo>
                    <a:pt x="0" y="1043"/>
                  </a:lnTo>
                  <a:lnTo>
                    <a:pt x="0" y="1067"/>
                  </a:lnTo>
                  <a:lnTo>
                    <a:pt x="1" y="1091"/>
                  </a:lnTo>
                  <a:lnTo>
                    <a:pt x="3" y="1116"/>
                  </a:lnTo>
                  <a:lnTo>
                    <a:pt x="10" y="1164"/>
                  </a:lnTo>
                  <a:lnTo>
                    <a:pt x="16" y="1212"/>
                  </a:lnTo>
                  <a:lnTo>
                    <a:pt x="16" y="1212"/>
                  </a:lnTo>
                  <a:lnTo>
                    <a:pt x="24" y="1279"/>
                  </a:lnTo>
                  <a:lnTo>
                    <a:pt x="31" y="1346"/>
                  </a:lnTo>
                  <a:lnTo>
                    <a:pt x="36" y="1413"/>
                  </a:lnTo>
                  <a:lnTo>
                    <a:pt x="39" y="1481"/>
                  </a:lnTo>
                  <a:lnTo>
                    <a:pt x="41" y="1548"/>
                  </a:lnTo>
                  <a:lnTo>
                    <a:pt x="41" y="1615"/>
                  </a:lnTo>
                  <a:lnTo>
                    <a:pt x="39" y="1683"/>
                  </a:lnTo>
                  <a:lnTo>
                    <a:pt x="35" y="1750"/>
                  </a:lnTo>
                  <a:lnTo>
                    <a:pt x="35" y="1750"/>
                  </a:lnTo>
                  <a:lnTo>
                    <a:pt x="33" y="1792"/>
                  </a:lnTo>
                  <a:lnTo>
                    <a:pt x="31" y="1833"/>
                  </a:lnTo>
                  <a:lnTo>
                    <a:pt x="31" y="1874"/>
                  </a:lnTo>
                  <a:lnTo>
                    <a:pt x="31" y="1896"/>
                  </a:lnTo>
                  <a:lnTo>
                    <a:pt x="33" y="1916"/>
                  </a:lnTo>
                  <a:lnTo>
                    <a:pt x="35" y="1936"/>
                  </a:lnTo>
                  <a:lnTo>
                    <a:pt x="38" y="1956"/>
                  </a:lnTo>
                  <a:lnTo>
                    <a:pt x="42" y="1976"/>
                  </a:lnTo>
                  <a:lnTo>
                    <a:pt x="48" y="1995"/>
                  </a:lnTo>
                  <a:lnTo>
                    <a:pt x="54" y="2014"/>
                  </a:lnTo>
                  <a:lnTo>
                    <a:pt x="62" y="2032"/>
                  </a:lnTo>
                  <a:lnTo>
                    <a:pt x="72" y="2050"/>
                  </a:lnTo>
                  <a:lnTo>
                    <a:pt x="83" y="2067"/>
                  </a:lnTo>
                  <a:lnTo>
                    <a:pt x="83" y="2067"/>
                  </a:lnTo>
                  <a:lnTo>
                    <a:pt x="93" y="2079"/>
                  </a:lnTo>
                  <a:lnTo>
                    <a:pt x="105" y="2091"/>
                  </a:lnTo>
                  <a:lnTo>
                    <a:pt x="117" y="2102"/>
                  </a:lnTo>
                  <a:lnTo>
                    <a:pt x="129" y="2112"/>
                  </a:lnTo>
                  <a:lnTo>
                    <a:pt x="142" y="2122"/>
                  </a:lnTo>
                  <a:lnTo>
                    <a:pt x="156" y="2131"/>
                  </a:lnTo>
                  <a:lnTo>
                    <a:pt x="170" y="2139"/>
                  </a:lnTo>
                  <a:lnTo>
                    <a:pt x="186" y="2147"/>
                  </a:lnTo>
                  <a:lnTo>
                    <a:pt x="216" y="2160"/>
                  </a:lnTo>
                  <a:lnTo>
                    <a:pt x="247" y="2172"/>
                  </a:lnTo>
                  <a:lnTo>
                    <a:pt x="280" y="2182"/>
                  </a:lnTo>
                  <a:lnTo>
                    <a:pt x="312" y="2191"/>
                  </a:lnTo>
                  <a:lnTo>
                    <a:pt x="312" y="2191"/>
                  </a:lnTo>
                  <a:lnTo>
                    <a:pt x="376" y="2205"/>
                  </a:lnTo>
                  <a:lnTo>
                    <a:pt x="439" y="2219"/>
                  </a:lnTo>
                  <a:lnTo>
                    <a:pt x="503" y="2230"/>
                  </a:lnTo>
                  <a:lnTo>
                    <a:pt x="567" y="2239"/>
                  </a:lnTo>
                  <a:lnTo>
                    <a:pt x="631" y="2245"/>
                  </a:lnTo>
                  <a:lnTo>
                    <a:pt x="696" y="2251"/>
                  </a:lnTo>
                  <a:lnTo>
                    <a:pt x="761" y="2253"/>
                  </a:lnTo>
                  <a:lnTo>
                    <a:pt x="826" y="2254"/>
                  </a:lnTo>
                  <a:lnTo>
                    <a:pt x="800" y="2263"/>
                  </a:lnTo>
                  <a:lnTo>
                    <a:pt x="800" y="2263"/>
                  </a:lnTo>
                  <a:lnTo>
                    <a:pt x="759" y="2315"/>
                  </a:lnTo>
                  <a:lnTo>
                    <a:pt x="738" y="2341"/>
                  </a:lnTo>
                  <a:lnTo>
                    <a:pt x="720" y="2368"/>
                  </a:lnTo>
                  <a:lnTo>
                    <a:pt x="701" y="2395"/>
                  </a:lnTo>
                  <a:lnTo>
                    <a:pt x="683" y="2423"/>
                  </a:lnTo>
                  <a:lnTo>
                    <a:pt x="667" y="2452"/>
                  </a:lnTo>
                  <a:lnTo>
                    <a:pt x="651" y="2481"/>
                  </a:lnTo>
                  <a:lnTo>
                    <a:pt x="651" y="2481"/>
                  </a:lnTo>
                  <a:lnTo>
                    <a:pt x="638" y="2511"/>
                  </a:lnTo>
                  <a:lnTo>
                    <a:pt x="631" y="2527"/>
                  </a:lnTo>
                  <a:lnTo>
                    <a:pt x="626" y="2544"/>
                  </a:lnTo>
                  <a:lnTo>
                    <a:pt x="621" y="2559"/>
                  </a:lnTo>
                  <a:lnTo>
                    <a:pt x="618" y="2576"/>
                  </a:lnTo>
                  <a:lnTo>
                    <a:pt x="616" y="2592"/>
                  </a:lnTo>
                  <a:lnTo>
                    <a:pt x="615" y="2609"/>
                  </a:lnTo>
                  <a:lnTo>
                    <a:pt x="615" y="2609"/>
                  </a:lnTo>
                  <a:lnTo>
                    <a:pt x="615" y="2618"/>
                  </a:lnTo>
                  <a:lnTo>
                    <a:pt x="616" y="2625"/>
                  </a:lnTo>
                  <a:lnTo>
                    <a:pt x="620" y="2642"/>
                  </a:lnTo>
                  <a:lnTo>
                    <a:pt x="626" y="2658"/>
                  </a:lnTo>
                  <a:lnTo>
                    <a:pt x="634" y="2671"/>
                  </a:lnTo>
                  <a:lnTo>
                    <a:pt x="642" y="2686"/>
                  </a:lnTo>
                  <a:lnTo>
                    <a:pt x="653" y="2699"/>
                  </a:lnTo>
                  <a:lnTo>
                    <a:pt x="674" y="2725"/>
                  </a:lnTo>
                  <a:lnTo>
                    <a:pt x="674" y="2725"/>
                  </a:lnTo>
                  <a:lnTo>
                    <a:pt x="695" y="2752"/>
                  </a:lnTo>
                  <a:lnTo>
                    <a:pt x="707" y="2766"/>
                  </a:lnTo>
                  <a:lnTo>
                    <a:pt x="720" y="2780"/>
                  </a:lnTo>
                  <a:lnTo>
                    <a:pt x="734" y="2791"/>
                  </a:lnTo>
                  <a:lnTo>
                    <a:pt x="741" y="2796"/>
                  </a:lnTo>
                  <a:lnTo>
                    <a:pt x="749" y="2800"/>
                  </a:lnTo>
                  <a:lnTo>
                    <a:pt x="756" y="2803"/>
                  </a:lnTo>
                  <a:lnTo>
                    <a:pt x="765" y="2804"/>
                  </a:lnTo>
                  <a:lnTo>
                    <a:pt x="774" y="2805"/>
                  </a:lnTo>
                  <a:lnTo>
                    <a:pt x="783" y="2804"/>
                  </a:lnTo>
                  <a:lnTo>
                    <a:pt x="785" y="2820"/>
                  </a:lnTo>
                  <a:lnTo>
                    <a:pt x="785" y="2820"/>
                  </a:lnTo>
                  <a:lnTo>
                    <a:pt x="754" y="2835"/>
                  </a:lnTo>
                  <a:lnTo>
                    <a:pt x="723" y="2849"/>
                  </a:lnTo>
                  <a:lnTo>
                    <a:pt x="690" y="2860"/>
                  </a:lnTo>
                  <a:lnTo>
                    <a:pt x="658" y="2870"/>
                  </a:lnTo>
                  <a:lnTo>
                    <a:pt x="625" y="2878"/>
                  </a:lnTo>
                  <a:lnTo>
                    <a:pt x="591" y="2883"/>
                  </a:lnTo>
                  <a:lnTo>
                    <a:pt x="557" y="2887"/>
                  </a:lnTo>
                  <a:lnTo>
                    <a:pt x="523" y="2889"/>
                  </a:lnTo>
                  <a:lnTo>
                    <a:pt x="524" y="2888"/>
                  </a:lnTo>
                  <a:lnTo>
                    <a:pt x="524" y="2888"/>
                  </a:lnTo>
                  <a:lnTo>
                    <a:pt x="530" y="2921"/>
                  </a:lnTo>
                  <a:lnTo>
                    <a:pt x="532" y="2954"/>
                  </a:lnTo>
                  <a:lnTo>
                    <a:pt x="533" y="2987"/>
                  </a:lnTo>
                  <a:lnTo>
                    <a:pt x="533" y="3021"/>
                  </a:lnTo>
                  <a:lnTo>
                    <a:pt x="530" y="3054"/>
                  </a:lnTo>
                  <a:lnTo>
                    <a:pt x="525" y="3088"/>
                  </a:lnTo>
                  <a:lnTo>
                    <a:pt x="517" y="3120"/>
                  </a:lnTo>
                  <a:lnTo>
                    <a:pt x="510" y="3154"/>
                  </a:lnTo>
                  <a:lnTo>
                    <a:pt x="499" y="3186"/>
                  </a:lnTo>
                  <a:lnTo>
                    <a:pt x="485" y="3220"/>
                  </a:lnTo>
                  <a:lnTo>
                    <a:pt x="471" y="3252"/>
                  </a:lnTo>
                  <a:lnTo>
                    <a:pt x="454" y="3285"/>
                  </a:lnTo>
                  <a:lnTo>
                    <a:pt x="435" y="3316"/>
                  </a:lnTo>
                  <a:lnTo>
                    <a:pt x="415" y="3348"/>
                  </a:lnTo>
                  <a:lnTo>
                    <a:pt x="392" y="3380"/>
                  </a:lnTo>
                  <a:lnTo>
                    <a:pt x="368" y="3411"/>
                  </a:lnTo>
                  <a:lnTo>
                    <a:pt x="1478" y="3411"/>
                  </a:lnTo>
                  <a:close/>
                </a:path>
              </a:pathLst>
            </a:custGeom>
            <a:solidFill>
              <a:srgbClr val="F0E7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509D53C7-D9B5-8210-2922-AC1F02214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" y="2991"/>
              <a:ext cx="857" cy="799"/>
            </a:xfrm>
            <a:custGeom>
              <a:avLst/>
              <a:gdLst>
                <a:gd name="T0" fmla="*/ 788 w 857"/>
                <a:gd name="T1" fmla="*/ 716 h 799"/>
                <a:gd name="T2" fmla="*/ 766 w 857"/>
                <a:gd name="T3" fmla="*/ 701 h 799"/>
                <a:gd name="T4" fmla="*/ 746 w 857"/>
                <a:gd name="T5" fmla="*/ 685 h 799"/>
                <a:gd name="T6" fmla="*/ 709 w 857"/>
                <a:gd name="T7" fmla="*/ 646 h 799"/>
                <a:gd name="T8" fmla="*/ 679 w 857"/>
                <a:gd name="T9" fmla="*/ 603 h 799"/>
                <a:gd name="T10" fmla="*/ 655 w 857"/>
                <a:gd name="T11" fmla="*/ 556 h 799"/>
                <a:gd name="T12" fmla="*/ 651 w 857"/>
                <a:gd name="T13" fmla="*/ 545 h 799"/>
                <a:gd name="T14" fmla="*/ 646 w 857"/>
                <a:gd name="T15" fmla="*/ 521 h 799"/>
                <a:gd name="T16" fmla="*/ 646 w 857"/>
                <a:gd name="T17" fmla="*/ 498 h 799"/>
                <a:gd name="T18" fmla="*/ 651 w 857"/>
                <a:gd name="T19" fmla="*/ 474 h 799"/>
                <a:gd name="T20" fmla="*/ 655 w 857"/>
                <a:gd name="T21" fmla="*/ 462 h 799"/>
                <a:gd name="T22" fmla="*/ 690 w 857"/>
                <a:gd name="T23" fmla="*/ 384 h 799"/>
                <a:gd name="T24" fmla="*/ 731 w 857"/>
                <a:gd name="T25" fmla="*/ 311 h 799"/>
                <a:gd name="T26" fmla="*/ 779 w 857"/>
                <a:gd name="T27" fmla="*/ 242 h 799"/>
                <a:gd name="T28" fmla="*/ 832 w 857"/>
                <a:gd name="T29" fmla="*/ 176 h 799"/>
                <a:gd name="T30" fmla="*/ 857 w 857"/>
                <a:gd name="T31" fmla="*/ 167 h 799"/>
                <a:gd name="T32" fmla="*/ 768 w 857"/>
                <a:gd name="T33" fmla="*/ 165 h 799"/>
                <a:gd name="T34" fmla="*/ 678 w 857"/>
                <a:gd name="T35" fmla="*/ 159 h 799"/>
                <a:gd name="T36" fmla="*/ 637 w 857"/>
                <a:gd name="T37" fmla="*/ 156 h 799"/>
                <a:gd name="T38" fmla="*/ 559 w 857"/>
                <a:gd name="T39" fmla="*/ 146 h 799"/>
                <a:gd name="T40" fmla="*/ 480 w 857"/>
                <a:gd name="T41" fmla="*/ 132 h 799"/>
                <a:gd name="T42" fmla="*/ 403 w 857"/>
                <a:gd name="T43" fmla="*/ 117 h 799"/>
                <a:gd name="T44" fmla="*/ 364 w 857"/>
                <a:gd name="T45" fmla="*/ 108 h 799"/>
                <a:gd name="T46" fmla="*/ 301 w 857"/>
                <a:gd name="T47" fmla="*/ 92 h 799"/>
                <a:gd name="T48" fmla="*/ 241 w 857"/>
                <a:gd name="T49" fmla="*/ 70 h 799"/>
                <a:gd name="T50" fmla="*/ 198 w 857"/>
                <a:gd name="T51" fmla="*/ 50 h 799"/>
                <a:gd name="T52" fmla="*/ 171 w 857"/>
                <a:gd name="T53" fmla="*/ 32 h 799"/>
                <a:gd name="T54" fmla="*/ 145 w 857"/>
                <a:gd name="T55" fmla="*/ 12 h 799"/>
                <a:gd name="T56" fmla="*/ 126 w 857"/>
                <a:gd name="T57" fmla="*/ 12 h 799"/>
                <a:gd name="T58" fmla="*/ 105 w 857"/>
                <a:gd name="T59" fmla="*/ 43 h 799"/>
                <a:gd name="T60" fmla="*/ 68 w 857"/>
                <a:gd name="T61" fmla="*/ 110 h 799"/>
                <a:gd name="T62" fmla="*/ 40 w 857"/>
                <a:gd name="T63" fmla="*/ 180 h 799"/>
                <a:gd name="T64" fmla="*/ 19 w 857"/>
                <a:gd name="T65" fmla="*/ 254 h 799"/>
                <a:gd name="T66" fmla="*/ 11 w 857"/>
                <a:gd name="T67" fmla="*/ 291 h 799"/>
                <a:gd name="T68" fmla="*/ 1 w 857"/>
                <a:gd name="T69" fmla="*/ 366 h 799"/>
                <a:gd name="T70" fmla="*/ 0 w 857"/>
                <a:gd name="T71" fmla="*/ 442 h 799"/>
                <a:gd name="T72" fmla="*/ 4 w 857"/>
                <a:gd name="T73" fmla="*/ 480 h 799"/>
                <a:gd name="T74" fmla="*/ 9 w 857"/>
                <a:gd name="T75" fmla="*/ 518 h 799"/>
                <a:gd name="T76" fmla="*/ 17 w 857"/>
                <a:gd name="T77" fmla="*/ 555 h 799"/>
                <a:gd name="T78" fmla="*/ 29 w 857"/>
                <a:gd name="T79" fmla="*/ 589 h 799"/>
                <a:gd name="T80" fmla="*/ 37 w 857"/>
                <a:gd name="T81" fmla="*/ 605 h 799"/>
                <a:gd name="T82" fmla="*/ 53 w 857"/>
                <a:gd name="T83" fmla="*/ 634 h 799"/>
                <a:gd name="T84" fmla="*/ 73 w 857"/>
                <a:gd name="T85" fmla="*/ 661 h 799"/>
                <a:gd name="T86" fmla="*/ 95 w 857"/>
                <a:gd name="T87" fmla="*/ 683 h 799"/>
                <a:gd name="T88" fmla="*/ 120 w 857"/>
                <a:gd name="T89" fmla="*/ 704 h 799"/>
                <a:gd name="T90" fmla="*/ 147 w 857"/>
                <a:gd name="T91" fmla="*/ 722 h 799"/>
                <a:gd name="T92" fmla="*/ 176 w 857"/>
                <a:gd name="T93" fmla="*/ 738 h 799"/>
                <a:gd name="T94" fmla="*/ 222 w 857"/>
                <a:gd name="T95" fmla="*/ 756 h 799"/>
                <a:gd name="T96" fmla="*/ 256 w 857"/>
                <a:gd name="T97" fmla="*/ 766 h 799"/>
                <a:gd name="T98" fmla="*/ 323 w 857"/>
                <a:gd name="T99" fmla="*/ 781 h 799"/>
                <a:gd name="T100" fmla="*/ 391 w 857"/>
                <a:gd name="T101" fmla="*/ 792 h 799"/>
                <a:gd name="T102" fmla="*/ 460 w 857"/>
                <a:gd name="T103" fmla="*/ 797 h 799"/>
                <a:gd name="T104" fmla="*/ 493 w 857"/>
                <a:gd name="T105" fmla="*/ 799 h 799"/>
                <a:gd name="T106" fmla="*/ 567 w 857"/>
                <a:gd name="T107" fmla="*/ 799 h 799"/>
                <a:gd name="T108" fmla="*/ 642 w 857"/>
                <a:gd name="T109" fmla="*/ 794 h 799"/>
                <a:gd name="T110" fmla="*/ 697 w 857"/>
                <a:gd name="T111" fmla="*/ 783 h 799"/>
                <a:gd name="T112" fmla="*/ 732 w 857"/>
                <a:gd name="T113" fmla="*/ 773 h 799"/>
                <a:gd name="T114" fmla="*/ 767 w 857"/>
                <a:gd name="T115" fmla="*/ 759 h 799"/>
                <a:gd name="T116" fmla="*/ 784 w 857"/>
                <a:gd name="T117" fmla="*/ 751 h 799"/>
                <a:gd name="T118" fmla="*/ 815 w 857"/>
                <a:gd name="T119" fmla="*/ 735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7" h="799">
                  <a:moveTo>
                    <a:pt x="788" y="716"/>
                  </a:moveTo>
                  <a:lnTo>
                    <a:pt x="788" y="716"/>
                  </a:lnTo>
                  <a:lnTo>
                    <a:pt x="777" y="709"/>
                  </a:lnTo>
                  <a:lnTo>
                    <a:pt x="766" y="701"/>
                  </a:lnTo>
                  <a:lnTo>
                    <a:pt x="756" y="693"/>
                  </a:lnTo>
                  <a:lnTo>
                    <a:pt x="746" y="685"/>
                  </a:lnTo>
                  <a:lnTo>
                    <a:pt x="727" y="666"/>
                  </a:lnTo>
                  <a:lnTo>
                    <a:pt x="709" y="646"/>
                  </a:lnTo>
                  <a:lnTo>
                    <a:pt x="693" y="625"/>
                  </a:lnTo>
                  <a:lnTo>
                    <a:pt x="679" y="603"/>
                  </a:lnTo>
                  <a:lnTo>
                    <a:pt x="666" y="579"/>
                  </a:lnTo>
                  <a:lnTo>
                    <a:pt x="655" y="556"/>
                  </a:lnTo>
                  <a:lnTo>
                    <a:pt x="655" y="556"/>
                  </a:lnTo>
                  <a:lnTo>
                    <a:pt x="651" y="545"/>
                  </a:lnTo>
                  <a:lnTo>
                    <a:pt x="647" y="532"/>
                  </a:lnTo>
                  <a:lnTo>
                    <a:pt x="646" y="521"/>
                  </a:lnTo>
                  <a:lnTo>
                    <a:pt x="645" y="509"/>
                  </a:lnTo>
                  <a:lnTo>
                    <a:pt x="646" y="498"/>
                  </a:lnTo>
                  <a:lnTo>
                    <a:pt x="647" y="485"/>
                  </a:lnTo>
                  <a:lnTo>
                    <a:pt x="651" y="474"/>
                  </a:lnTo>
                  <a:lnTo>
                    <a:pt x="655" y="462"/>
                  </a:lnTo>
                  <a:lnTo>
                    <a:pt x="655" y="462"/>
                  </a:lnTo>
                  <a:lnTo>
                    <a:pt x="671" y="423"/>
                  </a:lnTo>
                  <a:lnTo>
                    <a:pt x="690" y="384"/>
                  </a:lnTo>
                  <a:lnTo>
                    <a:pt x="709" y="347"/>
                  </a:lnTo>
                  <a:lnTo>
                    <a:pt x="731" y="311"/>
                  </a:lnTo>
                  <a:lnTo>
                    <a:pt x="755" y="275"/>
                  </a:lnTo>
                  <a:lnTo>
                    <a:pt x="779" y="242"/>
                  </a:lnTo>
                  <a:lnTo>
                    <a:pt x="805" y="208"/>
                  </a:lnTo>
                  <a:lnTo>
                    <a:pt x="832" y="176"/>
                  </a:lnTo>
                  <a:lnTo>
                    <a:pt x="857" y="167"/>
                  </a:lnTo>
                  <a:lnTo>
                    <a:pt x="857" y="167"/>
                  </a:lnTo>
                  <a:lnTo>
                    <a:pt x="813" y="167"/>
                  </a:lnTo>
                  <a:lnTo>
                    <a:pt x="768" y="165"/>
                  </a:lnTo>
                  <a:lnTo>
                    <a:pt x="722" y="162"/>
                  </a:lnTo>
                  <a:lnTo>
                    <a:pt x="678" y="159"/>
                  </a:lnTo>
                  <a:lnTo>
                    <a:pt x="678" y="159"/>
                  </a:lnTo>
                  <a:lnTo>
                    <a:pt x="637" y="156"/>
                  </a:lnTo>
                  <a:lnTo>
                    <a:pt x="598" y="151"/>
                  </a:lnTo>
                  <a:lnTo>
                    <a:pt x="559" y="146"/>
                  </a:lnTo>
                  <a:lnTo>
                    <a:pt x="520" y="140"/>
                  </a:lnTo>
                  <a:lnTo>
                    <a:pt x="480" y="132"/>
                  </a:lnTo>
                  <a:lnTo>
                    <a:pt x="441" y="126"/>
                  </a:lnTo>
                  <a:lnTo>
                    <a:pt x="403" y="117"/>
                  </a:lnTo>
                  <a:lnTo>
                    <a:pt x="364" y="108"/>
                  </a:lnTo>
                  <a:lnTo>
                    <a:pt x="364" y="108"/>
                  </a:lnTo>
                  <a:lnTo>
                    <a:pt x="333" y="100"/>
                  </a:lnTo>
                  <a:lnTo>
                    <a:pt x="301" y="92"/>
                  </a:lnTo>
                  <a:lnTo>
                    <a:pt x="271" y="82"/>
                  </a:lnTo>
                  <a:lnTo>
                    <a:pt x="241" y="70"/>
                  </a:lnTo>
                  <a:lnTo>
                    <a:pt x="211" y="56"/>
                  </a:lnTo>
                  <a:lnTo>
                    <a:pt x="198" y="50"/>
                  </a:lnTo>
                  <a:lnTo>
                    <a:pt x="184" y="41"/>
                  </a:lnTo>
                  <a:lnTo>
                    <a:pt x="171" y="32"/>
                  </a:lnTo>
                  <a:lnTo>
                    <a:pt x="158" y="22"/>
                  </a:lnTo>
                  <a:lnTo>
                    <a:pt x="145" y="12"/>
                  </a:lnTo>
                  <a:lnTo>
                    <a:pt x="134" y="0"/>
                  </a:lnTo>
                  <a:lnTo>
                    <a:pt x="126" y="12"/>
                  </a:lnTo>
                  <a:lnTo>
                    <a:pt x="126" y="12"/>
                  </a:lnTo>
                  <a:lnTo>
                    <a:pt x="105" y="43"/>
                  </a:lnTo>
                  <a:lnTo>
                    <a:pt x="86" y="76"/>
                  </a:lnTo>
                  <a:lnTo>
                    <a:pt x="68" y="110"/>
                  </a:lnTo>
                  <a:lnTo>
                    <a:pt x="54" y="145"/>
                  </a:lnTo>
                  <a:lnTo>
                    <a:pt x="40" y="180"/>
                  </a:lnTo>
                  <a:lnTo>
                    <a:pt x="28" y="217"/>
                  </a:lnTo>
                  <a:lnTo>
                    <a:pt x="19" y="254"/>
                  </a:lnTo>
                  <a:lnTo>
                    <a:pt x="11" y="291"/>
                  </a:lnTo>
                  <a:lnTo>
                    <a:pt x="11" y="291"/>
                  </a:lnTo>
                  <a:lnTo>
                    <a:pt x="6" y="328"/>
                  </a:lnTo>
                  <a:lnTo>
                    <a:pt x="1" y="366"/>
                  </a:lnTo>
                  <a:lnTo>
                    <a:pt x="0" y="404"/>
                  </a:lnTo>
                  <a:lnTo>
                    <a:pt x="0" y="442"/>
                  </a:lnTo>
                  <a:lnTo>
                    <a:pt x="1" y="461"/>
                  </a:lnTo>
                  <a:lnTo>
                    <a:pt x="4" y="480"/>
                  </a:lnTo>
                  <a:lnTo>
                    <a:pt x="6" y="499"/>
                  </a:lnTo>
                  <a:lnTo>
                    <a:pt x="9" y="518"/>
                  </a:lnTo>
                  <a:lnTo>
                    <a:pt x="12" y="536"/>
                  </a:lnTo>
                  <a:lnTo>
                    <a:pt x="17" y="555"/>
                  </a:lnTo>
                  <a:lnTo>
                    <a:pt x="24" y="572"/>
                  </a:lnTo>
                  <a:lnTo>
                    <a:pt x="29" y="589"/>
                  </a:lnTo>
                  <a:lnTo>
                    <a:pt x="29" y="589"/>
                  </a:lnTo>
                  <a:lnTo>
                    <a:pt x="37" y="605"/>
                  </a:lnTo>
                  <a:lnTo>
                    <a:pt x="45" y="621"/>
                  </a:lnTo>
                  <a:lnTo>
                    <a:pt x="53" y="634"/>
                  </a:lnTo>
                  <a:lnTo>
                    <a:pt x="63" y="647"/>
                  </a:lnTo>
                  <a:lnTo>
                    <a:pt x="73" y="661"/>
                  </a:lnTo>
                  <a:lnTo>
                    <a:pt x="84" y="672"/>
                  </a:lnTo>
                  <a:lnTo>
                    <a:pt x="95" y="683"/>
                  </a:lnTo>
                  <a:lnTo>
                    <a:pt x="107" y="694"/>
                  </a:lnTo>
                  <a:lnTo>
                    <a:pt x="120" y="704"/>
                  </a:lnTo>
                  <a:lnTo>
                    <a:pt x="133" y="713"/>
                  </a:lnTo>
                  <a:lnTo>
                    <a:pt x="147" y="722"/>
                  </a:lnTo>
                  <a:lnTo>
                    <a:pt x="162" y="730"/>
                  </a:lnTo>
                  <a:lnTo>
                    <a:pt x="176" y="738"/>
                  </a:lnTo>
                  <a:lnTo>
                    <a:pt x="191" y="745"/>
                  </a:lnTo>
                  <a:lnTo>
                    <a:pt x="222" y="756"/>
                  </a:lnTo>
                  <a:lnTo>
                    <a:pt x="222" y="756"/>
                  </a:lnTo>
                  <a:lnTo>
                    <a:pt x="256" y="766"/>
                  </a:lnTo>
                  <a:lnTo>
                    <a:pt x="289" y="775"/>
                  </a:lnTo>
                  <a:lnTo>
                    <a:pt x="323" y="781"/>
                  </a:lnTo>
                  <a:lnTo>
                    <a:pt x="356" y="787"/>
                  </a:lnTo>
                  <a:lnTo>
                    <a:pt x="391" y="792"/>
                  </a:lnTo>
                  <a:lnTo>
                    <a:pt x="425" y="795"/>
                  </a:lnTo>
                  <a:lnTo>
                    <a:pt x="460" y="797"/>
                  </a:lnTo>
                  <a:lnTo>
                    <a:pt x="493" y="799"/>
                  </a:lnTo>
                  <a:lnTo>
                    <a:pt x="493" y="799"/>
                  </a:lnTo>
                  <a:lnTo>
                    <a:pt x="530" y="799"/>
                  </a:lnTo>
                  <a:lnTo>
                    <a:pt x="567" y="799"/>
                  </a:lnTo>
                  <a:lnTo>
                    <a:pt x="605" y="797"/>
                  </a:lnTo>
                  <a:lnTo>
                    <a:pt x="642" y="794"/>
                  </a:lnTo>
                  <a:lnTo>
                    <a:pt x="679" y="787"/>
                  </a:lnTo>
                  <a:lnTo>
                    <a:pt x="697" y="783"/>
                  </a:lnTo>
                  <a:lnTo>
                    <a:pt x="714" y="778"/>
                  </a:lnTo>
                  <a:lnTo>
                    <a:pt x="732" y="773"/>
                  </a:lnTo>
                  <a:lnTo>
                    <a:pt x="749" y="767"/>
                  </a:lnTo>
                  <a:lnTo>
                    <a:pt x="767" y="759"/>
                  </a:lnTo>
                  <a:lnTo>
                    <a:pt x="784" y="751"/>
                  </a:lnTo>
                  <a:lnTo>
                    <a:pt x="784" y="751"/>
                  </a:lnTo>
                  <a:lnTo>
                    <a:pt x="799" y="743"/>
                  </a:lnTo>
                  <a:lnTo>
                    <a:pt x="815" y="735"/>
                  </a:lnTo>
                  <a:lnTo>
                    <a:pt x="788" y="716"/>
                  </a:lnTo>
                  <a:close/>
                </a:path>
              </a:pathLst>
            </a:custGeom>
            <a:solidFill>
              <a:srgbClr val="C7E7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9B6DDDA1-B8C8-731D-BDF7-EF9AE3408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" y="2991"/>
              <a:ext cx="857" cy="799"/>
            </a:xfrm>
            <a:custGeom>
              <a:avLst/>
              <a:gdLst>
                <a:gd name="T0" fmla="*/ 788 w 857"/>
                <a:gd name="T1" fmla="*/ 716 h 799"/>
                <a:gd name="T2" fmla="*/ 766 w 857"/>
                <a:gd name="T3" fmla="*/ 701 h 799"/>
                <a:gd name="T4" fmla="*/ 746 w 857"/>
                <a:gd name="T5" fmla="*/ 685 h 799"/>
                <a:gd name="T6" fmla="*/ 709 w 857"/>
                <a:gd name="T7" fmla="*/ 646 h 799"/>
                <a:gd name="T8" fmla="*/ 679 w 857"/>
                <a:gd name="T9" fmla="*/ 603 h 799"/>
                <a:gd name="T10" fmla="*/ 655 w 857"/>
                <a:gd name="T11" fmla="*/ 556 h 799"/>
                <a:gd name="T12" fmla="*/ 651 w 857"/>
                <a:gd name="T13" fmla="*/ 545 h 799"/>
                <a:gd name="T14" fmla="*/ 646 w 857"/>
                <a:gd name="T15" fmla="*/ 521 h 799"/>
                <a:gd name="T16" fmla="*/ 646 w 857"/>
                <a:gd name="T17" fmla="*/ 498 h 799"/>
                <a:gd name="T18" fmla="*/ 651 w 857"/>
                <a:gd name="T19" fmla="*/ 474 h 799"/>
                <a:gd name="T20" fmla="*/ 655 w 857"/>
                <a:gd name="T21" fmla="*/ 462 h 799"/>
                <a:gd name="T22" fmla="*/ 690 w 857"/>
                <a:gd name="T23" fmla="*/ 384 h 799"/>
                <a:gd name="T24" fmla="*/ 731 w 857"/>
                <a:gd name="T25" fmla="*/ 311 h 799"/>
                <a:gd name="T26" fmla="*/ 779 w 857"/>
                <a:gd name="T27" fmla="*/ 242 h 799"/>
                <a:gd name="T28" fmla="*/ 832 w 857"/>
                <a:gd name="T29" fmla="*/ 176 h 799"/>
                <a:gd name="T30" fmla="*/ 857 w 857"/>
                <a:gd name="T31" fmla="*/ 167 h 799"/>
                <a:gd name="T32" fmla="*/ 768 w 857"/>
                <a:gd name="T33" fmla="*/ 165 h 799"/>
                <a:gd name="T34" fmla="*/ 678 w 857"/>
                <a:gd name="T35" fmla="*/ 159 h 799"/>
                <a:gd name="T36" fmla="*/ 637 w 857"/>
                <a:gd name="T37" fmla="*/ 156 h 799"/>
                <a:gd name="T38" fmla="*/ 559 w 857"/>
                <a:gd name="T39" fmla="*/ 146 h 799"/>
                <a:gd name="T40" fmla="*/ 480 w 857"/>
                <a:gd name="T41" fmla="*/ 132 h 799"/>
                <a:gd name="T42" fmla="*/ 403 w 857"/>
                <a:gd name="T43" fmla="*/ 117 h 799"/>
                <a:gd name="T44" fmla="*/ 364 w 857"/>
                <a:gd name="T45" fmla="*/ 108 h 799"/>
                <a:gd name="T46" fmla="*/ 301 w 857"/>
                <a:gd name="T47" fmla="*/ 92 h 799"/>
                <a:gd name="T48" fmla="*/ 241 w 857"/>
                <a:gd name="T49" fmla="*/ 70 h 799"/>
                <a:gd name="T50" fmla="*/ 198 w 857"/>
                <a:gd name="T51" fmla="*/ 50 h 799"/>
                <a:gd name="T52" fmla="*/ 171 w 857"/>
                <a:gd name="T53" fmla="*/ 32 h 799"/>
                <a:gd name="T54" fmla="*/ 145 w 857"/>
                <a:gd name="T55" fmla="*/ 12 h 799"/>
                <a:gd name="T56" fmla="*/ 126 w 857"/>
                <a:gd name="T57" fmla="*/ 12 h 799"/>
                <a:gd name="T58" fmla="*/ 105 w 857"/>
                <a:gd name="T59" fmla="*/ 43 h 799"/>
                <a:gd name="T60" fmla="*/ 68 w 857"/>
                <a:gd name="T61" fmla="*/ 110 h 799"/>
                <a:gd name="T62" fmla="*/ 40 w 857"/>
                <a:gd name="T63" fmla="*/ 180 h 799"/>
                <a:gd name="T64" fmla="*/ 19 w 857"/>
                <a:gd name="T65" fmla="*/ 254 h 799"/>
                <a:gd name="T66" fmla="*/ 11 w 857"/>
                <a:gd name="T67" fmla="*/ 291 h 799"/>
                <a:gd name="T68" fmla="*/ 1 w 857"/>
                <a:gd name="T69" fmla="*/ 366 h 799"/>
                <a:gd name="T70" fmla="*/ 0 w 857"/>
                <a:gd name="T71" fmla="*/ 442 h 799"/>
                <a:gd name="T72" fmla="*/ 4 w 857"/>
                <a:gd name="T73" fmla="*/ 480 h 799"/>
                <a:gd name="T74" fmla="*/ 9 w 857"/>
                <a:gd name="T75" fmla="*/ 518 h 799"/>
                <a:gd name="T76" fmla="*/ 17 w 857"/>
                <a:gd name="T77" fmla="*/ 555 h 799"/>
                <a:gd name="T78" fmla="*/ 29 w 857"/>
                <a:gd name="T79" fmla="*/ 589 h 799"/>
                <a:gd name="T80" fmla="*/ 37 w 857"/>
                <a:gd name="T81" fmla="*/ 605 h 799"/>
                <a:gd name="T82" fmla="*/ 53 w 857"/>
                <a:gd name="T83" fmla="*/ 634 h 799"/>
                <a:gd name="T84" fmla="*/ 73 w 857"/>
                <a:gd name="T85" fmla="*/ 661 h 799"/>
                <a:gd name="T86" fmla="*/ 95 w 857"/>
                <a:gd name="T87" fmla="*/ 683 h 799"/>
                <a:gd name="T88" fmla="*/ 120 w 857"/>
                <a:gd name="T89" fmla="*/ 704 h 799"/>
                <a:gd name="T90" fmla="*/ 147 w 857"/>
                <a:gd name="T91" fmla="*/ 722 h 799"/>
                <a:gd name="T92" fmla="*/ 176 w 857"/>
                <a:gd name="T93" fmla="*/ 738 h 799"/>
                <a:gd name="T94" fmla="*/ 222 w 857"/>
                <a:gd name="T95" fmla="*/ 756 h 799"/>
                <a:gd name="T96" fmla="*/ 256 w 857"/>
                <a:gd name="T97" fmla="*/ 766 h 799"/>
                <a:gd name="T98" fmla="*/ 323 w 857"/>
                <a:gd name="T99" fmla="*/ 781 h 799"/>
                <a:gd name="T100" fmla="*/ 391 w 857"/>
                <a:gd name="T101" fmla="*/ 792 h 799"/>
                <a:gd name="T102" fmla="*/ 460 w 857"/>
                <a:gd name="T103" fmla="*/ 797 h 799"/>
                <a:gd name="T104" fmla="*/ 493 w 857"/>
                <a:gd name="T105" fmla="*/ 799 h 799"/>
                <a:gd name="T106" fmla="*/ 567 w 857"/>
                <a:gd name="T107" fmla="*/ 799 h 799"/>
                <a:gd name="T108" fmla="*/ 642 w 857"/>
                <a:gd name="T109" fmla="*/ 794 h 799"/>
                <a:gd name="T110" fmla="*/ 697 w 857"/>
                <a:gd name="T111" fmla="*/ 783 h 799"/>
                <a:gd name="T112" fmla="*/ 732 w 857"/>
                <a:gd name="T113" fmla="*/ 773 h 799"/>
                <a:gd name="T114" fmla="*/ 767 w 857"/>
                <a:gd name="T115" fmla="*/ 759 h 799"/>
                <a:gd name="T116" fmla="*/ 784 w 857"/>
                <a:gd name="T117" fmla="*/ 751 h 799"/>
                <a:gd name="T118" fmla="*/ 815 w 857"/>
                <a:gd name="T119" fmla="*/ 735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7" h="799">
                  <a:moveTo>
                    <a:pt x="788" y="716"/>
                  </a:moveTo>
                  <a:lnTo>
                    <a:pt x="788" y="716"/>
                  </a:lnTo>
                  <a:lnTo>
                    <a:pt x="777" y="709"/>
                  </a:lnTo>
                  <a:lnTo>
                    <a:pt x="766" y="701"/>
                  </a:lnTo>
                  <a:lnTo>
                    <a:pt x="756" y="693"/>
                  </a:lnTo>
                  <a:lnTo>
                    <a:pt x="746" y="685"/>
                  </a:lnTo>
                  <a:lnTo>
                    <a:pt x="727" y="666"/>
                  </a:lnTo>
                  <a:lnTo>
                    <a:pt x="709" y="646"/>
                  </a:lnTo>
                  <a:lnTo>
                    <a:pt x="693" y="625"/>
                  </a:lnTo>
                  <a:lnTo>
                    <a:pt x="679" y="603"/>
                  </a:lnTo>
                  <a:lnTo>
                    <a:pt x="666" y="579"/>
                  </a:lnTo>
                  <a:lnTo>
                    <a:pt x="655" y="556"/>
                  </a:lnTo>
                  <a:lnTo>
                    <a:pt x="655" y="556"/>
                  </a:lnTo>
                  <a:lnTo>
                    <a:pt x="651" y="545"/>
                  </a:lnTo>
                  <a:lnTo>
                    <a:pt x="647" y="532"/>
                  </a:lnTo>
                  <a:lnTo>
                    <a:pt x="646" y="521"/>
                  </a:lnTo>
                  <a:lnTo>
                    <a:pt x="645" y="509"/>
                  </a:lnTo>
                  <a:lnTo>
                    <a:pt x="646" y="498"/>
                  </a:lnTo>
                  <a:lnTo>
                    <a:pt x="647" y="485"/>
                  </a:lnTo>
                  <a:lnTo>
                    <a:pt x="651" y="474"/>
                  </a:lnTo>
                  <a:lnTo>
                    <a:pt x="655" y="462"/>
                  </a:lnTo>
                  <a:lnTo>
                    <a:pt x="655" y="462"/>
                  </a:lnTo>
                  <a:lnTo>
                    <a:pt x="671" y="423"/>
                  </a:lnTo>
                  <a:lnTo>
                    <a:pt x="690" y="384"/>
                  </a:lnTo>
                  <a:lnTo>
                    <a:pt x="709" y="347"/>
                  </a:lnTo>
                  <a:lnTo>
                    <a:pt x="731" y="311"/>
                  </a:lnTo>
                  <a:lnTo>
                    <a:pt x="755" y="275"/>
                  </a:lnTo>
                  <a:lnTo>
                    <a:pt x="779" y="242"/>
                  </a:lnTo>
                  <a:lnTo>
                    <a:pt x="805" y="208"/>
                  </a:lnTo>
                  <a:lnTo>
                    <a:pt x="832" y="176"/>
                  </a:lnTo>
                  <a:lnTo>
                    <a:pt x="857" y="167"/>
                  </a:lnTo>
                  <a:lnTo>
                    <a:pt x="857" y="167"/>
                  </a:lnTo>
                  <a:lnTo>
                    <a:pt x="813" y="167"/>
                  </a:lnTo>
                  <a:lnTo>
                    <a:pt x="768" y="165"/>
                  </a:lnTo>
                  <a:lnTo>
                    <a:pt x="722" y="162"/>
                  </a:lnTo>
                  <a:lnTo>
                    <a:pt x="678" y="159"/>
                  </a:lnTo>
                  <a:lnTo>
                    <a:pt x="678" y="159"/>
                  </a:lnTo>
                  <a:lnTo>
                    <a:pt x="637" y="156"/>
                  </a:lnTo>
                  <a:lnTo>
                    <a:pt x="598" y="151"/>
                  </a:lnTo>
                  <a:lnTo>
                    <a:pt x="559" y="146"/>
                  </a:lnTo>
                  <a:lnTo>
                    <a:pt x="520" y="140"/>
                  </a:lnTo>
                  <a:lnTo>
                    <a:pt x="480" y="132"/>
                  </a:lnTo>
                  <a:lnTo>
                    <a:pt x="441" y="126"/>
                  </a:lnTo>
                  <a:lnTo>
                    <a:pt x="403" y="117"/>
                  </a:lnTo>
                  <a:lnTo>
                    <a:pt x="364" y="108"/>
                  </a:lnTo>
                  <a:lnTo>
                    <a:pt x="364" y="108"/>
                  </a:lnTo>
                  <a:lnTo>
                    <a:pt x="333" y="100"/>
                  </a:lnTo>
                  <a:lnTo>
                    <a:pt x="301" y="92"/>
                  </a:lnTo>
                  <a:lnTo>
                    <a:pt x="271" y="82"/>
                  </a:lnTo>
                  <a:lnTo>
                    <a:pt x="241" y="70"/>
                  </a:lnTo>
                  <a:lnTo>
                    <a:pt x="211" y="56"/>
                  </a:lnTo>
                  <a:lnTo>
                    <a:pt x="198" y="50"/>
                  </a:lnTo>
                  <a:lnTo>
                    <a:pt x="184" y="41"/>
                  </a:lnTo>
                  <a:lnTo>
                    <a:pt x="171" y="32"/>
                  </a:lnTo>
                  <a:lnTo>
                    <a:pt x="158" y="22"/>
                  </a:lnTo>
                  <a:lnTo>
                    <a:pt x="145" y="12"/>
                  </a:lnTo>
                  <a:lnTo>
                    <a:pt x="134" y="0"/>
                  </a:lnTo>
                  <a:lnTo>
                    <a:pt x="126" y="12"/>
                  </a:lnTo>
                  <a:lnTo>
                    <a:pt x="126" y="12"/>
                  </a:lnTo>
                  <a:lnTo>
                    <a:pt x="105" y="43"/>
                  </a:lnTo>
                  <a:lnTo>
                    <a:pt x="86" y="76"/>
                  </a:lnTo>
                  <a:lnTo>
                    <a:pt x="68" y="110"/>
                  </a:lnTo>
                  <a:lnTo>
                    <a:pt x="54" y="145"/>
                  </a:lnTo>
                  <a:lnTo>
                    <a:pt x="40" y="180"/>
                  </a:lnTo>
                  <a:lnTo>
                    <a:pt x="28" y="217"/>
                  </a:lnTo>
                  <a:lnTo>
                    <a:pt x="19" y="254"/>
                  </a:lnTo>
                  <a:lnTo>
                    <a:pt x="11" y="291"/>
                  </a:lnTo>
                  <a:lnTo>
                    <a:pt x="11" y="291"/>
                  </a:lnTo>
                  <a:lnTo>
                    <a:pt x="6" y="328"/>
                  </a:lnTo>
                  <a:lnTo>
                    <a:pt x="1" y="366"/>
                  </a:lnTo>
                  <a:lnTo>
                    <a:pt x="0" y="404"/>
                  </a:lnTo>
                  <a:lnTo>
                    <a:pt x="0" y="442"/>
                  </a:lnTo>
                  <a:lnTo>
                    <a:pt x="1" y="461"/>
                  </a:lnTo>
                  <a:lnTo>
                    <a:pt x="4" y="480"/>
                  </a:lnTo>
                  <a:lnTo>
                    <a:pt x="6" y="499"/>
                  </a:lnTo>
                  <a:lnTo>
                    <a:pt x="9" y="518"/>
                  </a:lnTo>
                  <a:lnTo>
                    <a:pt x="12" y="536"/>
                  </a:lnTo>
                  <a:lnTo>
                    <a:pt x="17" y="555"/>
                  </a:lnTo>
                  <a:lnTo>
                    <a:pt x="24" y="572"/>
                  </a:lnTo>
                  <a:lnTo>
                    <a:pt x="29" y="589"/>
                  </a:lnTo>
                  <a:lnTo>
                    <a:pt x="29" y="589"/>
                  </a:lnTo>
                  <a:lnTo>
                    <a:pt x="37" y="605"/>
                  </a:lnTo>
                  <a:lnTo>
                    <a:pt x="45" y="621"/>
                  </a:lnTo>
                  <a:lnTo>
                    <a:pt x="53" y="634"/>
                  </a:lnTo>
                  <a:lnTo>
                    <a:pt x="63" y="647"/>
                  </a:lnTo>
                  <a:lnTo>
                    <a:pt x="73" y="661"/>
                  </a:lnTo>
                  <a:lnTo>
                    <a:pt x="84" y="672"/>
                  </a:lnTo>
                  <a:lnTo>
                    <a:pt x="95" y="683"/>
                  </a:lnTo>
                  <a:lnTo>
                    <a:pt x="107" y="694"/>
                  </a:lnTo>
                  <a:lnTo>
                    <a:pt x="120" y="704"/>
                  </a:lnTo>
                  <a:lnTo>
                    <a:pt x="133" y="713"/>
                  </a:lnTo>
                  <a:lnTo>
                    <a:pt x="147" y="722"/>
                  </a:lnTo>
                  <a:lnTo>
                    <a:pt x="162" y="730"/>
                  </a:lnTo>
                  <a:lnTo>
                    <a:pt x="176" y="738"/>
                  </a:lnTo>
                  <a:lnTo>
                    <a:pt x="191" y="745"/>
                  </a:lnTo>
                  <a:lnTo>
                    <a:pt x="222" y="756"/>
                  </a:lnTo>
                  <a:lnTo>
                    <a:pt x="222" y="756"/>
                  </a:lnTo>
                  <a:lnTo>
                    <a:pt x="256" y="766"/>
                  </a:lnTo>
                  <a:lnTo>
                    <a:pt x="289" y="775"/>
                  </a:lnTo>
                  <a:lnTo>
                    <a:pt x="323" y="781"/>
                  </a:lnTo>
                  <a:lnTo>
                    <a:pt x="356" y="787"/>
                  </a:lnTo>
                  <a:lnTo>
                    <a:pt x="391" y="792"/>
                  </a:lnTo>
                  <a:lnTo>
                    <a:pt x="425" y="795"/>
                  </a:lnTo>
                  <a:lnTo>
                    <a:pt x="460" y="797"/>
                  </a:lnTo>
                  <a:lnTo>
                    <a:pt x="493" y="799"/>
                  </a:lnTo>
                  <a:lnTo>
                    <a:pt x="493" y="799"/>
                  </a:lnTo>
                  <a:lnTo>
                    <a:pt x="530" y="799"/>
                  </a:lnTo>
                  <a:lnTo>
                    <a:pt x="567" y="799"/>
                  </a:lnTo>
                  <a:lnTo>
                    <a:pt x="605" y="797"/>
                  </a:lnTo>
                  <a:lnTo>
                    <a:pt x="642" y="794"/>
                  </a:lnTo>
                  <a:lnTo>
                    <a:pt x="679" y="787"/>
                  </a:lnTo>
                  <a:lnTo>
                    <a:pt x="697" y="783"/>
                  </a:lnTo>
                  <a:lnTo>
                    <a:pt x="714" y="778"/>
                  </a:lnTo>
                  <a:lnTo>
                    <a:pt x="732" y="773"/>
                  </a:lnTo>
                  <a:lnTo>
                    <a:pt x="749" y="767"/>
                  </a:lnTo>
                  <a:lnTo>
                    <a:pt x="767" y="759"/>
                  </a:lnTo>
                  <a:lnTo>
                    <a:pt x="784" y="751"/>
                  </a:lnTo>
                  <a:lnTo>
                    <a:pt x="784" y="751"/>
                  </a:lnTo>
                  <a:lnTo>
                    <a:pt x="799" y="743"/>
                  </a:lnTo>
                  <a:lnTo>
                    <a:pt x="815" y="73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65FF9EC1-B6C9-45EF-6B23-E08CACFF5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2" y="1544"/>
              <a:ext cx="1952" cy="2770"/>
            </a:xfrm>
            <a:custGeom>
              <a:avLst/>
              <a:gdLst>
                <a:gd name="T0" fmla="*/ 174 w 1952"/>
                <a:gd name="T1" fmla="*/ 2751 h 2770"/>
                <a:gd name="T2" fmla="*/ 156 w 1952"/>
                <a:gd name="T3" fmla="*/ 2659 h 2770"/>
                <a:gd name="T4" fmla="*/ 121 w 1952"/>
                <a:gd name="T5" fmla="*/ 2550 h 2770"/>
                <a:gd name="T6" fmla="*/ 50 w 1952"/>
                <a:gd name="T7" fmla="*/ 2373 h 2770"/>
                <a:gd name="T8" fmla="*/ 17 w 1952"/>
                <a:gd name="T9" fmla="*/ 2263 h 2770"/>
                <a:gd name="T10" fmla="*/ 0 w 1952"/>
                <a:gd name="T11" fmla="*/ 2175 h 2770"/>
                <a:gd name="T12" fmla="*/ 193 w 1952"/>
                <a:gd name="T13" fmla="*/ 2125 h 2770"/>
                <a:gd name="T14" fmla="*/ 315 w 1952"/>
                <a:gd name="T15" fmla="*/ 2089 h 2770"/>
                <a:gd name="T16" fmla="*/ 483 w 1952"/>
                <a:gd name="T17" fmla="*/ 2034 h 2770"/>
                <a:gd name="T18" fmla="*/ 650 w 1952"/>
                <a:gd name="T19" fmla="*/ 1969 h 2770"/>
                <a:gd name="T20" fmla="*/ 757 w 1952"/>
                <a:gd name="T21" fmla="*/ 1920 h 2770"/>
                <a:gd name="T22" fmla="*/ 913 w 1952"/>
                <a:gd name="T23" fmla="*/ 1836 h 2770"/>
                <a:gd name="T24" fmla="*/ 1061 w 1952"/>
                <a:gd name="T25" fmla="*/ 1738 h 2770"/>
                <a:gd name="T26" fmla="*/ 1110 w 1952"/>
                <a:gd name="T27" fmla="*/ 1698 h 2770"/>
                <a:gd name="T28" fmla="*/ 1120 w 1952"/>
                <a:gd name="T29" fmla="*/ 1564 h 2770"/>
                <a:gd name="T30" fmla="*/ 1138 w 1952"/>
                <a:gd name="T31" fmla="*/ 1432 h 2770"/>
                <a:gd name="T32" fmla="*/ 1193 w 1952"/>
                <a:gd name="T33" fmla="*/ 1167 h 2770"/>
                <a:gd name="T34" fmla="*/ 1250 w 1952"/>
                <a:gd name="T35" fmla="*/ 927 h 2770"/>
                <a:gd name="T36" fmla="*/ 1302 w 1952"/>
                <a:gd name="T37" fmla="*/ 747 h 2770"/>
                <a:gd name="T38" fmla="*/ 1363 w 1952"/>
                <a:gd name="T39" fmla="*/ 572 h 2770"/>
                <a:gd name="T40" fmla="*/ 1478 w 1952"/>
                <a:gd name="T41" fmla="*/ 287 h 2770"/>
                <a:gd name="T42" fmla="*/ 1579 w 1952"/>
                <a:gd name="T43" fmla="*/ 45 h 2770"/>
                <a:gd name="T44" fmla="*/ 1594 w 1952"/>
                <a:gd name="T45" fmla="*/ 10 h 2770"/>
                <a:gd name="T46" fmla="*/ 1605 w 1952"/>
                <a:gd name="T47" fmla="*/ 0 h 2770"/>
                <a:gd name="T48" fmla="*/ 1700 w 1952"/>
                <a:gd name="T49" fmla="*/ 146 h 2770"/>
                <a:gd name="T50" fmla="*/ 1780 w 1952"/>
                <a:gd name="T51" fmla="*/ 299 h 2770"/>
                <a:gd name="T52" fmla="*/ 1825 w 1952"/>
                <a:gd name="T53" fmla="*/ 407 h 2770"/>
                <a:gd name="T54" fmla="*/ 1877 w 1952"/>
                <a:gd name="T55" fmla="*/ 578 h 2770"/>
                <a:gd name="T56" fmla="*/ 1916 w 1952"/>
                <a:gd name="T57" fmla="*/ 751 h 2770"/>
                <a:gd name="T58" fmla="*/ 1940 w 1952"/>
                <a:gd name="T59" fmla="*/ 927 h 2770"/>
                <a:gd name="T60" fmla="*/ 1951 w 1952"/>
                <a:gd name="T61" fmla="*/ 1103 h 2770"/>
                <a:gd name="T62" fmla="*/ 1949 w 1952"/>
                <a:gd name="T63" fmla="*/ 1282 h 2770"/>
                <a:gd name="T64" fmla="*/ 1932 w 1952"/>
                <a:gd name="T65" fmla="*/ 1435 h 2770"/>
                <a:gd name="T66" fmla="*/ 1923 w 1952"/>
                <a:gd name="T67" fmla="*/ 1548 h 2770"/>
                <a:gd name="T68" fmla="*/ 1896 w 1952"/>
                <a:gd name="T69" fmla="*/ 1717 h 2770"/>
                <a:gd name="T70" fmla="*/ 1854 w 1952"/>
                <a:gd name="T71" fmla="*/ 1881 h 2770"/>
                <a:gd name="T72" fmla="*/ 1812 w 1952"/>
                <a:gd name="T73" fmla="*/ 1985 h 2770"/>
                <a:gd name="T74" fmla="*/ 1776 w 1952"/>
                <a:gd name="T75" fmla="*/ 2061 h 2770"/>
                <a:gd name="T76" fmla="*/ 1732 w 1952"/>
                <a:gd name="T77" fmla="*/ 2132 h 2770"/>
                <a:gd name="T78" fmla="*/ 1682 w 1952"/>
                <a:gd name="T79" fmla="*/ 2199 h 2770"/>
                <a:gd name="T80" fmla="*/ 1624 w 1952"/>
                <a:gd name="T81" fmla="*/ 2263 h 2770"/>
                <a:gd name="T82" fmla="*/ 1626 w 1952"/>
                <a:gd name="T83" fmla="*/ 2275 h 2770"/>
                <a:gd name="T84" fmla="*/ 1624 w 1952"/>
                <a:gd name="T85" fmla="*/ 2319 h 2770"/>
                <a:gd name="T86" fmla="*/ 1638 w 1952"/>
                <a:gd name="T87" fmla="*/ 2378 h 2770"/>
                <a:gd name="T88" fmla="*/ 1656 w 1952"/>
                <a:gd name="T89" fmla="*/ 2428 h 2770"/>
                <a:gd name="T90" fmla="*/ 1721 w 1952"/>
                <a:gd name="T91" fmla="*/ 2574 h 2770"/>
                <a:gd name="T92" fmla="*/ 1785 w 1952"/>
                <a:gd name="T93" fmla="*/ 2720 h 2770"/>
                <a:gd name="T94" fmla="*/ 176 w 1952"/>
                <a:gd name="T95" fmla="*/ 2770 h 2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52" h="2770">
                  <a:moveTo>
                    <a:pt x="176" y="2770"/>
                  </a:moveTo>
                  <a:lnTo>
                    <a:pt x="176" y="2770"/>
                  </a:lnTo>
                  <a:lnTo>
                    <a:pt x="174" y="2751"/>
                  </a:lnTo>
                  <a:lnTo>
                    <a:pt x="172" y="2732"/>
                  </a:lnTo>
                  <a:lnTo>
                    <a:pt x="165" y="2696"/>
                  </a:lnTo>
                  <a:lnTo>
                    <a:pt x="156" y="2659"/>
                  </a:lnTo>
                  <a:lnTo>
                    <a:pt x="145" y="2623"/>
                  </a:lnTo>
                  <a:lnTo>
                    <a:pt x="134" y="2586"/>
                  </a:lnTo>
                  <a:lnTo>
                    <a:pt x="121" y="2550"/>
                  </a:lnTo>
                  <a:lnTo>
                    <a:pt x="93" y="2479"/>
                  </a:lnTo>
                  <a:lnTo>
                    <a:pt x="64" y="2408"/>
                  </a:lnTo>
                  <a:lnTo>
                    <a:pt x="50" y="2373"/>
                  </a:lnTo>
                  <a:lnTo>
                    <a:pt x="38" y="2336"/>
                  </a:lnTo>
                  <a:lnTo>
                    <a:pt x="27" y="2300"/>
                  </a:lnTo>
                  <a:lnTo>
                    <a:pt x="17" y="2263"/>
                  </a:lnTo>
                  <a:lnTo>
                    <a:pt x="10" y="2226"/>
                  </a:lnTo>
                  <a:lnTo>
                    <a:pt x="4" y="2188"/>
                  </a:lnTo>
                  <a:lnTo>
                    <a:pt x="0" y="2175"/>
                  </a:lnTo>
                  <a:lnTo>
                    <a:pt x="0" y="2175"/>
                  </a:lnTo>
                  <a:lnTo>
                    <a:pt x="129" y="2141"/>
                  </a:lnTo>
                  <a:lnTo>
                    <a:pt x="193" y="2125"/>
                  </a:lnTo>
                  <a:lnTo>
                    <a:pt x="258" y="2107"/>
                  </a:lnTo>
                  <a:lnTo>
                    <a:pt x="258" y="2107"/>
                  </a:lnTo>
                  <a:lnTo>
                    <a:pt x="315" y="2089"/>
                  </a:lnTo>
                  <a:lnTo>
                    <a:pt x="370" y="2072"/>
                  </a:lnTo>
                  <a:lnTo>
                    <a:pt x="427" y="2053"/>
                  </a:lnTo>
                  <a:lnTo>
                    <a:pt x="483" y="2034"/>
                  </a:lnTo>
                  <a:lnTo>
                    <a:pt x="539" y="2013"/>
                  </a:lnTo>
                  <a:lnTo>
                    <a:pt x="595" y="1992"/>
                  </a:lnTo>
                  <a:lnTo>
                    <a:pt x="650" y="1969"/>
                  </a:lnTo>
                  <a:lnTo>
                    <a:pt x="703" y="1945"/>
                  </a:lnTo>
                  <a:lnTo>
                    <a:pt x="703" y="1945"/>
                  </a:lnTo>
                  <a:lnTo>
                    <a:pt x="757" y="1920"/>
                  </a:lnTo>
                  <a:lnTo>
                    <a:pt x="810" y="1893"/>
                  </a:lnTo>
                  <a:lnTo>
                    <a:pt x="862" y="1865"/>
                  </a:lnTo>
                  <a:lnTo>
                    <a:pt x="913" y="1836"/>
                  </a:lnTo>
                  <a:lnTo>
                    <a:pt x="963" y="1805"/>
                  </a:lnTo>
                  <a:lnTo>
                    <a:pt x="1013" y="1773"/>
                  </a:lnTo>
                  <a:lnTo>
                    <a:pt x="1061" y="1738"/>
                  </a:lnTo>
                  <a:lnTo>
                    <a:pt x="1108" y="1702"/>
                  </a:lnTo>
                  <a:lnTo>
                    <a:pt x="1110" y="1698"/>
                  </a:lnTo>
                  <a:lnTo>
                    <a:pt x="1110" y="1698"/>
                  </a:lnTo>
                  <a:lnTo>
                    <a:pt x="1113" y="1653"/>
                  </a:lnTo>
                  <a:lnTo>
                    <a:pt x="1116" y="1608"/>
                  </a:lnTo>
                  <a:lnTo>
                    <a:pt x="1120" y="1564"/>
                  </a:lnTo>
                  <a:lnTo>
                    <a:pt x="1125" y="1519"/>
                  </a:lnTo>
                  <a:lnTo>
                    <a:pt x="1132" y="1475"/>
                  </a:lnTo>
                  <a:lnTo>
                    <a:pt x="1138" y="1432"/>
                  </a:lnTo>
                  <a:lnTo>
                    <a:pt x="1154" y="1343"/>
                  </a:lnTo>
                  <a:lnTo>
                    <a:pt x="1173" y="1255"/>
                  </a:lnTo>
                  <a:lnTo>
                    <a:pt x="1193" y="1167"/>
                  </a:lnTo>
                  <a:lnTo>
                    <a:pt x="1235" y="988"/>
                  </a:lnTo>
                  <a:lnTo>
                    <a:pt x="1235" y="988"/>
                  </a:lnTo>
                  <a:lnTo>
                    <a:pt x="1250" y="927"/>
                  </a:lnTo>
                  <a:lnTo>
                    <a:pt x="1267" y="866"/>
                  </a:lnTo>
                  <a:lnTo>
                    <a:pt x="1283" y="806"/>
                  </a:lnTo>
                  <a:lnTo>
                    <a:pt x="1302" y="747"/>
                  </a:lnTo>
                  <a:lnTo>
                    <a:pt x="1321" y="689"/>
                  </a:lnTo>
                  <a:lnTo>
                    <a:pt x="1341" y="631"/>
                  </a:lnTo>
                  <a:lnTo>
                    <a:pt x="1363" y="572"/>
                  </a:lnTo>
                  <a:lnTo>
                    <a:pt x="1385" y="515"/>
                  </a:lnTo>
                  <a:lnTo>
                    <a:pt x="1431" y="401"/>
                  </a:lnTo>
                  <a:lnTo>
                    <a:pt x="1478" y="287"/>
                  </a:lnTo>
                  <a:lnTo>
                    <a:pt x="1575" y="58"/>
                  </a:lnTo>
                  <a:lnTo>
                    <a:pt x="1575" y="58"/>
                  </a:lnTo>
                  <a:lnTo>
                    <a:pt x="1579" y="45"/>
                  </a:lnTo>
                  <a:lnTo>
                    <a:pt x="1586" y="32"/>
                  </a:lnTo>
                  <a:lnTo>
                    <a:pt x="1591" y="17"/>
                  </a:lnTo>
                  <a:lnTo>
                    <a:pt x="1594" y="10"/>
                  </a:lnTo>
                  <a:lnTo>
                    <a:pt x="1595" y="3"/>
                  </a:lnTo>
                  <a:lnTo>
                    <a:pt x="1605" y="0"/>
                  </a:lnTo>
                  <a:lnTo>
                    <a:pt x="1605" y="0"/>
                  </a:lnTo>
                  <a:lnTo>
                    <a:pt x="1638" y="47"/>
                  </a:lnTo>
                  <a:lnTo>
                    <a:pt x="1670" y="96"/>
                  </a:lnTo>
                  <a:lnTo>
                    <a:pt x="1700" y="146"/>
                  </a:lnTo>
                  <a:lnTo>
                    <a:pt x="1729" y="196"/>
                  </a:lnTo>
                  <a:lnTo>
                    <a:pt x="1756" y="247"/>
                  </a:lnTo>
                  <a:lnTo>
                    <a:pt x="1780" y="299"/>
                  </a:lnTo>
                  <a:lnTo>
                    <a:pt x="1804" y="352"/>
                  </a:lnTo>
                  <a:lnTo>
                    <a:pt x="1825" y="407"/>
                  </a:lnTo>
                  <a:lnTo>
                    <a:pt x="1825" y="407"/>
                  </a:lnTo>
                  <a:lnTo>
                    <a:pt x="1844" y="464"/>
                  </a:lnTo>
                  <a:lnTo>
                    <a:pt x="1862" y="520"/>
                  </a:lnTo>
                  <a:lnTo>
                    <a:pt x="1877" y="578"/>
                  </a:lnTo>
                  <a:lnTo>
                    <a:pt x="1892" y="635"/>
                  </a:lnTo>
                  <a:lnTo>
                    <a:pt x="1905" y="693"/>
                  </a:lnTo>
                  <a:lnTo>
                    <a:pt x="1916" y="751"/>
                  </a:lnTo>
                  <a:lnTo>
                    <a:pt x="1925" y="809"/>
                  </a:lnTo>
                  <a:lnTo>
                    <a:pt x="1934" y="867"/>
                  </a:lnTo>
                  <a:lnTo>
                    <a:pt x="1940" y="927"/>
                  </a:lnTo>
                  <a:lnTo>
                    <a:pt x="1945" y="986"/>
                  </a:lnTo>
                  <a:lnTo>
                    <a:pt x="1949" y="1044"/>
                  </a:lnTo>
                  <a:lnTo>
                    <a:pt x="1951" y="1103"/>
                  </a:lnTo>
                  <a:lnTo>
                    <a:pt x="1952" y="1164"/>
                  </a:lnTo>
                  <a:lnTo>
                    <a:pt x="1951" y="1223"/>
                  </a:lnTo>
                  <a:lnTo>
                    <a:pt x="1949" y="1282"/>
                  </a:lnTo>
                  <a:lnTo>
                    <a:pt x="1945" y="1341"/>
                  </a:lnTo>
                  <a:lnTo>
                    <a:pt x="1945" y="1341"/>
                  </a:lnTo>
                  <a:lnTo>
                    <a:pt x="1932" y="1435"/>
                  </a:lnTo>
                  <a:lnTo>
                    <a:pt x="1932" y="1435"/>
                  </a:lnTo>
                  <a:lnTo>
                    <a:pt x="1927" y="1492"/>
                  </a:lnTo>
                  <a:lnTo>
                    <a:pt x="1923" y="1548"/>
                  </a:lnTo>
                  <a:lnTo>
                    <a:pt x="1915" y="1605"/>
                  </a:lnTo>
                  <a:lnTo>
                    <a:pt x="1907" y="1661"/>
                  </a:lnTo>
                  <a:lnTo>
                    <a:pt x="1896" y="1717"/>
                  </a:lnTo>
                  <a:lnTo>
                    <a:pt x="1884" y="1771"/>
                  </a:lnTo>
                  <a:lnTo>
                    <a:pt x="1869" y="1826"/>
                  </a:lnTo>
                  <a:lnTo>
                    <a:pt x="1854" y="1881"/>
                  </a:lnTo>
                  <a:lnTo>
                    <a:pt x="1835" y="1933"/>
                  </a:lnTo>
                  <a:lnTo>
                    <a:pt x="1824" y="1959"/>
                  </a:lnTo>
                  <a:lnTo>
                    <a:pt x="1812" y="1985"/>
                  </a:lnTo>
                  <a:lnTo>
                    <a:pt x="1801" y="2011"/>
                  </a:lnTo>
                  <a:lnTo>
                    <a:pt x="1789" y="2036"/>
                  </a:lnTo>
                  <a:lnTo>
                    <a:pt x="1776" y="2061"/>
                  </a:lnTo>
                  <a:lnTo>
                    <a:pt x="1762" y="2084"/>
                  </a:lnTo>
                  <a:lnTo>
                    <a:pt x="1748" y="2109"/>
                  </a:lnTo>
                  <a:lnTo>
                    <a:pt x="1732" y="2132"/>
                  </a:lnTo>
                  <a:lnTo>
                    <a:pt x="1716" y="2155"/>
                  </a:lnTo>
                  <a:lnTo>
                    <a:pt x="1700" y="2177"/>
                  </a:lnTo>
                  <a:lnTo>
                    <a:pt x="1682" y="2199"/>
                  </a:lnTo>
                  <a:lnTo>
                    <a:pt x="1663" y="2221"/>
                  </a:lnTo>
                  <a:lnTo>
                    <a:pt x="1644" y="2242"/>
                  </a:lnTo>
                  <a:lnTo>
                    <a:pt x="1624" y="2263"/>
                  </a:lnTo>
                  <a:lnTo>
                    <a:pt x="1629" y="2261"/>
                  </a:lnTo>
                  <a:lnTo>
                    <a:pt x="1629" y="2261"/>
                  </a:lnTo>
                  <a:lnTo>
                    <a:pt x="1626" y="2275"/>
                  </a:lnTo>
                  <a:lnTo>
                    <a:pt x="1623" y="2290"/>
                  </a:lnTo>
                  <a:lnTo>
                    <a:pt x="1623" y="2304"/>
                  </a:lnTo>
                  <a:lnTo>
                    <a:pt x="1624" y="2319"/>
                  </a:lnTo>
                  <a:lnTo>
                    <a:pt x="1626" y="2335"/>
                  </a:lnTo>
                  <a:lnTo>
                    <a:pt x="1629" y="2349"/>
                  </a:lnTo>
                  <a:lnTo>
                    <a:pt x="1638" y="2378"/>
                  </a:lnTo>
                  <a:lnTo>
                    <a:pt x="1638" y="2378"/>
                  </a:lnTo>
                  <a:lnTo>
                    <a:pt x="1647" y="2404"/>
                  </a:lnTo>
                  <a:lnTo>
                    <a:pt x="1656" y="2428"/>
                  </a:lnTo>
                  <a:lnTo>
                    <a:pt x="1676" y="2478"/>
                  </a:lnTo>
                  <a:lnTo>
                    <a:pt x="1699" y="2526"/>
                  </a:lnTo>
                  <a:lnTo>
                    <a:pt x="1721" y="2574"/>
                  </a:lnTo>
                  <a:lnTo>
                    <a:pt x="1743" y="2623"/>
                  </a:lnTo>
                  <a:lnTo>
                    <a:pt x="1764" y="2671"/>
                  </a:lnTo>
                  <a:lnTo>
                    <a:pt x="1785" y="2720"/>
                  </a:lnTo>
                  <a:lnTo>
                    <a:pt x="1793" y="2745"/>
                  </a:lnTo>
                  <a:lnTo>
                    <a:pt x="1801" y="2770"/>
                  </a:lnTo>
                  <a:lnTo>
                    <a:pt x="176" y="2770"/>
                  </a:lnTo>
                  <a:close/>
                </a:path>
              </a:pathLst>
            </a:custGeom>
            <a:solidFill>
              <a:srgbClr val="C7E7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9FBA5B93-692F-834D-7A82-C0EB67017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5" y="2690"/>
              <a:ext cx="567" cy="514"/>
            </a:xfrm>
            <a:custGeom>
              <a:avLst/>
              <a:gdLst>
                <a:gd name="T0" fmla="*/ 432 w 567"/>
                <a:gd name="T1" fmla="*/ 472 h 514"/>
                <a:gd name="T2" fmla="*/ 486 w 567"/>
                <a:gd name="T3" fmla="*/ 418 h 514"/>
                <a:gd name="T4" fmla="*/ 520 w 567"/>
                <a:gd name="T5" fmla="*/ 372 h 514"/>
                <a:gd name="T6" fmla="*/ 546 w 567"/>
                <a:gd name="T7" fmla="*/ 323 h 514"/>
                <a:gd name="T8" fmla="*/ 563 w 567"/>
                <a:gd name="T9" fmla="*/ 268 h 514"/>
                <a:gd name="T10" fmla="*/ 566 w 567"/>
                <a:gd name="T11" fmla="*/ 221 h 514"/>
                <a:gd name="T12" fmla="*/ 564 w 567"/>
                <a:gd name="T13" fmla="*/ 137 h 514"/>
                <a:gd name="T14" fmla="*/ 555 w 567"/>
                <a:gd name="T15" fmla="*/ 97 h 514"/>
                <a:gd name="T16" fmla="*/ 537 w 567"/>
                <a:gd name="T17" fmla="*/ 59 h 514"/>
                <a:gd name="T18" fmla="*/ 520 w 567"/>
                <a:gd name="T19" fmla="*/ 34 h 514"/>
                <a:gd name="T20" fmla="*/ 501 w 567"/>
                <a:gd name="T21" fmla="*/ 19 h 514"/>
                <a:gd name="T22" fmla="*/ 479 w 567"/>
                <a:gd name="T23" fmla="*/ 10 h 514"/>
                <a:gd name="T24" fmla="*/ 433 w 567"/>
                <a:gd name="T25" fmla="*/ 9 h 514"/>
                <a:gd name="T26" fmla="*/ 404 w 567"/>
                <a:gd name="T27" fmla="*/ 16 h 514"/>
                <a:gd name="T28" fmla="*/ 377 w 567"/>
                <a:gd name="T29" fmla="*/ 34 h 514"/>
                <a:gd name="T30" fmla="*/ 345 w 567"/>
                <a:gd name="T31" fmla="*/ 73 h 514"/>
                <a:gd name="T32" fmla="*/ 314 w 567"/>
                <a:gd name="T33" fmla="*/ 118 h 514"/>
                <a:gd name="T34" fmla="*/ 294 w 567"/>
                <a:gd name="T35" fmla="*/ 88 h 514"/>
                <a:gd name="T36" fmla="*/ 252 w 567"/>
                <a:gd name="T37" fmla="*/ 48 h 514"/>
                <a:gd name="T38" fmla="*/ 202 w 567"/>
                <a:gd name="T39" fmla="*/ 18 h 514"/>
                <a:gd name="T40" fmla="*/ 146 w 567"/>
                <a:gd name="T41" fmla="*/ 1 h 514"/>
                <a:gd name="T42" fmla="*/ 89 w 567"/>
                <a:gd name="T43" fmla="*/ 2 h 514"/>
                <a:gd name="T44" fmla="*/ 54 w 567"/>
                <a:gd name="T45" fmla="*/ 13 h 514"/>
                <a:gd name="T46" fmla="*/ 27 w 567"/>
                <a:gd name="T47" fmla="*/ 35 h 514"/>
                <a:gd name="T48" fmla="*/ 14 w 567"/>
                <a:gd name="T49" fmla="*/ 67 h 514"/>
                <a:gd name="T50" fmla="*/ 0 w 567"/>
                <a:gd name="T51" fmla="*/ 107 h 514"/>
                <a:gd name="T52" fmla="*/ 55 w 567"/>
                <a:gd name="T53" fmla="*/ 110 h 514"/>
                <a:gd name="T54" fmla="*/ 130 w 567"/>
                <a:gd name="T55" fmla="*/ 132 h 514"/>
                <a:gd name="T56" fmla="*/ 199 w 567"/>
                <a:gd name="T57" fmla="*/ 173 h 514"/>
                <a:gd name="T58" fmla="*/ 238 w 567"/>
                <a:gd name="T59" fmla="*/ 206 h 514"/>
                <a:gd name="T60" fmla="*/ 274 w 567"/>
                <a:gd name="T61" fmla="*/ 243 h 514"/>
                <a:gd name="T62" fmla="*/ 307 w 567"/>
                <a:gd name="T63" fmla="*/ 282 h 514"/>
                <a:gd name="T64" fmla="*/ 325 w 567"/>
                <a:gd name="T65" fmla="*/ 317 h 514"/>
                <a:gd name="T66" fmla="*/ 329 w 567"/>
                <a:gd name="T67" fmla="*/ 337 h 514"/>
                <a:gd name="T68" fmla="*/ 326 w 567"/>
                <a:gd name="T69" fmla="*/ 356 h 514"/>
                <a:gd name="T70" fmla="*/ 315 w 567"/>
                <a:gd name="T71" fmla="*/ 370 h 514"/>
                <a:gd name="T72" fmla="*/ 299 w 567"/>
                <a:gd name="T73" fmla="*/ 376 h 514"/>
                <a:gd name="T74" fmla="*/ 279 w 567"/>
                <a:gd name="T75" fmla="*/ 375 h 514"/>
                <a:gd name="T76" fmla="*/ 260 w 567"/>
                <a:gd name="T77" fmla="*/ 368 h 514"/>
                <a:gd name="T78" fmla="*/ 301 w 567"/>
                <a:gd name="T79" fmla="*/ 399 h 514"/>
                <a:gd name="T80" fmla="*/ 343 w 567"/>
                <a:gd name="T81" fmla="*/ 427 h 514"/>
                <a:gd name="T82" fmla="*/ 366 w 567"/>
                <a:gd name="T83" fmla="*/ 453 h 514"/>
                <a:gd name="T84" fmla="*/ 381 w 567"/>
                <a:gd name="T85" fmla="*/ 486 h 514"/>
                <a:gd name="T86" fmla="*/ 404 w 567"/>
                <a:gd name="T87" fmla="*/ 497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7" h="514">
                  <a:moveTo>
                    <a:pt x="404" y="497"/>
                  </a:moveTo>
                  <a:lnTo>
                    <a:pt x="404" y="497"/>
                  </a:lnTo>
                  <a:lnTo>
                    <a:pt x="432" y="472"/>
                  </a:lnTo>
                  <a:lnTo>
                    <a:pt x="460" y="446"/>
                  </a:lnTo>
                  <a:lnTo>
                    <a:pt x="473" y="432"/>
                  </a:lnTo>
                  <a:lnTo>
                    <a:pt x="486" y="418"/>
                  </a:lnTo>
                  <a:lnTo>
                    <a:pt x="498" y="403"/>
                  </a:lnTo>
                  <a:lnTo>
                    <a:pt x="509" y="387"/>
                  </a:lnTo>
                  <a:lnTo>
                    <a:pt x="520" y="372"/>
                  </a:lnTo>
                  <a:lnTo>
                    <a:pt x="530" y="356"/>
                  </a:lnTo>
                  <a:lnTo>
                    <a:pt x="539" y="339"/>
                  </a:lnTo>
                  <a:lnTo>
                    <a:pt x="546" y="323"/>
                  </a:lnTo>
                  <a:lnTo>
                    <a:pt x="553" y="305"/>
                  </a:lnTo>
                  <a:lnTo>
                    <a:pt x="558" y="287"/>
                  </a:lnTo>
                  <a:lnTo>
                    <a:pt x="563" y="268"/>
                  </a:lnTo>
                  <a:lnTo>
                    <a:pt x="565" y="249"/>
                  </a:lnTo>
                  <a:lnTo>
                    <a:pt x="565" y="249"/>
                  </a:lnTo>
                  <a:lnTo>
                    <a:pt x="566" y="221"/>
                  </a:lnTo>
                  <a:lnTo>
                    <a:pt x="567" y="192"/>
                  </a:lnTo>
                  <a:lnTo>
                    <a:pt x="567" y="164"/>
                  </a:lnTo>
                  <a:lnTo>
                    <a:pt x="564" y="137"/>
                  </a:lnTo>
                  <a:lnTo>
                    <a:pt x="562" y="124"/>
                  </a:lnTo>
                  <a:lnTo>
                    <a:pt x="559" y="110"/>
                  </a:lnTo>
                  <a:lnTo>
                    <a:pt x="555" y="97"/>
                  </a:lnTo>
                  <a:lnTo>
                    <a:pt x="550" y="83"/>
                  </a:lnTo>
                  <a:lnTo>
                    <a:pt x="545" y="71"/>
                  </a:lnTo>
                  <a:lnTo>
                    <a:pt x="537" y="59"/>
                  </a:lnTo>
                  <a:lnTo>
                    <a:pt x="529" y="47"/>
                  </a:lnTo>
                  <a:lnTo>
                    <a:pt x="520" y="34"/>
                  </a:lnTo>
                  <a:lnTo>
                    <a:pt x="520" y="34"/>
                  </a:lnTo>
                  <a:lnTo>
                    <a:pt x="514" y="29"/>
                  </a:lnTo>
                  <a:lnTo>
                    <a:pt x="508" y="23"/>
                  </a:lnTo>
                  <a:lnTo>
                    <a:pt x="501" y="19"/>
                  </a:lnTo>
                  <a:lnTo>
                    <a:pt x="493" y="15"/>
                  </a:lnTo>
                  <a:lnTo>
                    <a:pt x="487" y="12"/>
                  </a:lnTo>
                  <a:lnTo>
                    <a:pt x="479" y="10"/>
                  </a:lnTo>
                  <a:lnTo>
                    <a:pt x="463" y="7"/>
                  </a:lnTo>
                  <a:lnTo>
                    <a:pt x="448" y="7"/>
                  </a:lnTo>
                  <a:lnTo>
                    <a:pt x="433" y="9"/>
                  </a:lnTo>
                  <a:lnTo>
                    <a:pt x="418" y="12"/>
                  </a:lnTo>
                  <a:lnTo>
                    <a:pt x="404" y="16"/>
                  </a:lnTo>
                  <a:lnTo>
                    <a:pt x="404" y="16"/>
                  </a:lnTo>
                  <a:lnTo>
                    <a:pt x="396" y="20"/>
                  </a:lnTo>
                  <a:lnTo>
                    <a:pt x="390" y="24"/>
                  </a:lnTo>
                  <a:lnTo>
                    <a:pt x="377" y="34"/>
                  </a:lnTo>
                  <a:lnTo>
                    <a:pt x="365" y="47"/>
                  </a:lnTo>
                  <a:lnTo>
                    <a:pt x="355" y="59"/>
                  </a:lnTo>
                  <a:lnTo>
                    <a:pt x="345" y="73"/>
                  </a:lnTo>
                  <a:lnTo>
                    <a:pt x="335" y="88"/>
                  </a:lnTo>
                  <a:lnTo>
                    <a:pt x="317" y="117"/>
                  </a:lnTo>
                  <a:lnTo>
                    <a:pt x="314" y="118"/>
                  </a:lnTo>
                  <a:lnTo>
                    <a:pt x="314" y="118"/>
                  </a:lnTo>
                  <a:lnTo>
                    <a:pt x="305" y="102"/>
                  </a:lnTo>
                  <a:lnTo>
                    <a:pt x="294" y="88"/>
                  </a:lnTo>
                  <a:lnTo>
                    <a:pt x="281" y="73"/>
                  </a:lnTo>
                  <a:lnTo>
                    <a:pt x="268" y="60"/>
                  </a:lnTo>
                  <a:lnTo>
                    <a:pt x="252" y="48"/>
                  </a:lnTo>
                  <a:lnTo>
                    <a:pt x="237" y="35"/>
                  </a:lnTo>
                  <a:lnTo>
                    <a:pt x="220" y="26"/>
                  </a:lnTo>
                  <a:lnTo>
                    <a:pt x="202" y="18"/>
                  </a:lnTo>
                  <a:lnTo>
                    <a:pt x="184" y="10"/>
                  </a:lnTo>
                  <a:lnTo>
                    <a:pt x="165" y="5"/>
                  </a:lnTo>
                  <a:lnTo>
                    <a:pt x="146" y="1"/>
                  </a:lnTo>
                  <a:lnTo>
                    <a:pt x="127" y="0"/>
                  </a:lnTo>
                  <a:lnTo>
                    <a:pt x="108" y="0"/>
                  </a:lnTo>
                  <a:lnTo>
                    <a:pt x="89" y="2"/>
                  </a:lnTo>
                  <a:lnTo>
                    <a:pt x="72" y="6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43" y="19"/>
                  </a:lnTo>
                  <a:lnTo>
                    <a:pt x="35" y="26"/>
                  </a:lnTo>
                  <a:lnTo>
                    <a:pt x="27" y="35"/>
                  </a:lnTo>
                  <a:lnTo>
                    <a:pt x="21" y="44"/>
                  </a:lnTo>
                  <a:lnTo>
                    <a:pt x="17" y="56"/>
                  </a:lnTo>
                  <a:lnTo>
                    <a:pt x="14" y="67"/>
                  </a:lnTo>
                  <a:lnTo>
                    <a:pt x="11" y="78"/>
                  </a:lnTo>
                  <a:lnTo>
                    <a:pt x="9" y="89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28" y="107"/>
                  </a:lnTo>
                  <a:lnTo>
                    <a:pt x="55" y="110"/>
                  </a:lnTo>
                  <a:lnTo>
                    <a:pt x="80" y="115"/>
                  </a:lnTo>
                  <a:lnTo>
                    <a:pt x="105" y="121"/>
                  </a:lnTo>
                  <a:lnTo>
                    <a:pt x="130" y="132"/>
                  </a:lnTo>
                  <a:lnTo>
                    <a:pt x="154" y="143"/>
                  </a:lnTo>
                  <a:lnTo>
                    <a:pt x="176" y="157"/>
                  </a:lnTo>
                  <a:lnTo>
                    <a:pt x="199" y="173"/>
                  </a:lnTo>
                  <a:lnTo>
                    <a:pt x="199" y="173"/>
                  </a:lnTo>
                  <a:lnTo>
                    <a:pt x="219" y="190"/>
                  </a:lnTo>
                  <a:lnTo>
                    <a:pt x="238" y="206"/>
                  </a:lnTo>
                  <a:lnTo>
                    <a:pt x="256" y="225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91" y="262"/>
                  </a:lnTo>
                  <a:lnTo>
                    <a:pt x="299" y="272"/>
                  </a:lnTo>
                  <a:lnTo>
                    <a:pt x="307" y="282"/>
                  </a:lnTo>
                  <a:lnTo>
                    <a:pt x="314" y="294"/>
                  </a:lnTo>
                  <a:lnTo>
                    <a:pt x="320" y="305"/>
                  </a:lnTo>
                  <a:lnTo>
                    <a:pt x="325" y="317"/>
                  </a:lnTo>
                  <a:lnTo>
                    <a:pt x="328" y="328"/>
                  </a:lnTo>
                  <a:lnTo>
                    <a:pt x="328" y="328"/>
                  </a:lnTo>
                  <a:lnTo>
                    <a:pt x="329" y="337"/>
                  </a:lnTo>
                  <a:lnTo>
                    <a:pt x="329" y="344"/>
                  </a:lnTo>
                  <a:lnTo>
                    <a:pt x="328" y="351"/>
                  </a:lnTo>
                  <a:lnTo>
                    <a:pt x="326" y="356"/>
                  </a:lnTo>
                  <a:lnTo>
                    <a:pt x="324" y="362"/>
                  </a:lnTo>
                  <a:lnTo>
                    <a:pt x="319" y="366"/>
                  </a:lnTo>
                  <a:lnTo>
                    <a:pt x="315" y="370"/>
                  </a:lnTo>
                  <a:lnTo>
                    <a:pt x="310" y="372"/>
                  </a:lnTo>
                  <a:lnTo>
                    <a:pt x="305" y="374"/>
                  </a:lnTo>
                  <a:lnTo>
                    <a:pt x="299" y="376"/>
                  </a:lnTo>
                  <a:lnTo>
                    <a:pt x="293" y="376"/>
                  </a:lnTo>
                  <a:lnTo>
                    <a:pt x="286" y="376"/>
                  </a:lnTo>
                  <a:lnTo>
                    <a:pt x="279" y="375"/>
                  </a:lnTo>
                  <a:lnTo>
                    <a:pt x="272" y="374"/>
                  </a:lnTo>
                  <a:lnTo>
                    <a:pt x="266" y="372"/>
                  </a:lnTo>
                  <a:lnTo>
                    <a:pt x="260" y="368"/>
                  </a:lnTo>
                  <a:lnTo>
                    <a:pt x="258" y="374"/>
                  </a:lnTo>
                  <a:lnTo>
                    <a:pt x="258" y="374"/>
                  </a:lnTo>
                  <a:lnTo>
                    <a:pt x="301" y="399"/>
                  </a:lnTo>
                  <a:lnTo>
                    <a:pt x="323" y="412"/>
                  </a:lnTo>
                  <a:lnTo>
                    <a:pt x="333" y="419"/>
                  </a:lnTo>
                  <a:lnTo>
                    <a:pt x="343" y="427"/>
                  </a:lnTo>
                  <a:lnTo>
                    <a:pt x="352" y="434"/>
                  </a:lnTo>
                  <a:lnTo>
                    <a:pt x="360" y="443"/>
                  </a:lnTo>
                  <a:lnTo>
                    <a:pt x="366" y="453"/>
                  </a:lnTo>
                  <a:lnTo>
                    <a:pt x="372" y="463"/>
                  </a:lnTo>
                  <a:lnTo>
                    <a:pt x="377" y="475"/>
                  </a:lnTo>
                  <a:lnTo>
                    <a:pt x="381" y="486"/>
                  </a:lnTo>
                  <a:lnTo>
                    <a:pt x="383" y="499"/>
                  </a:lnTo>
                  <a:lnTo>
                    <a:pt x="384" y="514"/>
                  </a:lnTo>
                  <a:lnTo>
                    <a:pt x="404" y="497"/>
                  </a:lnTo>
                  <a:close/>
                </a:path>
              </a:pathLst>
            </a:custGeom>
            <a:solidFill>
              <a:srgbClr val="F1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3209190C-6E07-82D2-2378-AF9B1054B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9" y="12"/>
              <a:ext cx="1120" cy="951"/>
            </a:xfrm>
            <a:custGeom>
              <a:avLst/>
              <a:gdLst>
                <a:gd name="T0" fmla="*/ 1062 w 1120"/>
                <a:gd name="T1" fmla="*/ 679 h 951"/>
                <a:gd name="T2" fmla="*/ 1096 w 1120"/>
                <a:gd name="T3" fmla="*/ 582 h 951"/>
                <a:gd name="T4" fmla="*/ 1116 w 1120"/>
                <a:gd name="T5" fmla="*/ 484 h 951"/>
                <a:gd name="T6" fmla="*/ 1120 w 1120"/>
                <a:gd name="T7" fmla="*/ 433 h 951"/>
                <a:gd name="T8" fmla="*/ 1117 w 1120"/>
                <a:gd name="T9" fmla="*/ 381 h 951"/>
                <a:gd name="T10" fmla="*/ 1108 w 1120"/>
                <a:gd name="T11" fmla="*/ 331 h 951"/>
                <a:gd name="T12" fmla="*/ 1092 w 1120"/>
                <a:gd name="T13" fmla="*/ 284 h 951"/>
                <a:gd name="T14" fmla="*/ 1068 w 1120"/>
                <a:gd name="T15" fmla="*/ 239 h 951"/>
                <a:gd name="T16" fmla="*/ 1044 w 1120"/>
                <a:gd name="T17" fmla="*/ 210 h 951"/>
                <a:gd name="T18" fmla="*/ 999 w 1120"/>
                <a:gd name="T19" fmla="*/ 168 h 951"/>
                <a:gd name="T20" fmla="*/ 928 w 1120"/>
                <a:gd name="T21" fmla="*/ 123 h 951"/>
                <a:gd name="T22" fmla="*/ 880 w 1120"/>
                <a:gd name="T23" fmla="*/ 99 h 951"/>
                <a:gd name="T24" fmla="*/ 807 w 1120"/>
                <a:gd name="T25" fmla="*/ 66 h 951"/>
                <a:gd name="T26" fmla="*/ 731 w 1120"/>
                <a:gd name="T27" fmla="*/ 41 h 951"/>
                <a:gd name="T28" fmla="*/ 653 w 1120"/>
                <a:gd name="T29" fmla="*/ 20 h 951"/>
                <a:gd name="T30" fmla="*/ 573 w 1120"/>
                <a:gd name="T31" fmla="*/ 7 h 951"/>
                <a:gd name="T32" fmla="*/ 521 w 1120"/>
                <a:gd name="T33" fmla="*/ 1 h 951"/>
                <a:gd name="T34" fmla="*/ 470 w 1120"/>
                <a:gd name="T35" fmla="*/ 1 h 951"/>
                <a:gd name="T36" fmla="*/ 434 w 1120"/>
                <a:gd name="T37" fmla="*/ 9 h 951"/>
                <a:gd name="T38" fmla="*/ 380 w 1120"/>
                <a:gd name="T39" fmla="*/ 35 h 951"/>
                <a:gd name="T40" fmla="*/ 167 w 1120"/>
                <a:gd name="T41" fmla="*/ 154 h 951"/>
                <a:gd name="T42" fmla="*/ 115 w 1120"/>
                <a:gd name="T43" fmla="*/ 188 h 951"/>
                <a:gd name="T44" fmla="*/ 67 w 1120"/>
                <a:gd name="T45" fmla="*/ 226 h 951"/>
                <a:gd name="T46" fmla="*/ 36 w 1120"/>
                <a:gd name="T47" fmla="*/ 258 h 951"/>
                <a:gd name="T48" fmla="*/ 13 w 1120"/>
                <a:gd name="T49" fmla="*/ 296 h 951"/>
                <a:gd name="T50" fmla="*/ 4 w 1120"/>
                <a:gd name="T51" fmla="*/ 324 h 951"/>
                <a:gd name="T52" fmla="*/ 0 w 1120"/>
                <a:gd name="T53" fmla="*/ 377 h 951"/>
                <a:gd name="T54" fmla="*/ 8 w 1120"/>
                <a:gd name="T55" fmla="*/ 431 h 951"/>
                <a:gd name="T56" fmla="*/ 25 w 1120"/>
                <a:gd name="T57" fmla="*/ 519 h 951"/>
                <a:gd name="T58" fmla="*/ 28 w 1120"/>
                <a:gd name="T59" fmla="*/ 571 h 951"/>
                <a:gd name="T60" fmla="*/ 14 w 1120"/>
                <a:gd name="T61" fmla="*/ 603 h 951"/>
                <a:gd name="T62" fmla="*/ 24 w 1120"/>
                <a:gd name="T63" fmla="*/ 647 h 951"/>
                <a:gd name="T64" fmla="*/ 38 w 1120"/>
                <a:gd name="T65" fmla="*/ 737 h 951"/>
                <a:gd name="T66" fmla="*/ 56 w 1120"/>
                <a:gd name="T67" fmla="*/ 780 h 951"/>
                <a:gd name="T68" fmla="*/ 70 w 1120"/>
                <a:gd name="T69" fmla="*/ 631 h 951"/>
                <a:gd name="T70" fmla="*/ 92 w 1120"/>
                <a:gd name="T71" fmla="*/ 482 h 951"/>
                <a:gd name="T72" fmla="*/ 120 w 1120"/>
                <a:gd name="T73" fmla="*/ 371 h 951"/>
                <a:gd name="T74" fmla="*/ 279 w 1120"/>
                <a:gd name="T75" fmla="*/ 441 h 951"/>
                <a:gd name="T76" fmla="*/ 290 w 1120"/>
                <a:gd name="T77" fmla="*/ 443 h 951"/>
                <a:gd name="T78" fmla="*/ 301 w 1120"/>
                <a:gd name="T79" fmla="*/ 445 h 951"/>
                <a:gd name="T80" fmla="*/ 398 w 1120"/>
                <a:gd name="T81" fmla="*/ 489 h 951"/>
                <a:gd name="T82" fmla="*/ 457 w 1120"/>
                <a:gd name="T83" fmla="*/ 503 h 951"/>
                <a:gd name="T84" fmla="*/ 532 w 1120"/>
                <a:gd name="T85" fmla="*/ 506 h 951"/>
                <a:gd name="T86" fmla="*/ 608 w 1120"/>
                <a:gd name="T87" fmla="*/ 502 h 951"/>
                <a:gd name="T88" fmla="*/ 664 w 1120"/>
                <a:gd name="T89" fmla="*/ 490 h 951"/>
                <a:gd name="T90" fmla="*/ 717 w 1120"/>
                <a:gd name="T91" fmla="*/ 468 h 951"/>
                <a:gd name="T92" fmla="*/ 752 w 1120"/>
                <a:gd name="T93" fmla="*/ 450 h 951"/>
                <a:gd name="T94" fmla="*/ 789 w 1120"/>
                <a:gd name="T95" fmla="*/ 441 h 951"/>
                <a:gd name="T96" fmla="*/ 825 w 1120"/>
                <a:gd name="T97" fmla="*/ 453 h 951"/>
                <a:gd name="T98" fmla="*/ 838 w 1120"/>
                <a:gd name="T99" fmla="*/ 466 h 951"/>
                <a:gd name="T100" fmla="*/ 855 w 1120"/>
                <a:gd name="T101" fmla="*/ 517 h 951"/>
                <a:gd name="T102" fmla="*/ 873 w 1120"/>
                <a:gd name="T103" fmla="*/ 736 h 951"/>
                <a:gd name="T104" fmla="*/ 896 w 1120"/>
                <a:gd name="T105" fmla="*/ 950 h 951"/>
                <a:gd name="T106" fmla="*/ 917 w 1120"/>
                <a:gd name="T107" fmla="*/ 908 h 951"/>
                <a:gd name="T108" fmla="*/ 956 w 1120"/>
                <a:gd name="T109" fmla="*/ 846 h 951"/>
                <a:gd name="T110" fmla="*/ 1005 w 1120"/>
                <a:gd name="T111" fmla="*/ 793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20" h="951">
                  <a:moveTo>
                    <a:pt x="1038" y="742"/>
                  </a:moveTo>
                  <a:lnTo>
                    <a:pt x="1038" y="742"/>
                  </a:lnTo>
                  <a:lnTo>
                    <a:pt x="1062" y="679"/>
                  </a:lnTo>
                  <a:lnTo>
                    <a:pt x="1075" y="647"/>
                  </a:lnTo>
                  <a:lnTo>
                    <a:pt x="1086" y="615"/>
                  </a:lnTo>
                  <a:lnTo>
                    <a:pt x="1096" y="582"/>
                  </a:lnTo>
                  <a:lnTo>
                    <a:pt x="1104" y="550"/>
                  </a:lnTo>
                  <a:lnTo>
                    <a:pt x="1111" y="518"/>
                  </a:lnTo>
                  <a:lnTo>
                    <a:pt x="1116" y="484"/>
                  </a:lnTo>
                  <a:lnTo>
                    <a:pt x="1116" y="484"/>
                  </a:lnTo>
                  <a:lnTo>
                    <a:pt x="1119" y="450"/>
                  </a:lnTo>
                  <a:lnTo>
                    <a:pt x="1120" y="433"/>
                  </a:lnTo>
                  <a:lnTo>
                    <a:pt x="1119" y="416"/>
                  </a:lnTo>
                  <a:lnTo>
                    <a:pt x="1119" y="398"/>
                  </a:lnTo>
                  <a:lnTo>
                    <a:pt x="1117" y="381"/>
                  </a:lnTo>
                  <a:lnTo>
                    <a:pt x="1115" y="365"/>
                  </a:lnTo>
                  <a:lnTo>
                    <a:pt x="1113" y="348"/>
                  </a:lnTo>
                  <a:lnTo>
                    <a:pt x="1108" y="331"/>
                  </a:lnTo>
                  <a:lnTo>
                    <a:pt x="1104" y="315"/>
                  </a:lnTo>
                  <a:lnTo>
                    <a:pt x="1098" y="300"/>
                  </a:lnTo>
                  <a:lnTo>
                    <a:pt x="1092" y="284"/>
                  </a:lnTo>
                  <a:lnTo>
                    <a:pt x="1085" y="268"/>
                  </a:lnTo>
                  <a:lnTo>
                    <a:pt x="1077" y="254"/>
                  </a:lnTo>
                  <a:lnTo>
                    <a:pt x="1068" y="239"/>
                  </a:lnTo>
                  <a:lnTo>
                    <a:pt x="1058" y="226"/>
                  </a:lnTo>
                  <a:lnTo>
                    <a:pt x="1058" y="226"/>
                  </a:lnTo>
                  <a:lnTo>
                    <a:pt x="1044" y="210"/>
                  </a:lnTo>
                  <a:lnTo>
                    <a:pt x="1030" y="195"/>
                  </a:lnTo>
                  <a:lnTo>
                    <a:pt x="1014" y="181"/>
                  </a:lnTo>
                  <a:lnTo>
                    <a:pt x="999" y="168"/>
                  </a:lnTo>
                  <a:lnTo>
                    <a:pt x="982" y="156"/>
                  </a:lnTo>
                  <a:lnTo>
                    <a:pt x="964" y="144"/>
                  </a:lnTo>
                  <a:lnTo>
                    <a:pt x="928" y="123"/>
                  </a:lnTo>
                  <a:lnTo>
                    <a:pt x="928" y="123"/>
                  </a:lnTo>
                  <a:lnTo>
                    <a:pt x="904" y="110"/>
                  </a:lnTo>
                  <a:lnTo>
                    <a:pt x="880" y="99"/>
                  </a:lnTo>
                  <a:lnTo>
                    <a:pt x="856" y="87"/>
                  </a:lnTo>
                  <a:lnTo>
                    <a:pt x="831" y="76"/>
                  </a:lnTo>
                  <a:lnTo>
                    <a:pt x="807" y="66"/>
                  </a:lnTo>
                  <a:lnTo>
                    <a:pt x="782" y="57"/>
                  </a:lnTo>
                  <a:lnTo>
                    <a:pt x="756" y="48"/>
                  </a:lnTo>
                  <a:lnTo>
                    <a:pt x="731" y="41"/>
                  </a:lnTo>
                  <a:lnTo>
                    <a:pt x="705" y="33"/>
                  </a:lnTo>
                  <a:lnTo>
                    <a:pt x="679" y="26"/>
                  </a:lnTo>
                  <a:lnTo>
                    <a:pt x="653" y="20"/>
                  </a:lnTo>
                  <a:lnTo>
                    <a:pt x="627" y="15"/>
                  </a:lnTo>
                  <a:lnTo>
                    <a:pt x="600" y="10"/>
                  </a:lnTo>
                  <a:lnTo>
                    <a:pt x="573" y="7"/>
                  </a:lnTo>
                  <a:lnTo>
                    <a:pt x="548" y="4"/>
                  </a:lnTo>
                  <a:lnTo>
                    <a:pt x="521" y="1"/>
                  </a:lnTo>
                  <a:lnTo>
                    <a:pt x="521" y="1"/>
                  </a:lnTo>
                  <a:lnTo>
                    <a:pt x="503" y="0"/>
                  </a:lnTo>
                  <a:lnTo>
                    <a:pt x="486" y="0"/>
                  </a:lnTo>
                  <a:lnTo>
                    <a:pt x="470" y="1"/>
                  </a:lnTo>
                  <a:lnTo>
                    <a:pt x="453" y="4"/>
                  </a:lnTo>
                  <a:lnTo>
                    <a:pt x="453" y="4"/>
                  </a:lnTo>
                  <a:lnTo>
                    <a:pt x="434" y="9"/>
                  </a:lnTo>
                  <a:lnTo>
                    <a:pt x="415" y="17"/>
                  </a:lnTo>
                  <a:lnTo>
                    <a:pt x="398" y="25"/>
                  </a:lnTo>
                  <a:lnTo>
                    <a:pt x="380" y="35"/>
                  </a:lnTo>
                  <a:lnTo>
                    <a:pt x="380" y="35"/>
                  </a:lnTo>
                  <a:lnTo>
                    <a:pt x="273" y="94"/>
                  </a:lnTo>
                  <a:lnTo>
                    <a:pt x="167" y="154"/>
                  </a:lnTo>
                  <a:lnTo>
                    <a:pt x="167" y="154"/>
                  </a:lnTo>
                  <a:lnTo>
                    <a:pt x="140" y="170"/>
                  </a:lnTo>
                  <a:lnTo>
                    <a:pt x="115" y="188"/>
                  </a:lnTo>
                  <a:lnTo>
                    <a:pt x="90" y="206"/>
                  </a:lnTo>
                  <a:lnTo>
                    <a:pt x="78" y="216"/>
                  </a:lnTo>
                  <a:lnTo>
                    <a:pt x="67" y="226"/>
                  </a:lnTo>
                  <a:lnTo>
                    <a:pt x="56" y="236"/>
                  </a:lnTo>
                  <a:lnTo>
                    <a:pt x="46" y="247"/>
                  </a:lnTo>
                  <a:lnTo>
                    <a:pt x="36" y="258"/>
                  </a:lnTo>
                  <a:lnTo>
                    <a:pt x="28" y="271"/>
                  </a:lnTo>
                  <a:lnTo>
                    <a:pt x="20" y="283"/>
                  </a:lnTo>
                  <a:lnTo>
                    <a:pt x="13" y="296"/>
                  </a:lnTo>
                  <a:lnTo>
                    <a:pt x="9" y="311"/>
                  </a:lnTo>
                  <a:lnTo>
                    <a:pt x="4" y="324"/>
                  </a:lnTo>
                  <a:lnTo>
                    <a:pt x="4" y="324"/>
                  </a:lnTo>
                  <a:lnTo>
                    <a:pt x="1" y="342"/>
                  </a:lnTo>
                  <a:lnTo>
                    <a:pt x="0" y="360"/>
                  </a:lnTo>
                  <a:lnTo>
                    <a:pt x="0" y="377"/>
                  </a:lnTo>
                  <a:lnTo>
                    <a:pt x="2" y="395"/>
                  </a:lnTo>
                  <a:lnTo>
                    <a:pt x="4" y="413"/>
                  </a:lnTo>
                  <a:lnTo>
                    <a:pt x="8" y="431"/>
                  </a:lnTo>
                  <a:lnTo>
                    <a:pt x="15" y="466"/>
                  </a:lnTo>
                  <a:lnTo>
                    <a:pt x="22" y="501"/>
                  </a:lnTo>
                  <a:lnTo>
                    <a:pt x="25" y="519"/>
                  </a:lnTo>
                  <a:lnTo>
                    <a:pt x="28" y="537"/>
                  </a:lnTo>
                  <a:lnTo>
                    <a:pt x="28" y="553"/>
                  </a:lnTo>
                  <a:lnTo>
                    <a:pt x="28" y="571"/>
                  </a:lnTo>
                  <a:lnTo>
                    <a:pt x="25" y="588"/>
                  </a:lnTo>
                  <a:lnTo>
                    <a:pt x="21" y="606"/>
                  </a:lnTo>
                  <a:lnTo>
                    <a:pt x="14" y="603"/>
                  </a:lnTo>
                  <a:lnTo>
                    <a:pt x="14" y="603"/>
                  </a:lnTo>
                  <a:lnTo>
                    <a:pt x="20" y="625"/>
                  </a:lnTo>
                  <a:lnTo>
                    <a:pt x="24" y="647"/>
                  </a:lnTo>
                  <a:lnTo>
                    <a:pt x="29" y="670"/>
                  </a:lnTo>
                  <a:lnTo>
                    <a:pt x="33" y="692"/>
                  </a:lnTo>
                  <a:lnTo>
                    <a:pt x="38" y="737"/>
                  </a:lnTo>
                  <a:lnTo>
                    <a:pt x="41" y="782"/>
                  </a:lnTo>
                  <a:lnTo>
                    <a:pt x="56" y="780"/>
                  </a:lnTo>
                  <a:lnTo>
                    <a:pt x="56" y="780"/>
                  </a:lnTo>
                  <a:lnTo>
                    <a:pt x="59" y="730"/>
                  </a:lnTo>
                  <a:lnTo>
                    <a:pt x="65" y="681"/>
                  </a:lnTo>
                  <a:lnTo>
                    <a:pt x="70" y="631"/>
                  </a:lnTo>
                  <a:lnTo>
                    <a:pt x="77" y="580"/>
                  </a:lnTo>
                  <a:lnTo>
                    <a:pt x="85" y="531"/>
                  </a:lnTo>
                  <a:lnTo>
                    <a:pt x="92" y="482"/>
                  </a:lnTo>
                  <a:lnTo>
                    <a:pt x="102" y="432"/>
                  </a:lnTo>
                  <a:lnTo>
                    <a:pt x="114" y="384"/>
                  </a:lnTo>
                  <a:lnTo>
                    <a:pt x="120" y="371"/>
                  </a:lnTo>
                  <a:lnTo>
                    <a:pt x="120" y="371"/>
                  </a:lnTo>
                  <a:lnTo>
                    <a:pt x="201" y="407"/>
                  </a:lnTo>
                  <a:lnTo>
                    <a:pt x="279" y="441"/>
                  </a:lnTo>
                  <a:lnTo>
                    <a:pt x="279" y="441"/>
                  </a:lnTo>
                  <a:lnTo>
                    <a:pt x="284" y="443"/>
                  </a:lnTo>
                  <a:lnTo>
                    <a:pt x="290" y="443"/>
                  </a:lnTo>
                  <a:lnTo>
                    <a:pt x="296" y="443"/>
                  </a:lnTo>
                  <a:lnTo>
                    <a:pt x="301" y="445"/>
                  </a:lnTo>
                  <a:lnTo>
                    <a:pt x="301" y="445"/>
                  </a:lnTo>
                  <a:lnTo>
                    <a:pt x="340" y="463"/>
                  </a:lnTo>
                  <a:lnTo>
                    <a:pt x="379" y="481"/>
                  </a:lnTo>
                  <a:lnTo>
                    <a:pt x="398" y="489"/>
                  </a:lnTo>
                  <a:lnTo>
                    <a:pt x="418" y="495"/>
                  </a:lnTo>
                  <a:lnTo>
                    <a:pt x="437" y="500"/>
                  </a:lnTo>
                  <a:lnTo>
                    <a:pt x="457" y="503"/>
                  </a:lnTo>
                  <a:lnTo>
                    <a:pt x="457" y="503"/>
                  </a:lnTo>
                  <a:lnTo>
                    <a:pt x="494" y="505"/>
                  </a:lnTo>
                  <a:lnTo>
                    <a:pt x="532" y="506"/>
                  </a:lnTo>
                  <a:lnTo>
                    <a:pt x="570" y="505"/>
                  </a:lnTo>
                  <a:lnTo>
                    <a:pt x="589" y="504"/>
                  </a:lnTo>
                  <a:lnTo>
                    <a:pt x="608" y="502"/>
                  </a:lnTo>
                  <a:lnTo>
                    <a:pt x="627" y="499"/>
                  </a:lnTo>
                  <a:lnTo>
                    <a:pt x="646" y="494"/>
                  </a:lnTo>
                  <a:lnTo>
                    <a:pt x="664" y="490"/>
                  </a:lnTo>
                  <a:lnTo>
                    <a:pt x="682" y="484"/>
                  </a:lnTo>
                  <a:lnTo>
                    <a:pt x="700" y="476"/>
                  </a:lnTo>
                  <a:lnTo>
                    <a:pt x="717" y="468"/>
                  </a:lnTo>
                  <a:lnTo>
                    <a:pt x="735" y="460"/>
                  </a:lnTo>
                  <a:lnTo>
                    <a:pt x="752" y="450"/>
                  </a:lnTo>
                  <a:lnTo>
                    <a:pt x="752" y="450"/>
                  </a:lnTo>
                  <a:lnTo>
                    <a:pt x="764" y="444"/>
                  </a:lnTo>
                  <a:lnTo>
                    <a:pt x="777" y="441"/>
                  </a:lnTo>
                  <a:lnTo>
                    <a:pt x="789" y="441"/>
                  </a:lnTo>
                  <a:lnTo>
                    <a:pt x="802" y="443"/>
                  </a:lnTo>
                  <a:lnTo>
                    <a:pt x="813" y="446"/>
                  </a:lnTo>
                  <a:lnTo>
                    <a:pt x="825" y="453"/>
                  </a:lnTo>
                  <a:lnTo>
                    <a:pt x="829" y="456"/>
                  </a:lnTo>
                  <a:lnTo>
                    <a:pt x="833" y="461"/>
                  </a:lnTo>
                  <a:lnTo>
                    <a:pt x="838" y="466"/>
                  </a:lnTo>
                  <a:lnTo>
                    <a:pt x="841" y="472"/>
                  </a:lnTo>
                  <a:lnTo>
                    <a:pt x="841" y="472"/>
                  </a:lnTo>
                  <a:lnTo>
                    <a:pt x="855" y="517"/>
                  </a:lnTo>
                  <a:lnTo>
                    <a:pt x="855" y="517"/>
                  </a:lnTo>
                  <a:lnTo>
                    <a:pt x="864" y="626"/>
                  </a:lnTo>
                  <a:lnTo>
                    <a:pt x="873" y="736"/>
                  </a:lnTo>
                  <a:lnTo>
                    <a:pt x="881" y="843"/>
                  </a:lnTo>
                  <a:lnTo>
                    <a:pt x="890" y="951"/>
                  </a:lnTo>
                  <a:lnTo>
                    <a:pt x="896" y="950"/>
                  </a:lnTo>
                  <a:lnTo>
                    <a:pt x="896" y="950"/>
                  </a:lnTo>
                  <a:lnTo>
                    <a:pt x="906" y="929"/>
                  </a:lnTo>
                  <a:lnTo>
                    <a:pt x="917" y="908"/>
                  </a:lnTo>
                  <a:lnTo>
                    <a:pt x="929" y="886"/>
                  </a:lnTo>
                  <a:lnTo>
                    <a:pt x="942" y="865"/>
                  </a:lnTo>
                  <a:lnTo>
                    <a:pt x="956" y="846"/>
                  </a:lnTo>
                  <a:lnTo>
                    <a:pt x="972" y="827"/>
                  </a:lnTo>
                  <a:lnTo>
                    <a:pt x="988" y="809"/>
                  </a:lnTo>
                  <a:lnTo>
                    <a:pt x="1005" y="793"/>
                  </a:lnTo>
                  <a:lnTo>
                    <a:pt x="1038" y="742"/>
                  </a:lnTo>
                  <a:close/>
                </a:path>
              </a:pathLst>
            </a:custGeom>
            <a:solidFill>
              <a:srgbClr val="37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3C43EC25-ED6E-FB4A-3CDF-D21EFB4243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" y="286"/>
              <a:ext cx="1428" cy="1412"/>
            </a:xfrm>
            <a:custGeom>
              <a:avLst/>
              <a:gdLst>
                <a:gd name="T0" fmla="*/ 1369 w 1428"/>
                <a:gd name="T1" fmla="*/ 1239 h 1412"/>
                <a:gd name="T2" fmla="*/ 1281 w 1428"/>
                <a:gd name="T3" fmla="*/ 1189 h 1412"/>
                <a:gd name="T4" fmla="*/ 1207 w 1428"/>
                <a:gd name="T5" fmla="*/ 1115 h 1412"/>
                <a:gd name="T6" fmla="*/ 1158 w 1428"/>
                <a:gd name="T7" fmla="*/ 1040 h 1412"/>
                <a:gd name="T8" fmla="*/ 1129 w 1428"/>
                <a:gd name="T9" fmla="*/ 963 h 1412"/>
                <a:gd name="T10" fmla="*/ 1125 w 1428"/>
                <a:gd name="T11" fmla="*/ 872 h 1412"/>
                <a:gd name="T12" fmla="*/ 1139 w 1428"/>
                <a:gd name="T13" fmla="*/ 649 h 1412"/>
                <a:gd name="T14" fmla="*/ 1138 w 1428"/>
                <a:gd name="T15" fmla="*/ 472 h 1412"/>
                <a:gd name="T16" fmla="*/ 1116 w 1428"/>
                <a:gd name="T17" fmla="*/ 339 h 1412"/>
                <a:gd name="T18" fmla="*/ 1077 w 1428"/>
                <a:gd name="T19" fmla="*/ 236 h 1412"/>
                <a:gd name="T20" fmla="*/ 1032 w 1428"/>
                <a:gd name="T21" fmla="*/ 165 h 1412"/>
                <a:gd name="T22" fmla="*/ 925 w 1428"/>
                <a:gd name="T23" fmla="*/ 68 h 1412"/>
                <a:gd name="T24" fmla="*/ 775 w 1428"/>
                <a:gd name="T25" fmla="*/ 9 h 1412"/>
                <a:gd name="T26" fmla="*/ 615 w 1428"/>
                <a:gd name="T27" fmla="*/ 7 h 1412"/>
                <a:gd name="T28" fmla="*/ 547 w 1428"/>
                <a:gd name="T29" fmla="*/ 26 h 1412"/>
                <a:gd name="T30" fmla="*/ 498 w 1428"/>
                <a:gd name="T31" fmla="*/ 63 h 1412"/>
                <a:gd name="T32" fmla="*/ 395 w 1428"/>
                <a:gd name="T33" fmla="*/ 81 h 1412"/>
                <a:gd name="T34" fmla="*/ 291 w 1428"/>
                <a:gd name="T35" fmla="*/ 132 h 1412"/>
                <a:gd name="T36" fmla="*/ 176 w 1428"/>
                <a:gd name="T37" fmla="*/ 212 h 1412"/>
                <a:gd name="T38" fmla="*/ 108 w 1428"/>
                <a:gd name="T39" fmla="*/ 287 h 1412"/>
                <a:gd name="T40" fmla="*/ 53 w 1428"/>
                <a:gd name="T41" fmla="*/ 397 h 1412"/>
                <a:gd name="T42" fmla="*/ 22 w 1428"/>
                <a:gd name="T43" fmla="*/ 497 h 1412"/>
                <a:gd name="T44" fmla="*/ 2 w 1428"/>
                <a:gd name="T45" fmla="*/ 628 h 1412"/>
                <a:gd name="T46" fmla="*/ 3 w 1428"/>
                <a:gd name="T47" fmla="*/ 761 h 1412"/>
                <a:gd name="T48" fmla="*/ 23 w 1428"/>
                <a:gd name="T49" fmla="*/ 892 h 1412"/>
                <a:gd name="T50" fmla="*/ 63 w 1428"/>
                <a:gd name="T51" fmla="*/ 1018 h 1412"/>
                <a:gd name="T52" fmla="*/ 124 w 1428"/>
                <a:gd name="T53" fmla="*/ 1136 h 1412"/>
                <a:gd name="T54" fmla="*/ 164 w 1428"/>
                <a:gd name="T55" fmla="*/ 1214 h 1412"/>
                <a:gd name="T56" fmla="*/ 265 w 1428"/>
                <a:gd name="T57" fmla="*/ 1293 h 1412"/>
                <a:gd name="T58" fmla="*/ 380 w 1428"/>
                <a:gd name="T59" fmla="*/ 1351 h 1412"/>
                <a:gd name="T60" fmla="*/ 505 w 1428"/>
                <a:gd name="T61" fmla="*/ 1387 h 1412"/>
                <a:gd name="T62" fmla="*/ 542 w 1428"/>
                <a:gd name="T63" fmla="*/ 1390 h 1412"/>
                <a:gd name="T64" fmla="*/ 549 w 1428"/>
                <a:gd name="T65" fmla="*/ 1375 h 1412"/>
                <a:gd name="T66" fmla="*/ 548 w 1428"/>
                <a:gd name="T67" fmla="*/ 1343 h 1412"/>
                <a:gd name="T68" fmla="*/ 644 w 1428"/>
                <a:gd name="T69" fmla="*/ 1379 h 1412"/>
                <a:gd name="T70" fmla="*/ 680 w 1428"/>
                <a:gd name="T71" fmla="*/ 1377 h 1412"/>
                <a:gd name="T72" fmla="*/ 671 w 1428"/>
                <a:gd name="T73" fmla="*/ 1350 h 1412"/>
                <a:gd name="T74" fmla="*/ 764 w 1428"/>
                <a:gd name="T75" fmla="*/ 1407 h 1412"/>
                <a:gd name="T76" fmla="*/ 772 w 1428"/>
                <a:gd name="T77" fmla="*/ 1367 h 1412"/>
                <a:gd name="T78" fmla="*/ 761 w 1428"/>
                <a:gd name="T79" fmla="*/ 1318 h 1412"/>
                <a:gd name="T80" fmla="*/ 768 w 1428"/>
                <a:gd name="T81" fmla="*/ 1285 h 1412"/>
                <a:gd name="T82" fmla="*/ 817 w 1428"/>
                <a:gd name="T83" fmla="*/ 1323 h 1412"/>
                <a:gd name="T84" fmla="*/ 899 w 1428"/>
                <a:gd name="T85" fmla="*/ 1359 h 1412"/>
                <a:gd name="T86" fmla="*/ 1033 w 1428"/>
                <a:gd name="T87" fmla="*/ 1390 h 1412"/>
                <a:gd name="T88" fmla="*/ 1082 w 1428"/>
                <a:gd name="T89" fmla="*/ 1379 h 1412"/>
                <a:gd name="T90" fmla="*/ 1049 w 1428"/>
                <a:gd name="T91" fmla="*/ 1318 h 1412"/>
                <a:gd name="T92" fmla="*/ 1037 w 1428"/>
                <a:gd name="T93" fmla="*/ 1265 h 1412"/>
                <a:gd name="T94" fmla="*/ 1187 w 1428"/>
                <a:gd name="T95" fmla="*/ 1315 h 1412"/>
                <a:gd name="T96" fmla="*/ 1261 w 1428"/>
                <a:gd name="T97" fmla="*/ 1319 h 1412"/>
                <a:gd name="T98" fmla="*/ 1270 w 1428"/>
                <a:gd name="T99" fmla="*/ 1310 h 1412"/>
                <a:gd name="T100" fmla="*/ 1253 w 1428"/>
                <a:gd name="T101" fmla="*/ 1284 h 1412"/>
                <a:gd name="T102" fmla="*/ 1315 w 1428"/>
                <a:gd name="T103" fmla="*/ 1283 h 1412"/>
                <a:gd name="T104" fmla="*/ 1281 w 1428"/>
                <a:gd name="T105" fmla="*/ 1201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28" h="1412">
                  <a:moveTo>
                    <a:pt x="1428" y="1254"/>
                  </a:moveTo>
                  <a:lnTo>
                    <a:pt x="1428" y="1254"/>
                  </a:lnTo>
                  <a:lnTo>
                    <a:pt x="1408" y="1250"/>
                  </a:lnTo>
                  <a:lnTo>
                    <a:pt x="1388" y="1246"/>
                  </a:lnTo>
                  <a:lnTo>
                    <a:pt x="1369" y="1239"/>
                  </a:lnTo>
                  <a:lnTo>
                    <a:pt x="1350" y="1231"/>
                  </a:lnTo>
                  <a:lnTo>
                    <a:pt x="1332" y="1223"/>
                  </a:lnTo>
                  <a:lnTo>
                    <a:pt x="1315" y="1212"/>
                  </a:lnTo>
                  <a:lnTo>
                    <a:pt x="1298" y="1201"/>
                  </a:lnTo>
                  <a:lnTo>
                    <a:pt x="1281" y="1189"/>
                  </a:lnTo>
                  <a:lnTo>
                    <a:pt x="1265" y="1176"/>
                  </a:lnTo>
                  <a:lnTo>
                    <a:pt x="1250" y="1162"/>
                  </a:lnTo>
                  <a:lnTo>
                    <a:pt x="1235" y="1147"/>
                  </a:lnTo>
                  <a:lnTo>
                    <a:pt x="1221" y="1131"/>
                  </a:lnTo>
                  <a:lnTo>
                    <a:pt x="1207" y="1115"/>
                  </a:lnTo>
                  <a:lnTo>
                    <a:pt x="1195" y="1099"/>
                  </a:lnTo>
                  <a:lnTo>
                    <a:pt x="1184" y="1082"/>
                  </a:lnTo>
                  <a:lnTo>
                    <a:pt x="1173" y="1064"/>
                  </a:lnTo>
                  <a:lnTo>
                    <a:pt x="1173" y="1064"/>
                  </a:lnTo>
                  <a:lnTo>
                    <a:pt x="1158" y="1040"/>
                  </a:lnTo>
                  <a:lnTo>
                    <a:pt x="1147" y="1016"/>
                  </a:lnTo>
                  <a:lnTo>
                    <a:pt x="1142" y="1002"/>
                  </a:lnTo>
                  <a:lnTo>
                    <a:pt x="1137" y="990"/>
                  </a:lnTo>
                  <a:lnTo>
                    <a:pt x="1133" y="977"/>
                  </a:lnTo>
                  <a:lnTo>
                    <a:pt x="1129" y="963"/>
                  </a:lnTo>
                  <a:lnTo>
                    <a:pt x="1129" y="963"/>
                  </a:lnTo>
                  <a:lnTo>
                    <a:pt x="1126" y="941"/>
                  </a:lnTo>
                  <a:lnTo>
                    <a:pt x="1125" y="919"/>
                  </a:lnTo>
                  <a:lnTo>
                    <a:pt x="1125" y="895"/>
                  </a:lnTo>
                  <a:lnTo>
                    <a:pt x="1125" y="872"/>
                  </a:lnTo>
                  <a:lnTo>
                    <a:pt x="1125" y="872"/>
                  </a:lnTo>
                  <a:lnTo>
                    <a:pt x="1127" y="827"/>
                  </a:lnTo>
                  <a:lnTo>
                    <a:pt x="1130" y="783"/>
                  </a:lnTo>
                  <a:lnTo>
                    <a:pt x="1137" y="694"/>
                  </a:lnTo>
                  <a:lnTo>
                    <a:pt x="1139" y="649"/>
                  </a:lnTo>
                  <a:lnTo>
                    <a:pt x="1142" y="605"/>
                  </a:lnTo>
                  <a:lnTo>
                    <a:pt x="1142" y="560"/>
                  </a:lnTo>
                  <a:lnTo>
                    <a:pt x="1140" y="516"/>
                  </a:lnTo>
                  <a:lnTo>
                    <a:pt x="1140" y="516"/>
                  </a:lnTo>
                  <a:lnTo>
                    <a:pt x="1138" y="472"/>
                  </a:lnTo>
                  <a:lnTo>
                    <a:pt x="1134" y="427"/>
                  </a:lnTo>
                  <a:lnTo>
                    <a:pt x="1130" y="405"/>
                  </a:lnTo>
                  <a:lnTo>
                    <a:pt x="1126" y="382"/>
                  </a:lnTo>
                  <a:lnTo>
                    <a:pt x="1121" y="361"/>
                  </a:lnTo>
                  <a:lnTo>
                    <a:pt x="1116" y="339"/>
                  </a:lnTo>
                  <a:lnTo>
                    <a:pt x="1109" y="317"/>
                  </a:lnTo>
                  <a:lnTo>
                    <a:pt x="1102" y="296"/>
                  </a:lnTo>
                  <a:lnTo>
                    <a:pt x="1095" y="276"/>
                  </a:lnTo>
                  <a:lnTo>
                    <a:pt x="1086" y="256"/>
                  </a:lnTo>
                  <a:lnTo>
                    <a:pt x="1077" y="236"/>
                  </a:lnTo>
                  <a:lnTo>
                    <a:pt x="1066" y="216"/>
                  </a:lnTo>
                  <a:lnTo>
                    <a:pt x="1055" y="197"/>
                  </a:lnTo>
                  <a:lnTo>
                    <a:pt x="1042" y="179"/>
                  </a:lnTo>
                  <a:lnTo>
                    <a:pt x="1042" y="179"/>
                  </a:lnTo>
                  <a:lnTo>
                    <a:pt x="1032" y="165"/>
                  </a:lnTo>
                  <a:lnTo>
                    <a:pt x="1022" y="153"/>
                  </a:lnTo>
                  <a:lnTo>
                    <a:pt x="1001" y="130"/>
                  </a:lnTo>
                  <a:lnTo>
                    <a:pt x="976" y="107"/>
                  </a:lnTo>
                  <a:lnTo>
                    <a:pt x="952" y="87"/>
                  </a:lnTo>
                  <a:lnTo>
                    <a:pt x="925" y="68"/>
                  </a:lnTo>
                  <a:lnTo>
                    <a:pt x="897" y="53"/>
                  </a:lnTo>
                  <a:lnTo>
                    <a:pt x="868" y="38"/>
                  </a:lnTo>
                  <a:lnTo>
                    <a:pt x="838" y="26"/>
                  </a:lnTo>
                  <a:lnTo>
                    <a:pt x="807" y="17"/>
                  </a:lnTo>
                  <a:lnTo>
                    <a:pt x="775" y="9"/>
                  </a:lnTo>
                  <a:lnTo>
                    <a:pt x="743" y="3"/>
                  </a:lnTo>
                  <a:lnTo>
                    <a:pt x="711" y="0"/>
                  </a:lnTo>
                  <a:lnTo>
                    <a:pt x="678" y="0"/>
                  </a:lnTo>
                  <a:lnTo>
                    <a:pt x="646" y="2"/>
                  </a:lnTo>
                  <a:lnTo>
                    <a:pt x="615" y="7"/>
                  </a:lnTo>
                  <a:lnTo>
                    <a:pt x="598" y="10"/>
                  </a:lnTo>
                  <a:lnTo>
                    <a:pt x="582" y="13"/>
                  </a:lnTo>
                  <a:lnTo>
                    <a:pt x="582" y="13"/>
                  </a:lnTo>
                  <a:lnTo>
                    <a:pt x="559" y="21"/>
                  </a:lnTo>
                  <a:lnTo>
                    <a:pt x="547" y="26"/>
                  </a:lnTo>
                  <a:lnTo>
                    <a:pt x="536" y="31"/>
                  </a:lnTo>
                  <a:lnTo>
                    <a:pt x="525" y="38"/>
                  </a:lnTo>
                  <a:lnTo>
                    <a:pt x="515" y="45"/>
                  </a:lnTo>
                  <a:lnTo>
                    <a:pt x="505" y="54"/>
                  </a:lnTo>
                  <a:lnTo>
                    <a:pt x="498" y="63"/>
                  </a:lnTo>
                  <a:lnTo>
                    <a:pt x="463" y="64"/>
                  </a:lnTo>
                  <a:lnTo>
                    <a:pt x="463" y="64"/>
                  </a:lnTo>
                  <a:lnTo>
                    <a:pt x="440" y="68"/>
                  </a:lnTo>
                  <a:lnTo>
                    <a:pt x="417" y="74"/>
                  </a:lnTo>
                  <a:lnTo>
                    <a:pt x="395" y="81"/>
                  </a:lnTo>
                  <a:lnTo>
                    <a:pt x="374" y="88"/>
                  </a:lnTo>
                  <a:lnTo>
                    <a:pt x="353" y="98"/>
                  </a:lnTo>
                  <a:lnTo>
                    <a:pt x="331" y="108"/>
                  </a:lnTo>
                  <a:lnTo>
                    <a:pt x="291" y="132"/>
                  </a:lnTo>
                  <a:lnTo>
                    <a:pt x="291" y="132"/>
                  </a:lnTo>
                  <a:lnTo>
                    <a:pt x="267" y="146"/>
                  </a:lnTo>
                  <a:lnTo>
                    <a:pt x="243" y="162"/>
                  </a:lnTo>
                  <a:lnTo>
                    <a:pt x="220" y="178"/>
                  </a:lnTo>
                  <a:lnTo>
                    <a:pt x="197" y="194"/>
                  </a:lnTo>
                  <a:lnTo>
                    <a:pt x="176" y="212"/>
                  </a:lnTo>
                  <a:lnTo>
                    <a:pt x="156" y="231"/>
                  </a:lnTo>
                  <a:lnTo>
                    <a:pt x="136" y="251"/>
                  </a:lnTo>
                  <a:lnTo>
                    <a:pt x="119" y="274"/>
                  </a:lnTo>
                  <a:lnTo>
                    <a:pt x="119" y="274"/>
                  </a:lnTo>
                  <a:lnTo>
                    <a:pt x="108" y="287"/>
                  </a:lnTo>
                  <a:lnTo>
                    <a:pt x="99" y="302"/>
                  </a:lnTo>
                  <a:lnTo>
                    <a:pt x="90" y="317"/>
                  </a:lnTo>
                  <a:lnTo>
                    <a:pt x="81" y="332"/>
                  </a:lnTo>
                  <a:lnTo>
                    <a:pt x="67" y="364"/>
                  </a:lnTo>
                  <a:lnTo>
                    <a:pt x="53" y="397"/>
                  </a:lnTo>
                  <a:lnTo>
                    <a:pt x="53" y="397"/>
                  </a:lnTo>
                  <a:lnTo>
                    <a:pt x="44" y="421"/>
                  </a:lnTo>
                  <a:lnTo>
                    <a:pt x="37" y="446"/>
                  </a:lnTo>
                  <a:lnTo>
                    <a:pt x="29" y="472"/>
                  </a:lnTo>
                  <a:lnTo>
                    <a:pt x="22" y="497"/>
                  </a:lnTo>
                  <a:lnTo>
                    <a:pt x="17" y="523"/>
                  </a:lnTo>
                  <a:lnTo>
                    <a:pt x="12" y="550"/>
                  </a:lnTo>
                  <a:lnTo>
                    <a:pt x="8" y="576"/>
                  </a:lnTo>
                  <a:lnTo>
                    <a:pt x="4" y="602"/>
                  </a:lnTo>
                  <a:lnTo>
                    <a:pt x="2" y="628"/>
                  </a:lnTo>
                  <a:lnTo>
                    <a:pt x="1" y="655"/>
                  </a:lnTo>
                  <a:lnTo>
                    <a:pt x="0" y="682"/>
                  </a:lnTo>
                  <a:lnTo>
                    <a:pt x="0" y="709"/>
                  </a:lnTo>
                  <a:lnTo>
                    <a:pt x="1" y="734"/>
                  </a:lnTo>
                  <a:lnTo>
                    <a:pt x="3" y="761"/>
                  </a:lnTo>
                  <a:lnTo>
                    <a:pt x="5" y="788"/>
                  </a:lnTo>
                  <a:lnTo>
                    <a:pt x="9" y="814"/>
                  </a:lnTo>
                  <a:lnTo>
                    <a:pt x="13" y="840"/>
                  </a:lnTo>
                  <a:lnTo>
                    <a:pt x="18" y="866"/>
                  </a:lnTo>
                  <a:lnTo>
                    <a:pt x="23" y="892"/>
                  </a:lnTo>
                  <a:lnTo>
                    <a:pt x="30" y="917"/>
                  </a:lnTo>
                  <a:lnTo>
                    <a:pt x="38" y="943"/>
                  </a:lnTo>
                  <a:lnTo>
                    <a:pt x="46" y="969"/>
                  </a:lnTo>
                  <a:lnTo>
                    <a:pt x="55" y="993"/>
                  </a:lnTo>
                  <a:lnTo>
                    <a:pt x="63" y="1018"/>
                  </a:lnTo>
                  <a:lnTo>
                    <a:pt x="75" y="1043"/>
                  </a:lnTo>
                  <a:lnTo>
                    <a:pt x="86" y="1066"/>
                  </a:lnTo>
                  <a:lnTo>
                    <a:pt x="97" y="1091"/>
                  </a:lnTo>
                  <a:lnTo>
                    <a:pt x="110" y="1113"/>
                  </a:lnTo>
                  <a:lnTo>
                    <a:pt x="124" y="1136"/>
                  </a:lnTo>
                  <a:lnTo>
                    <a:pt x="137" y="1159"/>
                  </a:lnTo>
                  <a:lnTo>
                    <a:pt x="153" y="1181"/>
                  </a:lnTo>
                  <a:lnTo>
                    <a:pt x="168" y="1202"/>
                  </a:lnTo>
                  <a:lnTo>
                    <a:pt x="164" y="1214"/>
                  </a:lnTo>
                  <a:lnTo>
                    <a:pt x="164" y="1214"/>
                  </a:lnTo>
                  <a:lnTo>
                    <a:pt x="183" y="1230"/>
                  </a:lnTo>
                  <a:lnTo>
                    <a:pt x="203" y="1247"/>
                  </a:lnTo>
                  <a:lnTo>
                    <a:pt x="223" y="1263"/>
                  </a:lnTo>
                  <a:lnTo>
                    <a:pt x="244" y="1278"/>
                  </a:lnTo>
                  <a:lnTo>
                    <a:pt x="265" y="1293"/>
                  </a:lnTo>
                  <a:lnTo>
                    <a:pt x="288" y="1306"/>
                  </a:lnTo>
                  <a:lnTo>
                    <a:pt x="310" y="1319"/>
                  </a:lnTo>
                  <a:lnTo>
                    <a:pt x="334" y="1330"/>
                  </a:lnTo>
                  <a:lnTo>
                    <a:pt x="357" y="1341"/>
                  </a:lnTo>
                  <a:lnTo>
                    <a:pt x="380" y="1351"/>
                  </a:lnTo>
                  <a:lnTo>
                    <a:pt x="405" y="1360"/>
                  </a:lnTo>
                  <a:lnTo>
                    <a:pt x="430" y="1368"/>
                  </a:lnTo>
                  <a:lnTo>
                    <a:pt x="454" y="1375"/>
                  </a:lnTo>
                  <a:lnTo>
                    <a:pt x="480" y="1381"/>
                  </a:lnTo>
                  <a:lnTo>
                    <a:pt x="505" y="1387"/>
                  </a:lnTo>
                  <a:lnTo>
                    <a:pt x="530" y="1390"/>
                  </a:lnTo>
                  <a:lnTo>
                    <a:pt x="530" y="1390"/>
                  </a:lnTo>
                  <a:lnTo>
                    <a:pt x="537" y="1391"/>
                  </a:lnTo>
                  <a:lnTo>
                    <a:pt x="539" y="1391"/>
                  </a:lnTo>
                  <a:lnTo>
                    <a:pt x="542" y="1390"/>
                  </a:lnTo>
                  <a:lnTo>
                    <a:pt x="542" y="1390"/>
                  </a:lnTo>
                  <a:lnTo>
                    <a:pt x="544" y="1388"/>
                  </a:lnTo>
                  <a:lnTo>
                    <a:pt x="547" y="1387"/>
                  </a:lnTo>
                  <a:lnTo>
                    <a:pt x="549" y="1381"/>
                  </a:lnTo>
                  <a:lnTo>
                    <a:pt x="549" y="1375"/>
                  </a:lnTo>
                  <a:lnTo>
                    <a:pt x="548" y="1368"/>
                  </a:lnTo>
                  <a:lnTo>
                    <a:pt x="547" y="1360"/>
                  </a:lnTo>
                  <a:lnTo>
                    <a:pt x="546" y="1353"/>
                  </a:lnTo>
                  <a:lnTo>
                    <a:pt x="547" y="1347"/>
                  </a:lnTo>
                  <a:lnTo>
                    <a:pt x="548" y="1343"/>
                  </a:lnTo>
                  <a:lnTo>
                    <a:pt x="550" y="1341"/>
                  </a:lnTo>
                  <a:lnTo>
                    <a:pt x="550" y="1341"/>
                  </a:lnTo>
                  <a:lnTo>
                    <a:pt x="581" y="1352"/>
                  </a:lnTo>
                  <a:lnTo>
                    <a:pt x="613" y="1366"/>
                  </a:lnTo>
                  <a:lnTo>
                    <a:pt x="644" y="1379"/>
                  </a:lnTo>
                  <a:lnTo>
                    <a:pt x="675" y="1394"/>
                  </a:lnTo>
                  <a:lnTo>
                    <a:pt x="675" y="1394"/>
                  </a:lnTo>
                  <a:lnTo>
                    <a:pt x="677" y="1388"/>
                  </a:lnTo>
                  <a:lnTo>
                    <a:pt x="678" y="1382"/>
                  </a:lnTo>
                  <a:lnTo>
                    <a:pt x="680" y="1377"/>
                  </a:lnTo>
                  <a:lnTo>
                    <a:pt x="680" y="1371"/>
                  </a:lnTo>
                  <a:lnTo>
                    <a:pt x="678" y="1366"/>
                  </a:lnTo>
                  <a:lnTo>
                    <a:pt x="676" y="1360"/>
                  </a:lnTo>
                  <a:lnTo>
                    <a:pt x="674" y="1354"/>
                  </a:lnTo>
                  <a:lnTo>
                    <a:pt x="671" y="1350"/>
                  </a:lnTo>
                  <a:lnTo>
                    <a:pt x="671" y="1350"/>
                  </a:lnTo>
                  <a:lnTo>
                    <a:pt x="715" y="1380"/>
                  </a:lnTo>
                  <a:lnTo>
                    <a:pt x="759" y="1412"/>
                  </a:lnTo>
                  <a:lnTo>
                    <a:pt x="759" y="1412"/>
                  </a:lnTo>
                  <a:lnTo>
                    <a:pt x="764" y="1407"/>
                  </a:lnTo>
                  <a:lnTo>
                    <a:pt x="768" y="1400"/>
                  </a:lnTo>
                  <a:lnTo>
                    <a:pt x="771" y="1392"/>
                  </a:lnTo>
                  <a:lnTo>
                    <a:pt x="772" y="1385"/>
                  </a:lnTo>
                  <a:lnTo>
                    <a:pt x="773" y="1376"/>
                  </a:lnTo>
                  <a:lnTo>
                    <a:pt x="772" y="1367"/>
                  </a:lnTo>
                  <a:lnTo>
                    <a:pt x="771" y="1359"/>
                  </a:lnTo>
                  <a:lnTo>
                    <a:pt x="770" y="1350"/>
                  </a:lnTo>
                  <a:lnTo>
                    <a:pt x="770" y="1350"/>
                  </a:lnTo>
                  <a:lnTo>
                    <a:pt x="765" y="1333"/>
                  </a:lnTo>
                  <a:lnTo>
                    <a:pt x="761" y="1318"/>
                  </a:lnTo>
                  <a:lnTo>
                    <a:pt x="760" y="1309"/>
                  </a:lnTo>
                  <a:lnTo>
                    <a:pt x="760" y="1301"/>
                  </a:lnTo>
                  <a:lnTo>
                    <a:pt x="761" y="1292"/>
                  </a:lnTo>
                  <a:lnTo>
                    <a:pt x="763" y="1284"/>
                  </a:lnTo>
                  <a:lnTo>
                    <a:pt x="768" y="1285"/>
                  </a:lnTo>
                  <a:lnTo>
                    <a:pt x="768" y="1285"/>
                  </a:lnTo>
                  <a:lnTo>
                    <a:pt x="779" y="1296"/>
                  </a:lnTo>
                  <a:lnTo>
                    <a:pt x="791" y="1306"/>
                  </a:lnTo>
                  <a:lnTo>
                    <a:pt x="803" y="1315"/>
                  </a:lnTo>
                  <a:lnTo>
                    <a:pt x="817" y="1323"/>
                  </a:lnTo>
                  <a:lnTo>
                    <a:pt x="830" y="1331"/>
                  </a:lnTo>
                  <a:lnTo>
                    <a:pt x="845" y="1338"/>
                  </a:lnTo>
                  <a:lnTo>
                    <a:pt x="874" y="1350"/>
                  </a:lnTo>
                  <a:lnTo>
                    <a:pt x="874" y="1350"/>
                  </a:lnTo>
                  <a:lnTo>
                    <a:pt x="899" y="1359"/>
                  </a:lnTo>
                  <a:lnTo>
                    <a:pt x="926" y="1368"/>
                  </a:lnTo>
                  <a:lnTo>
                    <a:pt x="952" y="1375"/>
                  </a:lnTo>
                  <a:lnTo>
                    <a:pt x="979" y="1381"/>
                  </a:lnTo>
                  <a:lnTo>
                    <a:pt x="1007" y="1387"/>
                  </a:lnTo>
                  <a:lnTo>
                    <a:pt x="1033" y="1390"/>
                  </a:lnTo>
                  <a:lnTo>
                    <a:pt x="1061" y="1394"/>
                  </a:lnTo>
                  <a:lnTo>
                    <a:pt x="1088" y="1396"/>
                  </a:lnTo>
                  <a:lnTo>
                    <a:pt x="1091" y="1390"/>
                  </a:lnTo>
                  <a:lnTo>
                    <a:pt x="1091" y="1390"/>
                  </a:lnTo>
                  <a:lnTo>
                    <a:pt x="1082" y="1379"/>
                  </a:lnTo>
                  <a:lnTo>
                    <a:pt x="1075" y="1368"/>
                  </a:lnTo>
                  <a:lnTo>
                    <a:pt x="1067" y="1356"/>
                  </a:lnTo>
                  <a:lnTo>
                    <a:pt x="1060" y="1343"/>
                  </a:lnTo>
                  <a:lnTo>
                    <a:pt x="1055" y="1331"/>
                  </a:lnTo>
                  <a:lnTo>
                    <a:pt x="1049" y="1318"/>
                  </a:lnTo>
                  <a:lnTo>
                    <a:pt x="1046" y="1304"/>
                  </a:lnTo>
                  <a:lnTo>
                    <a:pt x="1042" y="1291"/>
                  </a:lnTo>
                  <a:lnTo>
                    <a:pt x="1009" y="1249"/>
                  </a:lnTo>
                  <a:lnTo>
                    <a:pt x="1009" y="1249"/>
                  </a:lnTo>
                  <a:lnTo>
                    <a:pt x="1037" y="1265"/>
                  </a:lnTo>
                  <a:lnTo>
                    <a:pt x="1066" y="1280"/>
                  </a:lnTo>
                  <a:lnTo>
                    <a:pt x="1095" y="1291"/>
                  </a:lnTo>
                  <a:lnTo>
                    <a:pt x="1125" y="1301"/>
                  </a:lnTo>
                  <a:lnTo>
                    <a:pt x="1156" y="1309"/>
                  </a:lnTo>
                  <a:lnTo>
                    <a:pt x="1187" y="1315"/>
                  </a:lnTo>
                  <a:lnTo>
                    <a:pt x="1220" y="1319"/>
                  </a:lnTo>
                  <a:lnTo>
                    <a:pt x="1252" y="1320"/>
                  </a:lnTo>
                  <a:lnTo>
                    <a:pt x="1252" y="1320"/>
                  </a:lnTo>
                  <a:lnTo>
                    <a:pt x="1257" y="1320"/>
                  </a:lnTo>
                  <a:lnTo>
                    <a:pt x="1261" y="1319"/>
                  </a:lnTo>
                  <a:lnTo>
                    <a:pt x="1265" y="1318"/>
                  </a:lnTo>
                  <a:lnTo>
                    <a:pt x="1268" y="1314"/>
                  </a:lnTo>
                  <a:lnTo>
                    <a:pt x="1268" y="1314"/>
                  </a:lnTo>
                  <a:lnTo>
                    <a:pt x="1269" y="1312"/>
                  </a:lnTo>
                  <a:lnTo>
                    <a:pt x="1270" y="1310"/>
                  </a:lnTo>
                  <a:lnTo>
                    <a:pt x="1269" y="1304"/>
                  </a:lnTo>
                  <a:lnTo>
                    <a:pt x="1267" y="1299"/>
                  </a:lnTo>
                  <a:lnTo>
                    <a:pt x="1263" y="1294"/>
                  </a:lnTo>
                  <a:lnTo>
                    <a:pt x="1263" y="1294"/>
                  </a:lnTo>
                  <a:lnTo>
                    <a:pt x="1253" y="1284"/>
                  </a:lnTo>
                  <a:lnTo>
                    <a:pt x="1243" y="1274"/>
                  </a:lnTo>
                  <a:lnTo>
                    <a:pt x="1233" y="1266"/>
                  </a:lnTo>
                  <a:lnTo>
                    <a:pt x="1221" y="1258"/>
                  </a:lnTo>
                  <a:lnTo>
                    <a:pt x="1221" y="1258"/>
                  </a:lnTo>
                  <a:lnTo>
                    <a:pt x="1315" y="1283"/>
                  </a:lnTo>
                  <a:lnTo>
                    <a:pt x="1315" y="1283"/>
                  </a:lnTo>
                  <a:lnTo>
                    <a:pt x="1307" y="1262"/>
                  </a:lnTo>
                  <a:lnTo>
                    <a:pt x="1299" y="1242"/>
                  </a:lnTo>
                  <a:lnTo>
                    <a:pt x="1291" y="1221"/>
                  </a:lnTo>
                  <a:lnTo>
                    <a:pt x="1281" y="1201"/>
                  </a:lnTo>
                  <a:lnTo>
                    <a:pt x="1428" y="1254"/>
                  </a:lnTo>
                  <a:close/>
                </a:path>
              </a:pathLst>
            </a:custGeom>
            <a:solidFill>
              <a:srgbClr val="4F3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A7728037-5EB1-3515-9046-4A690D25C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" y="286"/>
              <a:ext cx="1428" cy="1412"/>
            </a:xfrm>
            <a:custGeom>
              <a:avLst/>
              <a:gdLst>
                <a:gd name="T0" fmla="*/ 1369 w 1428"/>
                <a:gd name="T1" fmla="*/ 1239 h 1412"/>
                <a:gd name="T2" fmla="*/ 1281 w 1428"/>
                <a:gd name="T3" fmla="*/ 1189 h 1412"/>
                <a:gd name="T4" fmla="*/ 1207 w 1428"/>
                <a:gd name="T5" fmla="*/ 1115 h 1412"/>
                <a:gd name="T6" fmla="*/ 1158 w 1428"/>
                <a:gd name="T7" fmla="*/ 1040 h 1412"/>
                <a:gd name="T8" fmla="*/ 1129 w 1428"/>
                <a:gd name="T9" fmla="*/ 963 h 1412"/>
                <a:gd name="T10" fmla="*/ 1125 w 1428"/>
                <a:gd name="T11" fmla="*/ 872 h 1412"/>
                <a:gd name="T12" fmla="*/ 1139 w 1428"/>
                <a:gd name="T13" fmla="*/ 649 h 1412"/>
                <a:gd name="T14" fmla="*/ 1138 w 1428"/>
                <a:gd name="T15" fmla="*/ 472 h 1412"/>
                <a:gd name="T16" fmla="*/ 1116 w 1428"/>
                <a:gd name="T17" fmla="*/ 339 h 1412"/>
                <a:gd name="T18" fmla="*/ 1077 w 1428"/>
                <a:gd name="T19" fmla="*/ 236 h 1412"/>
                <a:gd name="T20" fmla="*/ 1032 w 1428"/>
                <a:gd name="T21" fmla="*/ 165 h 1412"/>
                <a:gd name="T22" fmla="*/ 925 w 1428"/>
                <a:gd name="T23" fmla="*/ 68 h 1412"/>
                <a:gd name="T24" fmla="*/ 775 w 1428"/>
                <a:gd name="T25" fmla="*/ 9 h 1412"/>
                <a:gd name="T26" fmla="*/ 615 w 1428"/>
                <a:gd name="T27" fmla="*/ 7 h 1412"/>
                <a:gd name="T28" fmla="*/ 547 w 1428"/>
                <a:gd name="T29" fmla="*/ 26 h 1412"/>
                <a:gd name="T30" fmla="*/ 498 w 1428"/>
                <a:gd name="T31" fmla="*/ 63 h 1412"/>
                <a:gd name="T32" fmla="*/ 395 w 1428"/>
                <a:gd name="T33" fmla="*/ 81 h 1412"/>
                <a:gd name="T34" fmla="*/ 291 w 1428"/>
                <a:gd name="T35" fmla="*/ 132 h 1412"/>
                <a:gd name="T36" fmla="*/ 176 w 1428"/>
                <a:gd name="T37" fmla="*/ 212 h 1412"/>
                <a:gd name="T38" fmla="*/ 108 w 1428"/>
                <a:gd name="T39" fmla="*/ 287 h 1412"/>
                <a:gd name="T40" fmla="*/ 53 w 1428"/>
                <a:gd name="T41" fmla="*/ 397 h 1412"/>
                <a:gd name="T42" fmla="*/ 22 w 1428"/>
                <a:gd name="T43" fmla="*/ 497 h 1412"/>
                <a:gd name="T44" fmla="*/ 2 w 1428"/>
                <a:gd name="T45" fmla="*/ 628 h 1412"/>
                <a:gd name="T46" fmla="*/ 3 w 1428"/>
                <a:gd name="T47" fmla="*/ 761 h 1412"/>
                <a:gd name="T48" fmla="*/ 23 w 1428"/>
                <a:gd name="T49" fmla="*/ 892 h 1412"/>
                <a:gd name="T50" fmla="*/ 63 w 1428"/>
                <a:gd name="T51" fmla="*/ 1018 h 1412"/>
                <a:gd name="T52" fmla="*/ 124 w 1428"/>
                <a:gd name="T53" fmla="*/ 1136 h 1412"/>
                <a:gd name="T54" fmla="*/ 164 w 1428"/>
                <a:gd name="T55" fmla="*/ 1214 h 1412"/>
                <a:gd name="T56" fmla="*/ 265 w 1428"/>
                <a:gd name="T57" fmla="*/ 1293 h 1412"/>
                <a:gd name="T58" fmla="*/ 380 w 1428"/>
                <a:gd name="T59" fmla="*/ 1351 h 1412"/>
                <a:gd name="T60" fmla="*/ 505 w 1428"/>
                <a:gd name="T61" fmla="*/ 1387 h 1412"/>
                <a:gd name="T62" fmla="*/ 542 w 1428"/>
                <a:gd name="T63" fmla="*/ 1390 h 1412"/>
                <a:gd name="T64" fmla="*/ 549 w 1428"/>
                <a:gd name="T65" fmla="*/ 1375 h 1412"/>
                <a:gd name="T66" fmla="*/ 548 w 1428"/>
                <a:gd name="T67" fmla="*/ 1343 h 1412"/>
                <a:gd name="T68" fmla="*/ 644 w 1428"/>
                <a:gd name="T69" fmla="*/ 1379 h 1412"/>
                <a:gd name="T70" fmla="*/ 680 w 1428"/>
                <a:gd name="T71" fmla="*/ 1377 h 1412"/>
                <a:gd name="T72" fmla="*/ 671 w 1428"/>
                <a:gd name="T73" fmla="*/ 1350 h 1412"/>
                <a:gd name="T74" fmla="*/ 764 w 1428"/>
                <a:gd name="T75" fmla="*/ 1407 h 1412"/>
                <a:gd name="T76" fmla="*/ 772 w 1428"/>
                <a:gd name="T77" fmla="*/ 1367 h 1412"/>
                <a:gd name="T78" fmla="*/ 761 w 1428"/>
                <a:gd name="T79" fmla="*/ 1318 h 1412"/>
                <a:gd name="T80" fmla="*/ 768 w 1428"/>
                <a:gd name="T81" fmla="*/ 1285 h 1412"/>
                <a:gd name="T82" fmla="*/ 817 w 1428"/>
                <a:gd name="T83" fmla="*/ 1323 h 1412"/>
                <a:gd name="T84" fmla="*/ 899 w 1428"/>
                <a:gd name="T85" fmla="*/ 1359 h 1412"/>
                <a:gd name="T86" fmla="*/ 1033 w 1428"/>
                <a:gd name="T87" fmla="*/ 1390 h 1412"/>
                <a:gd name="T88" fmla="*/ 1082 w 1428"/>
                <a:gd name="T89" fmla="*/ 1379 h 1412"/>
                <a:gd name="T90" fmla="*/ 1049 w 1428"/>
                <a:gd name="T91" fmla="*/ 1318 h 1412"/>
                <a:gd name="T92" fmla="*/ 1037 w 1428"/>
                <a:gd name="T93" fmla="*/ 1265 h 1412"/>
                <a:gd name="T94" fmla="*/ 1187 w 1428"/>
                <a:gd name="T95" fmla="*/ 1315 h 1412"/>
                <a:gd name="T96" fmla="*/ 1261 w 1428"/>
                <a:gd name="T97" fmla="*/ 1319 h 1412"/>
                <a:gd name="T98" fmla="*/ 1270 w 1428"/>
                <a:gd name="T99" fmla="*/ 1310 h 1412"/>
                <a:gd name="T100" fmla="*/ 1253 w 1428"/>
                <a:gd name="T101" fmla="*/ 1284 h 1412"/>
                <a:gd name="T102" fmla="*/ 1315 w 1428"/>
                <a:gd name="T103" fmla="*/ 1283 h 1412"/>
                <a:gd name="T104" fmla="*/ 1281 w 1428"/>
                <a:gd name="T105" fmla="*/ 1201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28" h="1412">
                  <a:moveTo>
                    <a:pt x="1428" y="1254"/>
                  </a:moveTo>
                  <a:lnTo>
                    <a:pt x="1428" y="1254"/>
                  </a:lnTo>
                  <a:lnTo>
                    <a:pt x="1408" y="1250"/>
                  </a:lnTo>
                  <a:lnTo>
                    <a:pt x="1388" y="1246"/>
                  </a:lnTo>
                  <a:lnTo>
                    <a:pt x="1369" y="1239"/>
                  </a:lnTo>
                  <a:lnTo>
                    <a:pt x="1350" y="1231"/>
                  </a:lnTo>
                  <a:lnTo>
                    <a:pt x="1332" y="1223"/>
                  </a:lnTo>
                  <a:lnTo>
                    <a:pt x="1315" y="1212"/>
                  </a:lnTo>
                  <a:lnTo>
                    <a:pt x="1298" y="1201"/>
                  </a:lnTo>
                  <a:lnTo>
                    <a:pt x="1281" y="1189"/>
                  </a:lnTo>
                  <a:lnTo>
                    <a:pt x="1265" y="1176"/>
                  </a:lnTo>
                  <a:lnTo>
                    <a:pt x="1250" y="1162"/>
                  </a:lnTo>
                  <a:lnTo>
                    <a:pt x="1235" y="1147"/>
                  </a:lnTo>
                  <a:lnTo>
                    <a:pt x="1221" y="1131"/>
                  </a:lnTo>
                  <a:lnTo>
                    <a:pt x="1207" y="1115"/>
                  </a:lnTo>
                  <a:lnTo>
                    <a:pt x="1195" y="1099"/>
                  </a:lnTo>
                  <a:lnTo>
                    <a:pt x="1184" y="1082"/>
                  </a:lnTo>
                  <a:lnTo>
                    <a:pt x="1173" y="1064"/>
                  </a:lnTo>
                  <a:lnTo>
                    <a:pt x="1173" y="1064"/>
                  </a:lnTo>
                  <a:lnTo>
                    <a:pt x="1158" y="1040"/>
                  </a:lnTo>
                  <a:lnTo>
                    <a:pt x="1147" y="1016"/>
                  </a:lnTo>
                  <a:lnTo>
                    <a:pt x="1142" y="1002"/>
                  </a:lnTo>
                  <a:lnTo>
                    <a:pt x="1137" y="990"/>
                  </a:lnTo>
                  <a:lnTo>
                    <a:pt x="1133" y="977"/>
                  </a:lnTo>
                  <a:lnTo>
                    <a:pt x="1129" y="963"/>
                  </a:lnTo>
                  <a:lnTo>
                    <a:pt x="1129" y="963"/>
                  </a:lnTo>
                  <a:lnTo>
                    <a:pt x="1126" y="941"/>
                  </a:lnTo>
                  <a:lnTo>
                    <a:pt x="1125" y="919"/>
                  </a:lnTo>
                  <a:lnTo>
                    <a:pt x="1125" y="895"/>
                  </a:lnTo>
                  <a:lnTo>
                    <a:pt x="1125" y="872"/>
                  </a:lnTo>
                  <a:lnTo>
                    <a:pt x="1125" y="872"/>
                  </a:lnTo>
                  <a:lnTo>
                    <a:pt x="1127" y="827"/>
                  </a:lnTo>
                  <a:lnTo>
                    <a:pt x="1130" y="783"/>
                  </a:lnTo>
                  <a:lnTo>
                    <a:pt x="1137" y="694"/>
                  </a:lnTo>
                  <a:lnTo>
                    <a:pt x="1139" y="649"/>
                  </a:lnTo>
                  <a:lnTo>
                    <a:pt x="1142" y="605"/>
                  </a:lnTo>
                  <a:lnTo>
                    <a:pt x="1142" y="560"/>
                  </a:lnTo>
                  <a:lnTo>
                    <a:pt x="1140" y="516"/>
                  </a:lnTo>
                  <a:lnTo>
                    <a:pt x="1140" y="516"/>
                  </a:lnTo>
                  <a:lnTo>
                    <a:pt x="1138" y="472"/>
                  </a:lnTo>
                  <a:lnTo>
                    <a:pt x="1134" y="427"/>
                  </a:lnTo>
                  <a:lnTo>
                    <a:pt x="1130" y="405"/>
                  </a:lnTo>
                  <a:lnTo>
                    <a:pt x="1126" y="382"/>
                  </a:lnTo>
                  <a:lnTo>
                    <a:pt x="1121" y="361"/>
                  </a:lnTo>
                  <a:lnTo>
                    <a:pt x="1116" y="339"/>
                  </a:lnTo>
                  <a:lnTo>
                    <a:pt x="1109" y="317"/>
                  </a:lnTo>
                  <a:lnTo>
                    <a:pt x="1102" y="296"/>
                  </a:lnTo>
                  <a:lnTo>
                    <a:pt x="1095" y="276"/>
                  </a:lnTo>
                  <a:lnTo>
                    <a:pt x="1086" y="256"/>
                  </a:lnTo>
                  <a:lnTo>
                    <a:pt x="1077" y="236"/>
                  </a:lnTo>
                  <a:lnTo>
                    <a:pt x="1066" y="216"/>
                  </a:lnTo>
                  <a:lnTo>
                    <a:pt x="1055" y="197"/>
                  </a:lnTo>
                  <a:lnTo>
                    <a:pt x="1042" y="179"/>
                  </a:lnTo>
                  <a:lnTo>
                    <a:pt x="1042" y="179"/>
                  </a:lnTo>
                  <a:lnTo>
                    <a:pt x="1032" y="165"/>
                  </a:lnTo>
                  <a:lnTo>
                    <a:pt x="1022" y="153"/>
                  </a:lnTo>
                  <a:lnTo>
                    <a:pt x="1001" y="130"/>
                  </a:lnTo>
                  <a:lnTo>
                    <a:pt x="976" y="107"/>
                  </a:lnTo>
                  <a:lnTo>
                    <a:pt x="952" y="87"/>
                  </a:lnTo>
                  <a:lnTo>
                    <a:pt x="925" y="68"/>
                  </a:lnTo>
                  <a:lnTo>
                    <a:pt x="897" y="53"/>
                  </a:lnTo>
                  <a:lnTo>
                    <a:pt x="868" y="38"/>
                  </a:lnTo>
                  <a:lnTo>
                    <a:pt x="838" y="26"/>
                  </a:lnTo>
                  <a:lnTo>
                    <a:pt x="807" y="17"/>
                  </a:lnTo>
                  <a:lnTo>
                    <a:pt x="775" y="9"/>
                  </a:lnTo>
                  <a:lnTo>
                    <a:pt x="743" y="3"/>
                  </a:lnTo>
                  <a:lnTo>
                    <a:pt x="711" y="0"/>
                  </a:lnTo>
                  <a:lnTo>
                    <a:pt x="678" y="0"/>
                  </a:lnTo>
                  <a:lnTo>
                    <a:pt x="646" y="2"/>
                  </a:lnTo>
                  <a:lnTo>
                    <a:pt x="615" y="7"/>
                  </a:lnTo>
                  <a:lnTo>
                    <a:pt x="598" y="10"/>
                  </a:lnTo>
                  <a:lnTo>
                    <a:pt x="582" y="13"/>
                  </a:lnTo>
                  <a:lnTo>
                    <a:pt x="582" y="13"/>
                  </a:lnTo>
                  <a:lnTo>
                    <a:pt x="559" y="21"/>
                  </a:lnTo>
                  <a:lnTo>
                    <a:pt x="547" y="26"/>
                  </a:lnTo>
                  <a:lnTo>
                    <a:pt x="536" y="31"/>
                  </a:lnTo>
                  <a:lnTo>
                    <a:pt x="525" y="38"/>
                  </a:lnTo>
                  <a:lnTo>
                    <a:pt x="515" y="45"/>
                  </a:lnTo>
                  <a:lnTo>
                    <a:pt x="505" y="54"/>
                  </a:lnTo>
                  <a:lnTo>
                    <a:pt x="498" y="63"/>
                  </a:lnTo>
                  <a:lnTo>
                    <a:pt x="463" y="64"/>
                  </a:lnTo>
                  <a:lnTo>
                    <a:pt x="463" y="64"/>
                  </a:lnTo>
                  <a:lnTo>
                    <a:pt x="440" y="68"/>
                  </a:lnTo>
                  <a:lnTo>
                    <a:pt x="417" y="74"/>
                  </a:lnTo>
                  <a:lnTo>
                    <a:pt x="395" y="81"/>
                  </a:lnTo>
                  <a:lnTo>
                    <a:pt x="374" y="88"/>
                  </a:lnTo>
                  <a:lnTo>
                    <a:pt x="353" y="98"/>
                  </a:lnTo>
                  <a:lnTo>
                    <a:pt x="331" y="108"/>
                  </a:lnTo>
                  <a:lnTo>
                    <a:pt x="291" y="132"/>
                  </a:lnTo>
                  <a:lnTo>
                    <a:pt x="291" y="132"/>
                  </a:lnTo>
                  <a:lnTo>
                    <a:pt x="267" y="146"/>
                  </a:lnTo>
                  <a:lnTo>
                    <a:pt x="243" y="162"/>
                  </a:lnTo>
                  <a:lnTo>
                    <a:pt x="220" y="178"/>
                  </a:lnTo>
                  <a:lnTo>
                    <a:pt x="197" y="194"/>
                  </a:lnTo>
                  <a:lnTo>
                    <a:pt x="176" y="212"/>
                  </a:lnTo>
                  <a:lnTo>
                    <a:pt x="156" y="231"/>
                  </a:lnTo>
                  <a:lnTo>
                    <a:pt x="136" y="251"/>
                  </a:lnTo>
                  <a:lnTo>
                    <a:pt x="119" y="274"/>
                  </a:lnTo>
                  <a:lnTo>
                    <a:pt x="119" y="274"/>
                  </a:lnTo>
                  <a:lnTo>
                    <a:pt x="108" y="287"/>
                  </a:lnTo>
                  <a:lnTo>
                    <a:pt x="99" y="302"/>
                  </a:lnTo>
                  <a:lnTo>
                    <a:pt x="90" y="317"/>
                  </a:lnTo>
                  <a:lnTo>
                    <a:pt x="81" y="332"/>
                  </a:lnTo>
                  <a:lnTo>
                    <a:pt x="67" y="364"/>
                  </a:lnTo>
                  <a:lnTo>
                    <a:pt x="53" y="397"/>
                  </a:lnTo>
                  <a:lnTo>
                    <a:pt x="53" y="397"/>
                  </a:lnTo>
                  <a:lnTo>
                    <a:pt x="44" y="421"/>
                  </a:lnTo>
                  <a:lnTo>
                    <a:pt x="37" y="446"/>
                  </a:lnTo>
                  <a:lnTo>
                    <a:pt x="29" y="472"/>
                  </a:lnTo>
                  <a:lnTo>
                    <a:pt x="22" y="497"/>
                  </a:lnTo>
                  <a:lnTo>
                    <a:pt x="17" y="523"/>
                  </a:lnTo>
                  <a:lnTo>
                    <a:pt x="12" y="550"/>
                  </a:lnTo>
                  <a:lnTo>
                    <a:pt x="8" y="576"/>
                  </a:lnTo>
                  <a:lnTo>
                    <a:pt x="4" y="602"/>
                  </a:lnTo>
                  <a:lnTo>
                    <a:pt x="2" y="628"/>
                  </a:lnTo>
                  <a:lnTo>
                    <a:pt x="1" y="655"/>
                  </a:lnTo>
                  <a:lnTo>
                    <a:pt x="0" y="682"/>
                  </a:lnTo>
                  <a:lnTo>
                    <a:pt x="0" y="709"/>
                  </a:lnTo>
                  <a:lnTo>
                    <a:pt x="1" y="734"/>
                  </a:lnTo>
                  <a:lnTo>
                    <a:pt x="3" y="761"/>
                  </a:lnTo>
                  <a:lnTo>
                    <a:pt x="5" y="788"/>
                  </a:lnTo>
                  <a:lnTo>
                    <a:pt x="9" y="814"/>
                  </a:lnTo>
                  <a:lnTo>
                    <a:pt x="13" y="840"/>
                  </a:lnTo>
                  <a:lnTo>
                    <a:pt x="18" y="866"/>
                  </a:lnTo>
                  <a:lnTo>
                    <a:pt x="23" y="892"/>
                  </a:lnTo>
                  <a:lnTo>
                    <a:pt x="30" y="917"/>
                  </a:lnTo>
                  <a:lnTo>
                    <a:pt x="38" y="943"/>
                  </a:lnTo>
                  <a:lnTo>
                    <a:pt x="46" y="969"/>
                  </a:lnTo>
                  <a:lnTo>
                    <a:pt x="55" y="993"/>
                  </a:lnTo>
                  <a:lnTo>
                    <a:pt x="63" y="1018"/>
                  </a:lnTo>
                  <a:lnTo>
                    <a:pt x="75" y="1043"/>
                  </a:lnTo>
                  <a:lnTo>
                    <a:pt x="86" y="1066"/>
                  </a:lnTo>
                  <a:lnTo>
                    <a:pt x="97" y="1091"/>
                  </a:lnTo>
                  <a:lnTo>
                    <a:pt x="110" y="1113"/>
                  </a:lnTo>
                  <a:lnTo>
                    <a:pt x="124" y="1136"/>
                  </a:lnTo>
                  <a:lnTo>
                    <a:pt x="137" y="1159"/>
                  </a:lnTo>
                  <a:lnTo>
                    <a:pt x="153" y="1181"/>
                  </a:lnTo>
                  <a:lnTo>
                    <a:pt x="168" y="1202"/>
                  </a:lnTo>
                  <a:lnTo>
                    <a:pt x="164" y="1214"/>
                  </a:lnTo>
                  <a:lnTo>
                    <a:pt x="164" y="1214"/>
                  </a:lnTo>
                  <a:lnTo>
                    <a:pt x="183" y="1230"/>
                  </a:lnTo>
                  <a:lnTo>
                    <a:pt x="203" y="1247"/>
                  </a:lnTo>
                  <a:lnTo>
                    <a:pt x="223" y="1263"/>
                  </a:lnTo>
                  <a:lnTo>
                    <a:pt x="244" y="1278"/>
                  </a:lnTo>
                  <a:lnTo>
                    <a:pt x="265" y="1293"/>
                  </a:lnTo>
                  <a:lnTo>
                    <a:pt x="288" y="1306"/>
                  </a:lnTo>
                  <a:lnTo>
                    <a:pt x="310" y="1319"/>
                  </a:lnTo>
                  <a:lnTo>
                    <a:pt x="334" y="1330"/>
                  </a:lnTo>
                  <a:lnTo>
                    <a:pt x="357" y="1341"/>
                  </a:lnTo>
                  <a:lnTo>
                    <a:pt x="380" y="1351"/>
                  </a:lnTo>
                  <a:lnTo>
                    <a:pt x="405" y="1360"/>
                  </a:lnTo>
                  <a:lnTo>
                    <a:pt x="430" y="1368"/>
                  </a:lnTo>
                  <a:lnTo>
                    <a:pt x="454" y="1375"/>
                  </a:lnTo>
                  <a:lnTo>
                    <a:pt x="480" y="1381"/>
                  </a:lnTo>
                  <a:lnTo>
                    <a:pt x="505" y="1387"/>
                  </a:lnTo>
                  <a:lnTo>
                    <a:pt x="530" y="1390"/>
                  </a:lnTo>
                  <a:lnTo>
                    <a:pt x="530" y="1390"/>
                  </a:lnTo>
                  <a:lnTo>
                    <a:pt x="537" y="1391"/>
                  </a:lnTo>
                  <a:lnTo>
                    <a:pt x="539" y="1391"/>
                  </a:lnTo>
                  <a:lnTo>
                    <a:pt x="542" y="1390"/>
                  </a:lnTo>
                  <a:lnTo>
                    <a:pt x="542" y="1390"/>
                  </a:lnTo>
                  <a:lnTo>
                    <a:pt x="544" y="1388"/>
                  </a:lnTo>
                  <a:lnTo>
                    <a:pt x="547" y="1387"/>
                  </a:lnTo>
                  <a:lnTo>
                    <a:pt x="549" y="1381"/>
                  </a:lnTo>
                  <a:lnTo>
                    <a:pt x="549" y="1375"/>
                  </a:lnTo>
                  <a:lnTo>
                    <a:pt x="548" y="1368"/>
                  </a:lnTo>
                  <a:lnTo>
                    <a:pt x="547" y="1360"/>
                  </a:lnTo>
                  <a:lnTo>
                    <a:pt x="546" y="1353"/>
                  </a:lnTo>
                  <a:lnTo>
                    <a:pt x="547" y="1347"/>
                  </a:lnTo>
                  <a:lnTo>
                    <a:pt x="548" y="1343"/>
                  </a:lnTo>
                  <a:lnTo>
                    <a:pt x="550" y="1341"/>
                  </a:lnTo>
                  <a:lnTo>
                    <a:pt x="550" y="1341"/>
                  </a:lnTo>
                  <a:lnTo>
                    <a:pt x="581" y="1352"/>
                  </a:lnTo>
                  <a:lnTo>
                    <a:pt x="613" y="1366"/>
                  </a:lnTo>
                  <a:lnTo>
                    <a:pt x="644" y="1379"/>
                  </a:lnTo>
                  <a:lnTo>
                    <a:pt x="675" y="1394"/>
                  </a:lnTo>
                  <a:lnTo>
                    <a:pt x="675" y="1394"/>
                  </a:lnTo>
                  <a:lnTo>
                    <a:pt x="677" y="1388"/>
                  </a:lnTo>
                  <a:lnTo>
                    <a:pt x="678" y="1382"/>
                  </a:lnTo>
                  <a:lnTo>
                    <a:pt x="680" y="1377"/>
                  </a:lnTo>
                  <a:lnTo>
                    <a:pt x="680" y="1371"/>
                  </a:lnTo>
                  <a:lnTo>
                    <a:pt x="678" y="1366"/>
                  </a:lnTo>
                  <a:lnTo>
                    <a:pt x="676" y="1360"/>
                  </a:lnTo>
                  <a:lnTo>
                    <a:pt x="674" y="1354"/>
                  </a:lnTo>
                  <a:lnTo>
                    <a:pt x="671" y="1350"/>
                  </a:lnTo>
                  <a:lnTo>
                    <a:pt x="671" y="1350"/>
                  </a:lnTo>
                  <a:lnTo>
                    <a:pt x="715" y="1380"/>
                  </a:lnTo>
                  <a:lnTo>
                    <a:pt x="759" y="1412"/>
                  </a:lnTo>
                  <a:lnTo>
                    <a:pt x="759" y="1412"/>
                  </a:lnTo>
                  <a:lnTo>
                    <a:pt x="764" y="1407"/>
                  </a:lnTo>
                  <a:lnTo>
                    <a:pt x="768" y="1400"/>
                  </a:lnTo>
                  <a:lnTo>
                    <a:pt x="771" y="1392"/>
                  </a:lnTo>
                  <a:lnTo>
                    <a:pt x="772" y="1385"/>
                  </a:lnTo>
                  <a:lnTo>
                    <a:pt x="773" y="1376"/>
                  </a:lnTo>
                  <a:lnTo>
                    <a:pt x="772" y="1367"/>
                  </a:lnTo>
                  <a:lnTo>
                    <a:pt x="771" y="1359"/>
                  </a:lnTo>
                  <a:lnTo>
                    <a:pt x="770" y="1350"/>
                  </a:lnTo>
                  <a:lnTo>
                    <a:pt x="770" y="1350"/>
                  </a:lnTo>
                  <a:lnTo>
                    <a:pt x="765" y="1333"/>
                  </a:lnTo>
                  <a:lnTo>
                    <a:pt x="761" y="1318"/>
                  </a:lnTo>
                  <a:lnTo>
                    <a:pt x="760" y="1309"/>
                  </a:lnTo>
                  <a:lnTo>
                    <a:pt x="760" y="1301"/>
                  </a:lnTo>
                  <a:lnTo>
                    <a:pt x="761" y="1292"/>
                  </a:lnTo>
                  <a:lnTo>
                    <a:pt x="763" y="1284"/>
                  </a:lnTo>
                  <a:lnTo>
                    <a:pt x="768" y="1285"/>
                  </a:lnTo>
                  <a:lnTo>
                    <a:pt x="768" y="1285"/>
                  </a:lnTo>
                  <a:lnTo>
                    <a:pt x="779" y="1296"/>
                  </a:lnTo>
                  <a:lnTo>
                    <a:pt x="791" y="1306"/>
                  </a:lnTo>
                  <a:lnTo>
                    <a:pt x="803" y="1315"/>
                  </a:lnTo>
                  <a:lnTo>
                    <a:pt x="817" y="1323"/>
                  </a:lnTo>
                  <a:lnTo>
                    <a:pt x="830" y="1331"/>
                  </a:lnTo>
                  <a:lnTo>
                    <a:pt x="845" y="1338"/>
                  </a:lnTo>
                  <a:lnTo>
                    <a:pt x="874" y="1350"/>
                  </a:lnTo>
                  <a:lnTo>
                    <a:pt x="874" y="1350"/>
                  </a:lnTo>
                  <a:lnTo>
                    <a:pt x="899" y="1359"/>
                  </a:lnTo>
                  <a:lnTo>
                    <a:pt x="926" y="1368"/>
                  </a:lnTo>
                  <a:lnTo>
                    <a:pt x="952" y="1375"/>
                  </a:lnTo>
                  <a:lnTo>
                    <a:pt x="979" y="1381"/>
                  </a:lnTo>
                  <a:lnTo>
                    <a:pt x="1007" y="1387"/>
                  </a:lnTo>
                  <a:lnTo>
                    <a:pt x="1033" y="1390"/>
                  </a:lnTo>
                  <a:lnTo>
                    <a:pt x="1061" y="1394"/>
                  </a:lnTo>
                  <a:lnTo>
                    <a:pt x="1088" y="1396"/>
                  </a:lnTo>
                  <a:lnTo>
                    <a:pt x="1091" y="1390"/>
                  </a:lnTo>
                  <a:lnTo>
                    <a:pt x="1091" y="1390"/>
                  </a:lnTo>
                  <a:lnTo>
                    <a:pt x="1082" y="1379"/>
                  </a:lnTo>
                  <a:lnTo>
                    <a:pt x="1075" y="1368"/>
                  </a:lnTo>
                  <a:lnTo>
                    <a:pt x="1067" y="1356"/>
                  </a:lnTo>
                  <a:lnTo>
                    <a:pt x="1060" y="1343"/>
                  </a:lnTo>
                  <a:lnTo>
                    <a:pt x="1055" y="1331"/>
                  </a:lnTo>
                  <a:lnTo>
                    <a:pt x="1049" y="1318"/>
                  </a:lnTo>
                  <a:lnTo>
                    <a:pt x="1046" y="1304"/>
                  </a:lnTo>
                  <a:lnTo>
                    <a:pt x="1042" y="1291"/>
                  </a:lnTo>
                  <a:lnTo>
                    <a:pt x="1009" y="1249"/>
                  </a:lnTo>
                  <a:lnTo>
                    <a:pt x="1009" y="1249"/>
                  </a:lnTo>
                  <a:lnTo>
                    <a:pt x="1037" y="1265"/>
                  </a:lnTo>
                  <a:lnTo>
                    <a:pt x="1066" y="1280"/>
                  </a:lnTo>
                  <a:lnTo>
                    <a:pt x="1095" y="1291"/>
                  </a:lnTo>
                  <a:lnTo>
                    <a:pt x="1125" y="1301"/>
                  </a:lnTo>
                  <a:lnTo>
                    <a:pt x="1156" y="1309"/>
                  </a:lnTo>
                  <a:lnTo>
                    <a:pt x="1187" y="1315"/>
                  </a:lnTo>
                  <a:lnTo>
                    <a:pt x="1220" y="1319"/>
                  </a:lnTo>
                  <a:lnTo>
                    <a:pt x="1252" y="1320"/>
                  </a:lnTo>
                  <a:lnTo>
                    <a:pt x="1252" y="1320"/>
                  </a:lnTo>
                  <a:lnTo>
                    <a:pt x="1257" y="1320"/>
                  </a:lnTo>
                  <a:lnTo>
                    <a:pt x="1261" y="1319"/>
                  </a:lnTo>
                  <a:lnTo>
                    <a:pt x="1265" y="1318"/>
                  </a:lnTo>
                  <a:lnTo>
                    <a:pt x="1268" y="1314"/>
                  </a:lnTo>
                  <a:lnTo>
                    <a:pt x="1268" y="1314"/>
                  </a:lnTo>
                  <a:lnTo>
                    <a:pt x="1269" y="1312"/>
                  </a:lnTo>
                  <a:lnTo>
                    <a:pt x="1270" y="1310"/>
                  </a:lnTo>
                  <a:lnTo>
                    <a:pt x="1269" y="1304"/>
                  </a:lnTo>
                  <a:lnTo>
                    <a:pt x="1267" y="1299"/>
                  </a:lnTo>
                  <a:lnTo>
                    <a:pt x="1263" y="1294"/>
                  </a:lnTo>
                  <a:lnTo>
                    <a:pt x="1263" y="1294"/>
                  </a:lnTo>
                  <a:lnTo>
                    <a:pt x="1253" y="1284"/>
                  </a:lnTo>
                  <a:lnTo>
                    <a:pt x="1243" y="1274"/>
                  </a:lnTo>
                  <a:lnTo>
                    <a:pt x="1233" y="1266"/>
                  </a:lnTo>
                  <a:lnTo>
                    <a:pt x="1221" y="1258"/>
                  </a:lnTo>
                  <a:lnTo>
                    <a:pt x="1221" y="1258"/>
                  </a:lnTo>
                  <a:lnTo>
                    <a:pt x="1315" y="1283"/>
                  </a:lnTo>
                  <a:lnTo>
                    <a:pt x="1315" y="1283"/>
                  </a:lnTo>
                  <a:lnTo>
                    <a:pt x="1307" y="1262"/>
                  </a:lnTo>
                  <a:lnTo>
                    <a:pt x="1299" y="1242"/>
                  </a:lnTo>
                  <a:lnTo>
                    <a:pt x="1291" y="1221"/>
                  </a:lnTo>
                  <a:lnTo>
                    <a:pt x="1281" y="12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652AF053-CC11-E493-465A-281800497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8" y="380"/>
              <a:ext cx="1023" cy="1158"/>
            </a:xfrm>
            <a:custGeom>
              <a:avLst/>
              <a:gdLst>
                <a:gd name="T0" fmla="*/ 862 w 1023"/>
                <a:gd name="T1" fmla="*/ 835 h 1158"/>
                <a:gd name="T2" fmla="*/ 840 w 1023"/>
                <a:gd name="T3" fmla="*/ 896 h 1158"/>
                <a:gd name="T4" fmla="*/ 807 w 1023"/>
                <a:gd name="T5" fmla="*/ 953 h 1158"/>
                <a:gd name="T6" fmla="*/ 764 w 1023"/>
                <a:gd name="T7" fmla="*/ 1003 h 1158"/>
                <a:gd name="T8" fmla="*/ 714 w 1023"/>
                <a:gd name="T9" fmla="*/ 1048 h 1158"/>
                <a:gd name="T10" fmla="*/ 657 w 1023"/>
                <a:gd name="T11" fmla="*/ 1084 h 1158"/>
                <a:gd name="T12" fmla="*/ 618 w 1023"/>
                <a:gd name="T13" fmla="*/ 1103 h 1158"/>
                <a:gd name="T14" fmla="*/ 556 w 1023"/>
                <a:gd name="T15" fmla="*/ 1126 h 1158"/>
                <a:gd name="T16" fmla="*/ 492 w 1023"/>
                <a:gd name="T17" fmla="*/ 1143 h 1158"/>
                <a:gd name="T18" fmla="*/ 404 w 1023"/>
                <a:gd name="T19" fmla="*/ 1154 h 1158"/>
                <a:gd name="T20" fmla="*/ 303 w 1023"/>
                <a:gd name="T21" fmla="*/ 1154 h 1158"/>
                <a:gd name="T22" fmla="*/ 251 w 1023"/>
                <a:gd name="T23" fmla="*/ 1142 h 1158"/>
                <a:gd name="T24" fmla="*/ 178 w 1023"/>
                <a:gd name="T25" fmla="*/ 1106 h 1158"/>
                <a:gd name="T26" fmla="*/ 116 w 1023"/>
                <a:gd name="T27" fmla="*/ 1056 h 1158"/>
                <a:gd name="T28" fmla="*/ 65 w 1023"/>
                <a:gd name="T29" fmla="*/ 993 h 1158"/>
                <a:gd name="T30" fmla="*/ 25 w 1023"/>
                <a:gd name="T31" fmla="*/ 922 h 1158"/>
                <a:gd name="T32" fmla="*/ 5 w 1023"/>
                <a:gd name="T33" fmla="*/ 873 h 1158"/>
                <a:gd name="T34" fmla="*/ 0 w 1023"/>
                <a:gd name="T35" fmla="*/ 799 h 1158"/>
                <a:gd name="T36" fmla="*/ 5 w 1023"/>
                <a:gd name="T37" fmla="*/ 676 h 1158"/>
                <a:gd name="T38" fmla="*/ 17 w 1023"/>
                <a:gd name="T39" fmla="*/ 505 h 1158"/>
                <a:gd name="T40" fmla="*/ 31 w 1023"/>
                <a:gd name="T41" fmla="*/ 409 h 1158"/>
                <a:gd name="T42" fmla="*/ 44 w 1023"/>
                <a:gd name="T43" fmla="*/ 259 h 1158"/>
                <a:gd name="T44" fmla="*/ 68 w 1023"/>
                <a:gd name="T45" fmla="*/ 111 h 1158"/>
                <a:gd name="T46" fmla="*/ 95 w 1023"/>
                <a:gd name="T47" fmla="*/ 0 h 1158"/>
                <a:gd name="T48" fmla="*/ 332 w 1023"/>
                <a:gd name="T49" fmla="*/ 100 h 1158"/>
                <a:gd name="T50" fmla="*/ 404 w 1023"/>
                <a:gd name="T51" fmla="*/ 128 h 1158"/>
                <a:gd name="T52" fmla="*/ 448 w 1023"/>
                <a:gd name="T53" fmla="*/ 137 h 1158"/>
                <a:gd name="T54" fmla="*/ 480 w 1023"/>
                <a:gd name="T55" fmla="*/ 138 h 1158"/>
                <a:gd name="T56" fmla="*/ 572 w 1023"/>
                <a:gd name="T57" fmla="*/ 130 h 1158"/>
                <a:gd name="T58" fmla="*/ 628 w 1023"/>
                <a:gd name="T59" fmla="*/ 119 h 1158"/>
                <a:gd name="T60" fmla="*/ 682 w 1023"/>
                <a:gd name="T61" fmla="*/ 105 h 1158"/>
                <a:gd name="T62" fmla="*/ 729 w 1023"/>
                <a:gd name="T63" fmla="*/ 79 h 1158"/>
                <a:gd name="T64" fmla="*/ 760 w 1023"/>
                <a:gd name="T65" fmla="*/ 68 h 1158"/>
                <a:gd name="T66" fmla="*/ 779 w 1023"/>
                <a:gd name="T67" fmla="*/ 69 h 1158"/>
                <a:gd name="T68" fmla="*/ 791 w 1023"/>
                <a:gd name="T69" fmla="*/ 75 h 1158"/>
                <a:gd name="T70" fmla="*/ 810 w 1023"/>
                <a:gd name="T71" fmla="*/ 92 h 1158"/>
                <a:gd name="T72" fmla="*/ 826 w 1023"/>
                <a:gd name="T73" fmla="*/ 128 h 1158"/>
                <a:gd name="T74" fmla="*/ 829 w 1023"/>
                <a:gd name="T75" fmla="*/ 153 h 1158"/>
                <a:gd name="T76" fmla="*/ 840 w 1023"/>
                <a:gd name="T77" fmla="*/ 278 h 1158"/>
                <a:gd name="T78" fmla="*/ 874 w 1023"/>
                <a:gd name="T79" fmla="*/ 571 h 1158"/>
                <a:gd name="T80" fmla="*/ 922 w 1023"/>
                <a:gd name="T81" fmla="*/ 488 h 1158"/>
                <a:gd name="T82" fmla="*/ 969 w 1023"/>
                <a:gd name="T83" fmla="*/ 432 h 1158"/>
                <a:gd name="T84" fmla="*/ 994 w 1023"/>
                <a:gd name="T85" fmla="*/ 417 h 1158"/>
                <a:gd name="T86" fmla="*/ 1010 w 1023"/>
                <a:gd name="T87" fmla="*/ 423 h 1158"/>
                <a:gd name="T88" fmla="*/ 1019 w 1023"/>
                <a:gd name="T89" fmla="*/ 437 h 1158"/>
                <a:gd name="T90" fmla="*/ 1023 w 1023"/>
                <a:gd name="T91" fmla="*/ 469 h 1158"/>
                <a:gd name="T92" fmla="*/ 1021 w 1023"/>
                <a:gd name="T93" fmla="*/ 511 h 1158"/>
                <a:gd name="T94" fmla="*/ 1008 w 1023"/>
                <a:gd name="T95" fmla="*/ 563 h 1158"/>
                <a:gd name="T96" fmla="*/ 980 w 1023"/>
                <a:gd name="T97" fmla="*/ 630 h 1158"/>
                <a:gd name="T98" fmla="*/ 916 w 1023"/>
                <a:gd name="T99" fmla="*/ 761 h 1158"/>
                <a:gd name="T100" fmla="*/ 910 w 1023"/>
                <a:gd name="T101" fmla="*/ 772 h 1158"/>
                <a:gd name="T102" fmla="*/ 896 w 1023"/>
                <a:gd name="T103" fmla="*/ 787 h 1158"/>
                <a:gd name="T104" fmla="*/ 883 w 1023"/>
                <a:gd name="T105" fmla="*/ 789 h 1158"/>
                <a:gd name="T106" fmla="*/ 876 w 1023"/>
                <a:gd name="T107" fmla="*/ 782 h 1158"/>
                <a:gd name="T108" fmla="*/ 871 w 1023"/>
                <a:gd name="T109" fmla="*/ 765 h 1158"/>
                <a:gd name="T110" fmla="*/ 868 w 1023"/>
                <a:gd name="T111" fmla="*/ 812 h 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3" h="1158">
                  <a:moveTo>
                    <a:pt x="868" y="812"/>
                  </a:moveTo>
                  <a:lnTo>
                    <a:pt x="868" y="812"/>
                  </a:lnTo>
                  <a:lnTo>
                    <a:pt x="862" y="835"/>
                  </a:lnTo>
                  <a:lnTo>
                    <a:pt x="857" y="855"/>
                  </a:lnTo>
                  <a:lnTo>
                    <a:pt x="849" y="876"/>
                  </a:lnTo>
                  <a:lnTo>
                    <a:pt x="840" y="896"/>
                  </a:lnTo>
                  <a:lnTo>
                    <a:pt x="830" y="915"/>
                  </a:lnTo>
                  <a:lnTo>
                    <a:pt x="819" y="934"/>
                  </a:lnTo>
                  <a:lnTo>
                    <a:pt x="807" y="953"/>
                  </a:lnTo>
                  <a:lnTo>
                    <a:pt x="793" y="971"/>
                  </a:lnTo>
                  <a:lnTo>
                    <a:pt x="779" y="988"/>
                  </a:lnTo>
                  <a:lnTo>
                    <a:pt x="764" y="1003"/>
                  </a:lnTo>
                  <a:lnTo>
                    <a:pt x="748" y="1019"/>
                  </a:lnTo>
                  <a:lnTo>
                    <a:pt x="731" y="1034"/>
                  </a:lnTo>
                  <a:lnTo>
                    <a:pt x="714" y="1048"/>
                  </a:lnTo>
                  <a:lnTo>
                    <a:pt x="695" y="1060"/>
                  </a:lnTo>
                  <a:lnTo>
                    <a:pt x="677" y="1073"/>
                  </a:lnTo>
                  <a:lnTo>
                    <a:pt x="657" y="1084"/>
                  </a:lnTo>
                  <a:lnTo>
                    <a:pt x="657" y="1084"/>
                  </a:lnTo>
                  <a:lnTo>
                    <a:pt x="638" y="1094"/>
                  </a:lnTo>
                  <a:lnTo>
                    <a:pt x="618" y="1103"/>
                  </a:lnTo>
                  <a:lnTo>
                    <a:pt x="598" y="1112"/>
                  </a:lnTo>
                  <a:lnTo>
                    <a:pt x="577" y="1120"/>
                  </a:lnTo>
                  <a:lnTo>
                    <a:pt x="556" y="1126"/>
                  </a:lnTo>
                  <a:lnTo>
                    <a:pt x="534" y="1133"/>
                  </a:lnTo>
                  <a:lnTo>
                    <a:pt x="513" y="1137"/>
                  </a:lnTo>
                  <a:lnTo>
                    <a:pt x="492" y="1143"/>
                  </a:lnTo>
                  <a:lnTo>
                    <a:pt x="470" y="1146"/>
                  </a:lnTo>
                  <a:lnTo>
                    <a:pt x="448" y="1150"/>
                  </a:lnTo>
                  <a:lnTo>
                    <a:pt x="404" y="1154"/>
                  </a:lnTo>
                  <a:lnTo>
                    <a:pt x="359" y="1158"/>
                  </a:lnTo>
                  <a:lnTo>
                    <a:pt x="314" y="1158"/>
                  </a:lnTo>
                  <a:lnTo>
                    <a:pt x="303" y="1154"/>
                  </a:lnTo>
                  <a:lnTo>
                    <a:pt x="303" y="1154"/>
                  </a:lnTo>
                  <a:lnTo>
                    <a:pt x="277" y="1149"/>
                  </a:lnTo>
                  <a:lnTo>
                    <a:pt x="251" y="1142"/>
                  </a:lnTo>
                  <a:lnTo>
                    <a:pt x="225" y="1132"/>
                  </a:lnTo>
                  <a:lnTo>
                    <a:pt x="202" y="1120"/>
                  </a:lnTo>
                  <a:lnTo>
                    <a:pt x="178" y="1106"/>
                  </a:lnTo>
                  <a:lnTo>
                    <a:pt x="156" y="1091"/>
                  </a:lnTo>
                  <a:lnTo>
                    <a:pt x="136" y="1074"/>
                  </a:lnTo>
                  <a:lnTo>
                    <a:pt x="116" y="1056"/>
                  </a:lnTo>
                  <a:lnTo>
                    <a:pt x="98" y="1036"/>
                  </a:lnTo>
                  <a:lnTo>
                    <a:pt x="81" y="1015"/>
                  </a:lnTo>
                  <a:lnTo>
                    <a:pt x="65" y="993"/>
                  </a:lnTo>
                  <a:lnTo>
                    <a:pt x="50" y="970"/>
                  </a:lnTo>
                  <a:lnTo>
                    <a:pt x="37" y="946"/>
                  </a:lnTo>
                  <a:lnTo>
                    <a:pt x="25" y="922"/>
                  </a:lnTo>
                  <a:lnTo>
                    <a:pt x="14" y="897"/>
                  </a:lnTo>
                  <a:lnTo>
                    <a:pt x="5" y="873"/>
                  </a:lnTo>
                  <a:lnTo>
                    <a:pt x="5" y="873"/>
                  </a:lnTo>
                  <a:lnTo>
                    <a:pt x="2" y="848"/>
                  </a:lnTo>
                  <a:lnTo>
                    <a:pt x="1" y="823"/>
                  </a:lnTo>
                  <a:lnTo>
                    <a:pt x="0" y="799"/>
                  </a:lnTo>
                  <a:lnTo>
                    <a:pt x="0" y="774"/>
                  </a:lnTo>
                  <a:lnTo>
                    <a:pt x="2" y="725"/>
                  </a:lnTo>
                  <a:lnTo>
                    <a:pt x="5" y="676"/>
                  </a:lnTo>
                  <a:lnTo>
                    <a:pt x="13" y="578"/>
                  </a:lnTo>
                  <a:lnTo>
                    <a:pt x="15" y="530"/>
                  </a:lnTo>
                  <a:lnTo>
                    <a:pt x="17" y="505"/>
                  </a:lnTo>
                  <a:lnTo>
                    <a:pt x="17" y="482"/>
                  </a:lnTo>
                  <a:lnTo>
                    <a:pt x="31" y="409"/>
                  </a:lnTo>
                  <a:lnTo>
                    <a:pt x="31" y="409"/>
                  </a:lnTo>
                  <a:lnTo>
                    <a:pt x="34" y="360"/>
                  </a:lnTo>
                  <a:lnTo>
                    <a:pt x="39" y="309"/>
                  </a:lnTo>
                  <a:lnTo>
                    <a:pt x="44" y="259"/>
                  </a:lnTo>
                  <a:lnTo>
                    <a:pt x="51" y="209"/>
                  </a:lnTo>
                  <a:lnTo>
                    <a:pt x="59" y="160"/>
                  </a:lnTo>
                  <a:lnTo>
                    <a:pt x="68" y="111"/>
                  </a:lnTo>
                  <a:lnTo>
                    <a:pt x="77" y="61"/>
                  </a:lnTo>
                  <a:lnTo>
                    <a:pt x="88" y="12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332" y="100"/>
                  </a:lnTo>
                  <a:lnTo>
                    <a:pt x="332" y="100"/>
                  </a:lnTo>
                  <a:lnTo>
                    <a:pt x="360" y="112"/>
                  </a:lnTo>
                  <a:lnTo>
                    <a:pt x="389" y="123"/>
                  </a:lnTo>
                  <a:lnTo>
                    <a:pt x="404" y="128"/>
                  </a:lnTo>
                  <a:lnTo>
                    <a:pt x="418" y="132"/>
                  </a:lnTo>
                  <a:lnTo>
                    <a:pt x="433" y="135"/>
                  </a:lnTo>
                  <a:lnTo>
                    <a:pt x="448" y="137"/>
                  </a:lnTo>
                  <a:lnTo>
                    <a:pt x="448" y="137"/>
                  </a:lnTo>
                  <a:lnTo>
                    <a:pt x="464" y="138"/>
                  </a:lnTo>
                  <a:lnTo>
                    <a:pt x="480" y="138"/>
                  </a:lnTo>
                  <a:lnTo>
                    <a:pt x="510" y="136"/>
                  </a:lnTo>
                  <a:lnTo>
                    <a:pt x="541" y="133"/>
                  </a:lnTo>
                  <a:lnTo>
                    <a:pt x="572" y="130"/>
                  </a:lnTo>
                  <a:lnTo>
                    <a:pt x="572" y="130"/>
                  </a:lnTo>
                  <a:lnTo>
                    <a:pt x="600" y="125"/>
                  </a:lnTo>
                  <a:lnTo>
                    <a:pt x="628" y="119"/>
                  </a:lnTo>
                  <a:lnTo>
                    <a:pt x="655" y="113"/>
                  </a:lnTo>
                  <a:lnTo>
                    <a:pt x="682" y="105"/>
                  </a:lnTo>
                  <a:lnTo>
                    <a:pt x="682" y="105"/>
                  </a:lnTo>
                  <a:lnTo>
                    <a:pt x="693" y="99"/>
                  </a:lnTo>
                  <a:lnTo>
                    <a:pt x="705" y="93"/>
                  </a:lnTo>
                  <a:lnTo>
                    <a:pt x="729" y="79"/>
                  </a:lnTo>
                  <a:lnTo>
                    <a:pt x="741" y="74"/>
                  </a:lnTo>
                  <a:lnTo>
                    <a:pt x="753" y="69"/>
                  </a:lnTo>
                  <a:lnTo>
                    <a:pt x="760" y="68"/>
                  </a:lnTo>
                  <a:lnTo>
                    <a:pt x="767" y="68"/>
                  </a:lnTo>
                  <a:lnTo>
                    <a:pt x="772" y="68"/>
                  </a:lnTo>
                  <a:lnTo>
                    <a:pt x="779" y="69"/>
                  </a:lnTo>
                  <a:lnTo>
                    <a:pt x="779" y="69"/>
                  </a:lnTo>
                  <a:lnTo>
                    <a:pt x="785" y="71"/>
                  </a:lnTo>
                  <a:lnTo>
                    <a:pt x="791" y="75"/>
                  </a:lnTo>
                  <a:lnTo>
                    <a:pt x="797" y="78"/>
                  </a:lnTo>
                  <a:lnTo>
                    <a:pt x="801" y="83"/>
                  </a:lnTo>
                  <a:lnTo>
                    <a:pt x="810" y="92"/>
                  </a:lnTo>
                  <a:lnTo>
                    <a:pt x="817" y="103"/>
                  </a:lnTo>
                  <a:lnTo>
                    <a:pt x="821" y="115"/>
                  </a:lnTo>
                  <a:lnTo>
                    <a:pt x="826" y="128"/>
                  </a:lnTo>
                  <a:lnTo>
                    <a:pt x="828" y="141"/>
                  </a:lnTo>
                  <a:lnTo>
                    <a:pt x="829" y="153"/>
                  </a:lnTo>
                  <a:lnTo>
                    <a:pt x="829" y="153"/>
                  </a:lnTo>
                  <a:lnTo>
                    <a:pt x="836" y="216"/>
                  </a:lnTo>
                  <a:lnTo>
                    <a:pt x="840" y="278"/>
                  </a:lnTo>
                  <a:lnTo>
                    <a:pt x="840" y="278"/>
                  </a:lnTo>
                  <a:lnTo>
                    <a:pt x="864" y="568"/>
                  </a:lnTo>
                  <a:lnTo>
                    <a:pt x="874" y="571"/>
                  </a:lnTo>
                  <a:lnTo>
                    <a:pt x="874" y="571"/>
                  </a:lnTo>
                  <a:lnTo>
                    <a:pt x="896" y="530"/>
                  </a:lnTo>
                  <a:lnTo>
                    <a:pt x="908" y="508"/>
                  </a:lnTo>
                  <a:lnTo>
                    <a:pt x="922" y="488"/>
                  </a:lnTo>
                  <a:lnTo>
                    <a:pt x="935" y="468"/>
                  </a:lnTo>
                  <a:lnTo>
                    <a:pt x="951" y="450"/>
                  </a:lnTo>
                  <a:lnTo>
                    <a:pt x="969" y="432"/>
                  </a:lnTo>
                  <a:lnTo>
                    <a:pt x="987" y="417"/>
                  </a:lnTo>
                  <a:lnTo>
                    <a:pt x="987" y="417"/>
                  </a:lnTo>
                  <a:lnTo>
                    <a:pt x="994" y="417"/>
                  </a:lnTo>
                  <a:lnTo>
                    <a:pt x="1001" y="418"/>
                  </a:lnTo>
                  <a:lnTo>
                    <a:pt x="1005" y="420"/>
                  </a:lnTo>
                  <a:lnTo>
                    <a:pt x="1010" y="423"/>
                  </a:lnTo>
                  <a:lnTo>
                    <a:pt x="1013" y="427"/>
                  </a:lnTo>
                  <a:lnTo>
                    <a:pt x="1017" y="431"/>
                  </a:lnTo>
                  <a:lnTo>
                    <a:pt x="1019" y="437"/>
                  </a:lnTo>
                  <a:lnTo>
                    <a:pt x="1021" y="444"/>
                  </a:lnTo>
                  <a:lnTo>
                    <a:pt x="1022" y="456"/>
                  </a:lnTo>
                  <a:lnTo>
                    <a:pt x="1023" y="469"/>
                  </a:lnTo>
                  <a:lnTo>
                    <a:pt x="1023" y="493"/>
                  </a:lnTo>
                  <a:lnTo>
                    <a:pt x="1023" y="493"/>
                  </a:lnTo>
                  <a:lnTo>
                    <a:pt x="1021" y="511"/>
                  </a:lnTo>
                  <a:lnTo>
                    <a:pt x="1018" y="528"/>
                  </a:lnTo>
                  <a:lnTo>
                    <a:pt x="1013" y="546"/>
                  </a:lnTo>
                  <a:lnTo>
                    <a:pt x="1008" y="563"/>
                  </a:lnTo>
                  <a:lnTo>
                    <a:pt x="1002" y="581"/>
                  </a:lnTo>
                  <a:lnTo>
                    <a:pt x="995" y="598"/>
                  </a:lnTo>
                  <a:lnTo>
                    <a:pt x="980" y="630"/>
                  </a:lnTo>
                  <a:lnTo>
                    <a:pt x="946" y="695"/>
                  </a:lnTo>
                  <a:lnTo>
                    <a:pt x="931" y="727"/>
                  </a:lnTo>
                  <a:lnTo>
                    <a:pt x="916" y="761"/>
                  </a:lnTo>
                  <a:lnTo>
                    <a:pt x="916" y="761"/>
                  </a:lnTo>
                  <a:lnTo>
                    <a:pt x="914" y="766"/>
                  </a:lnTo>
                  <a:lnTo>
                    <a:pt x="910" y="772"/>
                  </a:lnTo>
                  <a:lnTo>
                    <a:pt x="906" y="778"/>
                  </a:lnTo>
                  <a:lnTo>
                    <a:pt x="902" y="783"/>
                  </a:lnTo>
                  <a:lnTo>
                    <a:pt x="896" y="787"/>
                  </a:lnTo>
                  <a:lnTo>
                    <a:pt x="892" y="789"/>
                  </a:lnTo>
                  <a:lnTo>
                    <a:pt x="886" y="790"/>
                  </a:lnTo>
                  <a:lnTo>
                    <a:pt x="883" y="789"/>
                  </a:lnTo>
                  <a:lnTo>
                    <a:pt x="880" y="788"/>
                  </a:lnTo>
                  <a:lnTo>
                    <a:pt x="880" y="788"/>
                  </a:lnTo>
                  <a:lnTo>
                    <a:pt x="876" y="782"/>
                  </a:lnTo>
                  <a:lnTo>
                    <a:pt x="874" y="777"/>
                  </a:lnTo>
                  <a:lnTo>
                    <a:pt x="871" y="771"/>
                  </a:lnTo>
                  <a:lnTo>
                    <a:pt x="871" y="765"/>
                  </a:lnTo>
                  <a:lnTo>
                    <a:pt x="871" y="752"/>
                  </a:lnTo>
                  <a:lnTo>
                    <a:pt x="871" y="739"/>
                  </a:lnTo>
                  <a:lnTo>
                    <a:pt x="868" y="812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74BA6116-1FEA-976C-3F0D-D93231EC6F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2" y="2791"/>
              <a:ext cx="1033" cy="841"/>
            </a:xfrm>
            <a:custGeom>
              <a:avLst/>
              <a:gdLst>
                <a:gd name="T0" fmla="*/ 129 w 1033"/>
                <a:gd name="T1" fmla="*/ 812 h 841"/>
                <a:gd name="T2" fmla="*/ 220 w 1033"/>
                <a:gd name="T3" fmla="*/ 770 h 841"/>
                <a:gd name="T4" fmla="*/ 302 w 1033"/>
                <a:gd name="T5" fmla="*/ 756 h 841"/>
                <a:gd name="T6" fmla="*/ 394 w 1033"/>
                <a:gd name="T7" fmla="*/ 737 h 841"/>
                <a:gd name="T8" fmla="*/ 425 w 1033"/>
                <a:gd name="T9" fmla="*/ 723 h 841"/>
                <a:gd name="T10" fmla="*/ 452 w 1033"/>
                <a:gd name="T11" fmla="*/ 705 h 841"/>
                <a:gd name="T12" fmla="*/ 510 w 1033"/>
                <a:gd name="T13" fmla="*/ 643 h 841"/>
                <a:gd name="T14" fmla="*/ 660 w 1033"/>
                <a:gd name="T15" fmla="*/ 635 h 841"/>
                <a:gd name="T16" fmla="*/ 769 w 1033"/>
                <a:gd name="T17" fmla="*/ 624 h 841"/>
                <a:gd name="T18" fmla="*/ 807 w 1033"/>
                <a:gd name="T19" fmla="*/ 609 h 841"/>
                <a:gd name="T20" fmla="*/ 806 w 1033"/>
                <a:gd name="T21" fmla="*/ 585 h 841"/>
                <a:gd name="T22" fmla="*/ 786 w 1033"/>
                <a:gd name="T23" fmla="*/ 565 h 841"/>
                <a:gd name="T24" fmla="*/ 757 w 1033"/>
                <a:gd name="T25" fmla="*/ 513 h 841"/>
                <a:gd name="T26" fmla="*/ 835 w 1033"/>
                <a:gd name="T27" fmla="*/ 548 h 841"/>
                <a:gd name="T28" fmla="*/ 875 w 1033"/>
                <a:gd name="T29" fmla="*/ 555 h 841"/>
                <a:gd name="T30" fmla="*/ 917 w 1033"/>
                <a:gd name="T31" fmla="*/ 545 h 841"/>
                <a:gd name="T32" fmla="*/ 921 w 1033"/>
                <a:gd name="T33" fmla="*/ 515 h 841"/>
                <a:gd name="T34" fmla="*/ 905 w 1033"/>
                <a:gd name="T35" fmla="*/ 462 h 841"/>
                <a:gd name="T36" fmla="*/ 848 w 1033"/>
                <a:gd name="T37" fmla="*/ 403 h 841"/>
                <a:gd name="T38" fmla="*/ 746 w 1033"/>
                <a:gd name="T39" fmla="*/ 349 h 841"/>
                <a:gd name="T40" fmla="*/ 699 w 1033"/>
                <a:gd name="T41" fmla="*/ 311 h 841"/>
                <a:gd name="T42" fmla="*/ 795 w 1033"/>
                <a:gd name="T43" fmla="*/ 334 h 841"/>
                <a:gd name="T44" fmla="*/ 881 w 1033"/>
                <a:gd name="T45" fmla="*/ 384 h 841"/>
                <a:gd name="T46" fmla="*/ 949 w 1033"/>
                <a:gd name="T47" fmla="*/ 421 h 841"/>
                <a:gd name="T48" fmla="*/ 995 w 1033"/>
                <a:gd name="T49" fmla="*/ 429 h 841"/>
                <a:gd name="T50" fmla="*/ 1024 w 1033"/>
                <a:gd name="T51" fmla="*/ 424 h 841"/>
                <a:gd name="T52" fmla="*/ 1030 w 1033"/>
                <a:gd name="T53" fmla="*/ 374 h 841"/>
                <a:gd name="T54" fmla="*/ 1006 w 1033"/>
                <a:gd name="T55" fmla="*/ 332 h 841"/>
                <a:gd name="T56" fmla="*/ 966 w 1033"/>
                <a:gd name="T57" fmla="*/ 300 h 841"/>
                <a:gd name="T58" fmla="*/ 921 w 1033"/>
                <a:gd name="T59" fmla="*/ 267 h 841"/>
                <a:gd name="T60" fmla="*/ 949 w 1033"/>
                <a:gd name="T61" fmla="*/ 271 h 841"/>
                <a:gd name="T62" fmla="*/ 972 w 1033"/>
                <a:gd name="T63" fmla="*/ 256 h 841"/>
                <a:gd name="T64" fmla="*/ 978 w 1033"/>
                <a:gd name="T65" fmla="*/ 235 h 841"/>
                <a:gd name="T66" fmla="*/ 969 w 1033"/>
                <a:gd name="T67" fmla="*/ 200 h 841"/>
                <a:gd name="T68" fmla="*/ 943 w 1033"/>
                <a:gd name="T69" fmla="*/ 161 h 841"/>
                <a:gd name="T70" fmla="*/ 891 w 1033"/>
                <a:gd name="T71" fmla="*/ 104 h 841"/>
                <a:gd name="T72" fmla="*/ 806 w 1033"/>
                <a:gd name="T73" fmla="*/ 38 h 841"/>
                <a:gd name="T74" fmla="*/ 745 w 1033"/>
                <a:gd name="T75" fmla="*/ 12 h 841"/>
                <a:gd name="T76" fmla="*/ 704 w 1033"/>
                <a:gd name="T77" fmla="*/ 3 h 841"/>
                <a:gd name="T78" fmla="*/ 612 w 1033"/>
                <a:gd name="T79" fmla="*/ 4 h 841"/>
                <a:gd name="T80" fmla="*/ 491 w 1033"/>
                <a:gd name="T81" fmla="*/ 24 h 841"/>
                <a:gd name="T82" fmla="*/ 421 w 1033"/>
                <a:gd name="T83" fmla="*/ 43 h 841"/>
                <a:gd name="T84" fmla="*/ 374 w 1033"/>
                <a:gd name="T85" fmla="*/ 71 h 841"/>
                <a:gd name="T86" fmla="*/ 351 w 1033"/>
                <a:gd name="T87" fmla="*/ 104 h 841"/>
                <a:gd name="T88" fmla="*/ 318 w 1033"/>
                <a:gd name="T89" fmla="*/ 179 h 841"/>
                <a:gd name="T90" fmla="*/ 264 w 1033"/>
                <a:gd name="T91" fmla="*/ 279 h 841"/>
                <a:gd name="T92" fmla="*/ 193 w 1033"/>
                <a:gd name="T93" fmla="*/ 369 h 841"/>
                <a:gd name="T94" fmla="*/ 116 w 1033"/>
                <a:gd name="T95" fmla="*/ 466 h 841"/>
                <a:gd name="T96" fmla="*/ 54 w 1033"/>
                <a:gd name="T97" fmla="*/ 561 h 841"/>
                <a:gd name="T98" fmla="*/ 21 w 1033"/>
                <a:gd name="T99" fmla="*/ 626 h 841"/>
                <a:gd name="T100" fmla="*/ 1 w 1033"/>
                <a:gd name="T101" fmla="*/ 695 h 841"/>
                <a:gd name="T102" fmla="*/ 2 w 1033"/>
                <a:gd name="T103" fmla="*/ 743 h 841"/>
                <a:gd name="T104" fmla="*/ 17 w 1033"/>
                <a:gd name="T105" fmla="*/ 784 h 841"/>
                <a:gd name="T106" fmla="*/ 61 w 1033"/>
                <a:gd name="T107" fmla="*/ 841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33" h="841">
                  <a:moveTo>
                    <a:pt x="87" y="841"/>
                  </a:moveTo>
                  <a:lnTo>
                    <a:pt x="87" y="841"/>
                  </a:lnTo>
                  <a:lnTo>
                    <a:pt x="107" y="826"/>
                  </a:lnTo>
                  <a:lnTo>
                    <a:pt x="129" y="812"/>
                  </a:lnTo>
                  <a:lnTo>
                    <a:pt x="150" y="799"/>
                  </a:lnTo>
                  <a:lnTo>
                    <a:pt x="173" y="788"/>
                  </a:lnTo>
                  <a:lnTo>
                    <a:pt x="196" y="778"/>
                  </a:lnTo>
                  <a:lnTo>
                    <a:pt x="220" y="770"/>
                  </a:lnTo>
                  <a:lnTo>
                    <a:pt x="245" y="764"/>
                  </a:lnTo>
                  <a:lnTo>
                    <a:pt x="269" y="759"/>
                  </a:lnTo>
                  <a:lnTo>
                    <a:pt x="269" y="759"/>
                  </a:lnTo>
                  <a:lnTo>
                    <a:pt x="302" y="756"/>
                  </a:lnTo>
                  <a:lnTo>
                    <a:pt x="334" y="751"/>
                  </a:lnTo>
                  <a:lnTo>
                    <a:pt x="364" y="746"/>
                  </a:lnTo>
                  <a:lnTo>
                    <a:pt x="379" y="741"/>
                  </a:lnTo>
                  <a:lnTo>
                    <a:pt x="394" y="737"/>
                  </a:lnTo>
                  <a:lnTo>
                    <a:pt x="394" y="737"/>
                  </a:lnTo>
                  <a:lnTo>
                    <a:pt x="410" y="730"/>
                  </a:lnTo>
                  <a:lnTo>
                    <a:pt x="425" y="723"/>
                  </a:lnTo>
                  <a:lnTo>
                    <a:pt x="425" y="723"/>
                  </a:lnTo>
                  <a:lnTo>
                    <a:pt x="439" y="717"/>
                  </a:lnTo>
                  <a:lnTo>
                    <a:pt x="446" y="711"/>
                  </a:lnTo>
                  <a:lnTo>
                    <a:pt x="452" y="705"/>
                  </a:lnTo>
                  <a:lnTo>
                    <a:pt x="452" y="705"/>
                  </a:lnTo>
                  <a:lnTo>
                    <a:pt x="466" y="689"/>
                  </a:lnTo>
                  <a:lnTo>
                    <a:pt x="480" y="673"/>
                  </a:lnTo>
                  <a:lnTo>
                    <a:pt x="495" y="657"/>
                  </a:lnTo>
                  <a:lnTo>
                    <a:pt x="510" y="643"/>
                  </a:lnTo>
                  <a:lnTo>
                    <a:pt x="510" y="643"/>
                  </a:lnTo>
                  <a:lnTo>
                    <a:pt x="547" y="640"/>
                  </a:lnTo>
                  <a:lnTo>
                    <a:pt x="585" y="637"/>
                  </a:lnTo>
                  <a:lnTo>
                    <a:pt x="660" y="635"/>
                  </a:lnTo>
                  <a:lnTo>
                    <a:pt x="697" y="633"/>
                  </a:lnTo>
                  <a:lnTo>
                    <a:pt x="733" y="629"/>
                  </a:lnTo>
                  <a:lnTo>
                    <a:pt x="751" y="627"/>
                  </a:lnTo>
                  <a:lnTo>
                    <a:pt x="769" y="624"/>
                  </a:lnTo>
                  <a:lnTo>
                    <a:pt x="787" y="621"/>
                  </a:lnTo>
                  <a:lnTo>
                    <a:pt x="805" y="616"/>
                  </a:lnTo>
                  <a:lnTo>
                    <a:pt x="805" y="616"/>
                  </a:lnTo>
                  <a:lnTo>
                    <a:pt x="807" y="609"/>
                  </a:lnTo>
                  <a:lnTo>
                    <a:pt x="809" y="603"/>
                  </a:lnTo>
                  <a:lnTo>
                    <a:pt x="809" y="596"/>
                  </a:lnTo>
                  <a:lnTo>
                    <a:pt x="808" y="590"/>
                  </a:lnTo>
                  <a:lnTo>
                    <a:pt x="806" y="585"/>
                  </a:lnTo>
                  <a:lnTo>
                    <a:pt x="803" y="580"/>
                  </a:lnTo>
                  <a:lnTo>
                    <a:pt x="799" y="576"/>
                  </a:lnTo>
                  <a:lnTo>
                    <a:pt x="796" y="571"/>
                  </a:lnTo>
                  <a:lnTo>
                    <a:pt x="786" y="565"/>
                  </a:lnTo>
                  <a:lnTo>
                    <a:pt x="776" y="557"/>
                  </a:lnTo>
                  <a:lnTo>
                    <a:pt x="766" y="550"/>
                  </a:lnTo>
                  <a:lnTo>
                    <a:pt x="758" y="543"/>
                  </a:lnTo>
                  <a:lnTo>
                    <a:pt x="757" y="513"/>
                  </a:lnTo>
                  <a:lnTo>
                    <a:pt x="757" y="513"/>
                  </a:lnTo>
                  <a:lnTo>
                    <a:pt x="795" y="531"/>
                  </a:lnTo>
                  <a:lnTo>
                    <a:pt x="814" y="540"/>
                  </a:lnTo>
                  <a:lnTo>
                    <a:pt x="835" y="548"/>
                  </a:lnTo>
                  <a:lnTo>
                    <a:pt x="845" y="550"/>
                  </a:lnTo>
                  <a:lnTo>
                    <a:pt x="855" y="552"/>
                  </a:lnTo>
                  <a:lnTo>
                    <a:pt x="865" y="553"/>
                  </a:lnTo>
                  <a:lnTo>
                    <a:pt x="875" y="555"/>
                  </a:lnTo>
                  <a:lnTo>
                    <a:pt x="886" y="553"/>
                  </a:lnTo>
                  <a:lnTo>
                    <a:pt x="896" y="552"/>
                  </a:lnTo>
                  <a:lnTo>
                    <a:pt x="906" y="549"/>
                  </a:lnTo>
                  <a:lnTo>
                    <a:pt x="917" y="545"/>
                  </a:lnTo>
                  <a:lnTo>
                    <a:pt x="917" y="545"/>
                  </a:lnTo>
                  <a:lnTo>
                    <a:pt x="919" y="537"/>
                  </a:lnTo>
                  <a:lnTo>
                    <a:pt x="920" y="530"/>
                  </a:lnTo>
                  <a:lnTo>
                    <a:pt x="921" y="515"/>
                  </a:lnTo>
                  <a:lnTo>
                    <a:pt x="919" y="501"/>
                  </a:lnTo>
                  <a:lnTo>
                    <a:pt x="915" y="488"/>
                  </a:lnTo>
                  <a:lnTo>
                    <a:pt x="911" y="474"/>
                  </a:lnTo>
                  <a:lnTo>
                    <a:pt x="905" y="462"/>
                  </a:lnTo>
                  <a:lnTo>
                    <a:pt x="894" y="437"/>
                  </a:lnTo>
                  <a:lnTo>
                    <a:pt x="894" y="437"/>
                  </a:lnTo>
                  <a:lnTo>
                    <a:pt x="872" y="419"/>
                  </a:lnTo>
                  <a:lnTo>
                    <a:pt x="848" y="403"/>
                  </a:lnTo>
                  <a:lnTo>
                    <a:pt x="824" y="388"/>
                  </a:lnTo>
                  <a:lnTo>
                    <a:pt x="798" y="374"/>
                  </a:lnTo>
                  <a:lnTo>
                    <a:pt x="773" y="361"/>
                  </a:lnTo>
                  <a:lnTo>
                    <a:pt x="746" y="349"/>
                  </a:lnTo>
                  <a:lnTo>
                    <a:pt x="718" y="339"/>
                  </a:lnTo>
                  <a:lnTo>
                    <a:pt x="691" y="330"/>
                  </a:lnTo>
                  <a:lnTo>
                    <a:pt x="699" y="311"/>
                  </a:lnTo>
                  <a:lnTo>
                    <a:pt x="699" y="311"/>
                  </a:lnTo>
                  <a:lnTo>
                    <a:pt x="723" y="314"/>
                  </a:lnTo>
                  <a:lnTo>
                    <a:pt x="747" y="319"/>
                  </a:lnTo>
                  <a:lnTo>
                    <a:pt x="771" y="326"/>
                  </a:lnTo>
                  <a:lnTo>
                    <a:pt x="795" y="334"/>
                  </a:lnTo>
                  <a:lnTo>
                    <a:pt x="817" y="345"/>
                  </a:lnTo>
                  <a:lnTo>
                    <a:pt x="840" y="356"/>
                  </a:lnTo>
                  <a:lnTo>
                    <a:pt x="861" y="369"/>
                  </a:lnTo>
                  <a:lnTo>
                    <a:pt x="881" y="384"/>
                  </a:lnTo>
                  <a:lnTo>
                    <a:pt x="881" y="384"/>
                  </a:lnTo>
                  <a:lnTo>
                    <a:pt x="914" y="404"/>
                  </a:lnTo>
                  <a:lnTo>
                    <a:pt x="931" y="413"/>
                  </a:lnTo>
                  <a:lnTo>
                    <a:pt x="949" y="421"/>
                  </a:lnTo>
                  <a:lnTo>
                    <a:pt x="967" y="426"/>
                  </a:lnTo>
                  <a:lnTo>
                    <a:pt x="976" y="428"/>
                  </a:lnTo>
                  <a:lnTo>
                    <a:pt x="985" y="429"/>
                  </a:lnTo>
                  <a:lnTo>
                    <a:pt x="995" y="429"/>
                  </a:lnTo>
                  <a:lnTo>
                    <a:pt x="1004" y="428"/>
                  </a:lnTo>
                  <a:lnTo>
                    <a:pt x="1014" y="426"/>
                  </a:lnTo>
                  <a:lnTo>
                    <a:pt x="1024" y="424"/>
                  </a:lnTo>
                  <a:lnTo>
                    <a:pt x="1024" y="424"/>
                  </a:lnTo>
                  <a:lnTo>
                    <a:pt x="1029" y="410"/>
                  </a:lnTo>
                  <a:lnTo>
                    <a:pt x="1031" y="398"/>
                  </a:lnTo>
                  <a:lnTo>
                    <a:pt x="1033" y="386"/>
                  </a:lnTo>
                  <a:lnTo>
                    <a:pt x="1030" y="374"/>
                  </a:lnTo>
                  <a:lnTo>
                    <a:pt x="1027" y="362"/>
                  </a:lnTo>
                  <a:lnTo>
                    <a:pt x="1021" y="351"/>
                  </a:lnTo>
                  <a:lnTo>
                    <a:pt x="1015" y="341"/>
                  </a:lnTo>
                  <a:lnTo>
                    <a:pt x="1006" y="332"/>
                  </a:lnTo>
                  <a:lnTo>
                    <a:pt x="997" y="323"/>
                  </a:lnTo>
                  <a:lnTo>
                    <a:pt x="987" y="314"/>
                  </a:lnTo>
                  <a:lnTo>
                    <a:pt x="977" y="307"/>
                  </a:lnTo>
                  <a:lnTo>
                    <a:pt x="966" y="300"/>
                  </a:lnTo>
                  <a:lnTo>
                    <a:pt x="943" y="288"/>
                  </a:lnTo>
                  <a:lnTo>
                    <a:pt x="923" y="277"/>
                  </a:lnTo>
                  <a:lnTo>
                    <a:pt x="921" y="267"/>
                  </a:lnTo>
                  <a:lnTo>
                    <a:pt x="921" y="267"/>
                  </a:lnTo>
                  <a:lnTo>
                    <a:pt x="928" y="270"/>
                  </a:lnTo>
                  <a:lnTo>
                    <a:pt x="934" y="271"/>
                  </a:lnTo>
                  <a:lnTo>
                    <a:pt x="942" y="271"/>
                  </a:lnTo>
                  <a:lnTo>
                    <a:pt x="949" y="271"/>
                  </a:lnTo>
                  <a:lnTo>
                    <a:pt x="956" y="269"/>
                  </a:lnTo>
                  <a:lnTo>
                    <a:pt x="962" y="265"/>
                  </a:lnTo>
                  <a:lnTo>
                    <a:pt x="968" y="262"/>
                  </a:lnTo>
                  <a:lnTo>
                    <a:pt x="972" y="256"/>
                  </a:lnTo>
                  <a:lnTo>
                    <a:pt x="972" y="256"/>
                  </a:lnTo>
                  <a:lnTo>
                    <a:pt x="976" y="250"/>
                  </a:lnTo>
                  <a:lnTo>
                    <a:pt x="978" y="243"/>
                  </a:lnTo>
                  <a:lnTo>
                    <a:pt x="978" y="235"/>
                  </a:lnTo>
                  <a:lnTo>
                    <a:pt x="978" y="228"/>
                  </a:lnTo>
                  <a:lnTo>
                    <a:pt x="977" y="220"/>
                  </a:lnTo>
                  <a:lnTo>
                    <a:pt x="975" y="214"/>
                  </a:lnTo>
                  <a:lnTo>
                    <a:pt x="969" y="200"/>
                  </a:lnTo>
                  <a:lnTo>
                    <a:pt x="969" y="200"/>
                  </a:lnTo>
                  <a:lnTo>
                    <a:pt x="961" y="187"/>
                  </a:lnTo>
                  <a:lnTo>
                    <a:pt x="953" y="174"/>
                  </a:lnTo>
                  <a:lnTo>
                    <a:pt x="943" y="161"/>
                  </a:lnTo>
                  <a:lnTo>
                    <a:pt x="933" y="149"/>
                  </a:lnTo>
                  <a:lnTo>
                    <a:pt x="912" y="127"/>
                  </a:lnTo>
                  <a:lnTo>
                    <a:pt x="891" y="104"/>
                  </a:lnTo>
                  <a:lnTo>
                    <a:pt x="891" y="104"/>
                  </a:lnTo>
                  <a:lnTo>
                    <a:pt x="871" y="86"/>
                  </a:lnTo>
                  <a:lnTo>
                    <a:pt x="851" y="69"/>
                  </a:lnTo>
                  <a:lnTo>
                    <a:pt x="828" y="53"/>
                  </a:lnTo>
                  <a:lnTo>
                    <a:pt x="806" y="38"/>
                  </a:lnTo>
                  <a:lnTo>
                    <a:pt x="781" y="25"/>
                  </a:lnTo>
                  <a:lnTo>
                    <a:pt x="769" y="20"/>
                  </a:lnTo>
                  <a:lnTo>
                    <a:pt x="757" y="15"/>
                  </a:lnTo>
                  <a:lnTo>
                    <a:pt x="745" y="12"/>
                  </a:lnTo>
                  <a:lnTo>
                    <a:pt x="731" y="7"/>
                  </a:lnTo>
                  <a:lnTo>
                    <a:pt x="718" y="5"/>
                  </a:lnTo>
                  <a:lnTo>
                    <a:pt x="704" y="3"/>
                  </a:lnTo>
                  <a:lnTo>
                    <a:pt x="704" y="3"/>
                  </a:lnTo>
                  <a:lnTo>
                    <a:pt x="689" y="1"/>
                  </a:lnTo>
                  <a:lnTo>
                    <a:pt x="673" y="0"/>
                  </a:lnTo>
                  <a:lnTo>
                    <a:pt x="642" y="1"/>
                  </a:lnTo>
                  <a:lnTo>
                    <a:pt x="612" y="4"/>
                  </a:lnTo>
                  <a:lnTo>
                    <a:pt x="581" y="8"/>
                  </a:lnTo>
                  <a:lnTo>
                    <a:pt x="581" y="8"/>
                  </a:lnTo>
                  <a:lnTo>
                    <a:pt x="521" y="18"/>
                  </a:lnTo>
                  <a:lnTo>
                    <a:pt x="491" y="24"/>
                  </a:lnTo>
                  <a:lnTo>
                    <a:pt x="461" y="31"/>
                  </a:lnTo>
                  <a:lnTo>
                    <a:pt x="461" y="31"/>
                  </a:lnTo>
                  <a:lnTo>
                    <a:pt x="434" y="38"/>
                  </a:lnTo>
                  <a:lnTo>
                    <a:pt x="421" y="43"/>
                  </a:lnTo>
                  <a:lnTo>
                    <a:pt x="408" y="47"/>
                  </a:lnTo>
                  <a:lnTo>
                    <a:pt x="395" y="54"/>
                  </a:lnTo>
                  <a:lnTo>
                    <a:pt x="384" y="62"/>
                  </a:lnTo>
                  <a:lnTo>
                    <a:pt x="374" y="71"/>
                  </a:lnTo>
                  <a:lnTo>
                    <a:pt x="364" y="82"/>
                  </a:lnTo>
                  <a:lnTo>
                    <a:pt x="364" y="82"/>
                  </a:lnTo>
                  <a:lnTo>
                    <a:pt x="357" y="93"/>
                  </a:lnTo>
                  <a:lnTo>
                    <a:pt x="351" y="104"/>
                  </a:lnTo>
                  <a:lnTo>
                    <a:pt x="340" y="129"/>
                  </a:lnTo>
                  <a:lnTo>
                    <a:pt x="329" y="155"/>
                  </a:lnTo>
                  <a:lnTo>
                    <a:pt x="318" y="179"/>
                  </a:lnTo>
                  <a:lnTo>
                    <a:pt x="318" y="179"/>
                  </a:lnTo>
                  <a:lnTo>
                    <a:pt x="306" y="205"/>
                  </a:lnTo>
                  <a:lnTo>
                    <a:pt x="293" y="231"/>
                  </a:lnTo>
                  <a:lnTo>
                    <a:pt x="278" y="255"/>
                  </a:lnTo>
                  <a:lnTo>
                    <a:pt x="264" y="279"/>
                  </a:lnTo>
                  <a:lnTo>
                    <a:pt x="247" y="302"/>
                  </a:lnTo>
                  <a:lnTo>
                    <a:pt x="230" y="326"/>
                  </a:lnTo>
                  <a:lnTo>
                    <a:pt x="212" y="348"/>
                  </a:lnTo>
                  <a:lnTo>
                    <a:pt x="193" y="369"/>
                  </a:lnTo>
                  <a:lnTo>
                    <a:pt x="186" y="376"/>
                  </a:lnTo>
                  <a:lnTo>
                    <a:pt x="186" y="376"/>
                  </a:lnTo>
                  <a:lnTo>
                    <a:pt x="150" y="421"/>
                  </a:lnTo>
                  <a:lnTo>
                    <a:pt x="116" y="466"/>
                  </a:lnTo>
                  <a:lnTo>
                    <a:pt x="100" y="489"/>
                  </a:lnTo>
                  <a:lnTo>
                    <a:pt x="84" y="513"/>
                  </a:lnTo>
                  <a:lnTo>
                    <a:pt x="68" y="537"/>
                  </a:lnTo>
                  <a:lnTo>
                    <a:pt x="54" y="561"/>
                  </a:lnTo>
                  <a:lnTo>
                    <a:pt x="54" y="561"/>
                  </a:lnTo>
                  <a:lnTo>
                    <a:pt x="43" y="583"/>
                  </a:lnTo>
                  <a:lnTo>
                    <a:pt x="31" y="604"/>
                  </a:lnTo>
                  <a:lnTo>
                    <a:pt x="21" y="626"/>
                  </a:lnTo>
                  <a:lnTo>
                    <a:pt x="13" y="648"/>
                  </a:lnTo>
                  <a:lnTo>
                    <a:pt x="6" y="672"/>
                  </a:lnTo>
                  <a:lnTo>
                    <a:pt x="4" y="684"/>
                  </a:lnTo>
                  <a:lnTo>
                    <a:pt x="1" y="695"/>
                  </a:lnTo>
                  <a:lnTo>
                    <a:pt x="0" y="708"/>
                  </a:lnTo>
                  <a:lnTo>
                    <a:pt x="0" y="720"/>
                  </a:lnTo>
                  <a:lnTo>
                    <a:pt x="0" y="731"/>
                  </a:lnTo>
                  <a:lnTo>
                    <a:pt x="2" y="743"/>
                  </a:lnTo>
                  <a:lnTo>
                    <a:pt x="2" y="743"/>
                  </a:lnTo>
                  <a:lnTo>
                    <a:pt x="6" y="757"/>
                  </a:lnTo>
                  <a:lnTo>
                    <a:pt x="10" y="770"/>
                  </a:lnTo>
                  <a:lnTo>
                    <a:pt x="17" y="784"/>
                  </a:lnTo>
                  <a:lnTo>
                    <a:pt x="25" y="796"/>
                  </a:lnTo>
                  <a:lnTo>
                    <a:pt x="33" y="807"/>
                  </a:lnTo>
                  <a:lnTo>
                    <a:pt x="42" y="819"/>
                  </a:lnTo>
                  <a:lnTo>
                    <a:pt x="61" y="841"/>
                  </a:lnTo>
                  <a:lnTo>
                    <a:pt x="87" y="841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FB819C2E-6F8C-51C1-7609-61FC6E830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" y="3587"/>
              <a:ext cx="959" cy="727"/>
            </a:xfrm>
            <a:custGeom>
              <a:avLst/>
              <a:gdLst>
                <a:gd name="T0" fmla="*/ 248 w 959"/>
                <a:gd name="T1" fmla="*/ 720 h 727"/>
                <a:gd name="T2" fmla="*/ 169 w 959"/>
                <a:gd name="T3" fmla="*/ 699 h 727"/>
                <a:gd name="T4" fmla="*/ 114 w 959"/>
                <a:gd name="T5" fmla="*/ 674 h 727"/>
                <a:gd name="T6" fmla="*/ 51 w 959"/>
                <a:gd name="T7" fmla="*/ 623 h 727"/>
                <a:gd name="T8" fmla="*/ 14 w 959"/>
                <a:gd name="T9" fmla="*/ 574 h 727"/>
                <a:gd name="T10" fmla="*/ 0 w 959"/>
                <a:gd name="T11" fmla="*/ 537 h 727"/>
                <a:gd name="T12" fmla="*/ 6 w 959"/>
                <a:gd name="T13" fmla="*/ 514 h 727"/>
                <a:gd name="T14" fmla="*/ 16 w 959"/>
                <a:gd name="T15" fmla="*/ 504 h 727"/>
                <a:gd name="T16" fmla="*/ 26 w 959"/>
                <a:gd name="T17" fmla="*/ 503 h 727"/>
                <a:gd name="T18" fmla="*/ 71 w 959"/>
                <a:gd name="T19" fmla="*/ 525 h 727"/>
                <a:gd name="T20" fmla="*/ 157 w 959"/>
                <a:gd name="T21" fmla="*/ 549 h 727"/>
                <a:gd name="T22" fmla="*/ 212 w 959"/>
                <a:gd name="T23" fmla="*/ 549 h 727"/>
                <a:gd name="T24" fmla="*/ 178 w 959"/>
                <a:gd name="T25" fmla="*/ 523 h 727"/>
                <a:gd name="T26" fmla="*/ 76 w 959"/>
                <a:gd name="T27" fmla="*/ 460 h 727"/>
                <a:gd name="T28" fmla="*/ 51 w 959"/>
                <a:gd name="T29" fmla="*/ 441 h 727"/>
                <a:gd name="T30" fmla="*/ 25 w 959"/>
                <a:gd name="T31" fmla="*/ 408 h 727"/>
                <a:gd name="T32" fmla="*/ 18 w 959"/>
                <a:gd name="T33" fmla="*/ 384 h 727"/>
                <a:gd name="T34" fmla="*/ 24 w 959"/>
                <a:gd name="T35" fmla="*/ 368 h 727"/>
                <a:gd name="T36" fmla="*/ 41 w 959"/>
                <a:gd name="T37" fmla="*/ 359 h 727"/>
                <a:gd name="T38" fmla="*/ 73 w 959"/>
                <a:gd name="T39" fmla="*/ 358 h 727"/>
                <a:gd name="T40" fmla="*/ 115 w 959"/>
                <a:gd name="T41" fmla="*/ 368 h 727"/>
                <a:gd name="T42" fmla="*/ 154 w 959"/>
                <a:gd name="T43" fmla="*/ 392 h 727"/>
                <a:gd name="T44" fmla="*/ 200 w 959"/>
                <a:gd name="T45" fmla="*/ 418 h 727"/>
                <a:gd name="T46" fmla="*/ 134 w 959"/>
                <a:gd name="T47" fmla="*/ 346 h 727"/>
                <a:gd name="T48" fmla="*/ 96 w 959"/>
                <a:gd name="T49" fmla="*/ 299 h 727"/>
                <a:gd name="T50" fmla="*/ 81 w 959"/>
                <a:gd name="T51" fmla="*/ 267 h 727"/>
                <a:gd name="T52" fmla="*/ 82 w 959"/>
                <a:gd name="T53" fmla="*/ 249 h 727"/>
                <a:gd name="T54" fmla="*/ 91 w 959"/>
                <a:gd name="T55" fmla="*/ 244 h 727"/>
                <a:gd name="T56" fmla="*/ 149 w 959"/>
                <a:gd name="T57" fmla="*/ 237 h 727"/>
                <a:gd name="T58" fmla="*/ 229 w 959"/>
                <a:gd name="T59" fmla="*/ 242 h 727"/>
                <a:gd name="T60" fmla="*/ 273 w 959"/>
                <a:gd name="T61" fmla="*/ 241 h 727"/>
                <a:gd name="T62" fmla="*/ 308 w 959"/>
                <a:gd name="T63" fmla="*/ 227 h 727"/>
                <a:gd name="T64" fmla="*/ 366 w 959"/>
                <a:gd name="T65" fmla="*/ 190 h 727"/>
                <a:gd name="T66" fmla="*/ 393 w 959"/>
                <a:gd name="T67" fmla="*/ 158 h 727"/>
                <a:gd name="T68" fmla="*/ 424 w 959"/>
                <a:gd name="T69" fmla="*/ 144 h 727"/>
                <a:gd name="T70" fmla="*/ 335 w 959"/>
                <a:gd name="T71" fmla="*/ 159 h 727"/>
                <a:gd name="T72" fmla="*/ 281 w 959"/>
                <a:gd name="T73" fmla="*/ 160 h 727"/>
                <a:gd name="T74" fmla="*/ 241 w 959"/>
                <a:gd name="T75" fmla="*/ 150 h 727"/>
                <a:gd name="T76" fmla="*/ 268 w 959"/>
                <a:gd name="T77" fmla="*/ 122 h 727"/>
                <a:gd name="T78" fmla="*/ 301 w 959"/>
                <a:gd name="T79" fmla="*/ 106 h 727"/>
                <a:gd name="T80" fmla="*/ 323 w 959"/>
                <a:gd name="T81" fmla="*/ 77 h 727"/>
                <a:gd name="T82" fmla="*/ 378 w 959"/>
                <a:gd name="T83" fmla="*/ 6 h 727"/>
                <a:gd name="T84" fmla="*/ 440 w 959"/>
                <a:gd name="T85" fmla="*/ 0 h 727"/>
                <a:gd name="T86" fmla="*/ 485 w 959"/>
                <a:gd name="T87" fmla="*/ 9 h 727"/>
                <a:gd name="T88" fmla="*/ 567 w 959"/>
                <a:gd name="T89" fmla="*/ 63 h 727"/>
                <a:gd name="T90" fmla="*/ 708 w 959"/>
                <a:gd name="T91" fmla="*/ 144 h 727"/>
                <a:gd name="T92" fmla="*/ 787 w 959"/>
                <a:gd name="T93" fmla="*/ 146 h 727"/>
                <a:gd name="T94" fmla="*/ 821 w 959"/>
                <a:gd name="T95" fmla="*/ 294 h 727"/>
                <a:gd name="T96" fmla="*/ 903 w 959"/>
                <a:gd name="T97" fmla="*/ 508 h 727"/>
                <a:gd name="T98" fmla="*/ 948 w 959"/>
                <a:gd name="T99" fmla="*/ 653 h 727"/>
                <a:gd name="T100" fmla="*/ 288 w 959"/>
                <a:gd name="T101" fmla="*/ 724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9" h="727">
                  <a:moveTo>
                    <a:pt x="288" y="724"/>
                  </a:moveTo>
                  <a:lnTo>
                    <a:pt x="288" y="724"/>
                  </a:lnTo>
                  <a:lnTo>
                    <a:pt x="268" y="722"/>
                  </a:lnTo>
                  <a:lnTo>
                    <a:pt x="248" y="720"/>
                  </a:lnTo>
                  <a:lnTo>
                    <a:pt x="228" y="716"/>
                  </a:lnTo>
                  <a:lnTo>
                    <a:pt x="208" y="712"/>
                  </a:lnTo>
                  <a:lnTo>
                    <a:pt x="188" y="706"/>
                  </a:lnTo>
                  <a:lnTo>
                    <a:pt x="169" y="699"/>
                  </a:lnTo>
                  <a:lnTo>
                    <a:pt x="150" y="693"/>
                  </a:lnTo>
                  <a:lnTo>
                    <a:pt x="132" y="684"/>
                  </a:lnTo>
                  <a:lnTo>
                    <a:pt x="132" y="684"/>
                  </a:lnTo>
                  <a:lnTo>
                    <a:pt x="114" y="674"/>
                  </a:lnTo>
                  <a:lnTo>
                    <a:pt x="97" y="663"/>
                  </a:lnTo>
                  <a:lnTo>
                    <a:pt x="81" y="650"/>
                  </a:lnTo>
                  <a:lnTo>
                    <a:pt x="65" y="637"/>
                  </a:lnTo>
                  <a:lnTo>
                    <a:pt x="51" y="623"/>
                  </a:lnTo>
                  <a:lnTo>
                    <a:pt x="37" y="608"/>
                  </a:lnTo>
                  <a:lnTo>
                    <a:pt x="25" y="591"/>
                  </a:lnTo>
                  <a:lnTo>
                    <a:pt x="14" y="574"/>
                  </a:lnTo>
                  <a:lnTo>
                    <a:pt x="14" y="574"/>
                  </a:lnTo>
                  <a:lnTo>
                    <a:pt x="9" y="565"/>
                  </a:lnTo>
                  <a:lnTo>
                    <a:pt x="5" y="556"/>
                  </a:lnTo>
                  <a:lnTo>
                    <a:pt x="1" y="548"/>
                  </a:lnTo>
                  <a:lnTo>
                    <a:pt x="0" y="537"/>
                  </a:lnTo>
                  <a:lnTo>
                    <a:pt x="0" y="537"/>
                  </a:lnTo>
                  <a:lnTo>
                    <a:pt x="0" y="527"/>
                  </a:lnTo>
                  <a:lnTo>
                    <a:pt x="4" y="518"/>
                  </a:lnTo>
                  <a:lnTo>
                    <a:pt x="6" y="514"/>
                  </a:lnTo>
                  <a:lnTo>
                    <a:pt x="8" y="511"/>
                  </a:lnTo>
                  <a:lnTo>
                    <a:pt x="13" y="507"/>
                  </a:lnTo>
                  <a:lnTo>
                    <a:pt x="16" y="504"/>
                  </a:lnTo>
                  <a:lnTo>
                    <a:pt x="16" y="504"/>
                  </a:lnTo>
                  <a:lnTo>
                    <a:pt x="19" y="503"/>
                  </a:lnTo>
                  <a:lnTo>
                    <a:pt x="23" y="502"/>
                  </a:lnTo>
                  <a:lnTo>
                    <a:pt x="23" y="502"/>
                  </a:lnTo>
                  <a:lnTo>
                    <a:pt x="26" y="503"/>
                  </a:lnTo>
                  <a:lnTo>
                    <a:pt x="31" y="505"/>
                  </a:lnTo>
                  <a:lnTo>
                    <a:pt x="31" y="505"/>
                  </a:lnTo>
                  <a:lnTo>
                    <a:pt x="49" y="516"/>
                  </a:lnTo>
                  <a:lnTo>
                    <a:pt x="71" y="525"/>
                  </a:lnTo>
                  <a:lnTo>
                    <a:pt x="91" y="534"/>
                  </a:lnTo>
                  <a:lnTo>
                    <a:pt x="113" y="540"/>
                  </a:lnTo>
                  <a:lnTo>
                    <a:pt x="134" y="545"/>
                  </a:lnTo>
                  <a:lnTo>
                    <a:pt x="157" y="549"/>
                  </a:lnTo>
                  <a:lnTo>
                    <a:pt x="180" y="550"/>
                  </a:lnTo>
                  <a:lnTo>
                    <a:pt x="202" y="550"/>
                  </a:lnTo>
                  <a:lnTo>
                    <a:pt x="212" y="549"/>
                  </a:lnTo>
                  <a:lnTo>
                    <a:pt x="212" y="549"/>
                  </a:lnTo>
                  <a:lnTo>
                    <a:pt x="205" y="541"/>
                  </a:lnTo>
                  <a:lnTo>
                    <a:pt x="196" y="534"/>
                  </a:lnTo>
                  <a:lnTo>
                    <a:pt x="178" y="523"/>
                  </a:lnTo>
                  <a:lnTo>
                    <a:pt x="178" y="523"/>
                  </a:lnTo>
                  <a:lnTo>
                    <a:pt x="152" y="508"/>
                  </a:lnTo>
                  <a:lnTo>
                    <a:pt x="126" y="493"/>
                  </a:lnTo>
                  <a:lnTo>
                    <a:pt x="101" y="477"/>
                  </a:lnTo>
                  <a:lnTo>
                    <a:pt x="76" y="460"/>
                  </a:lnTo>
                  <a:lnTo>
                    <a:pt x="76" y="460"/>
                  </a:lnTo>
                  <a:lnTo>
                    <a:pt x="63" y="451"/>
                  </a:lnTo>
                  <a:lnTo>
                    <a:pt x="51" y="441"/>
                  </a:lnTo>
                  <a:lnTo>
                    <a:pt x="51" y="441"/>
                  </a:lnTo>
                  <a:lnTo>
                    <a:pt x="44" y="434"/>
                  </a:lnTo>
                  <a:lnTo>
                    <a:pt x="37" y="426"/>
                  </a:lnTo>
                  <a:lnTo>
                    <a:pt x="31" y="417"/>
                  </a:lnTo>
                  <a:lnTo>
                    <a:pt x="25" y="408"/>
                  </a:lnTo>
                  <a:lnTo>
                    <a:pt x="25" y="408"/>
                  </a:lnTo>
                  <a:lnTo>
                    <a:pt x="20" y="397"/>
                  </a:lnTo>
                  <a:lnTo>
                    <a:pt x="18" y="391"/>
                  </a:lnTo>
                  <a:lnTo>
                    <a:pt x="18" y="384"/>
                  </a:lnTo>
                  <a:lnTo>
                    <a:pt x="18" y="384"/>
                  </a:lnTo>
                  <a:lnTo>
                    <a:pt x="18" y="379"/>
                  </a:lnTo>
                  <a:lnTo>
                    <a:pt x="20" y="372"/>
                  </a:lnTo>
                  <a:lnTo>
                    <a:pt x="24" y="368"/>
                  </a:lnTo>
                  <a:lnTo>
                    <a:pt x="28" y="363"/>
                  </a:lnTo>
                  <a:lnTo>
                    <a:pt x="28" y="363"/>
                  </a:lnTo>
                  <a:lnTo>
                    <a:pt x="34" y="360"/>
                  </a:lnTo>
                  <a:lnTo>
                    <a:pt x="41" y="359"/>
                  </a:lnTo>
                  <a:lnTo>
                    <a:pt x="41" y="359"/>
                  </a:lnTo>
                  <a:lnTo>
                    <a:pt x="52" y="358"/>
                  </a:lnTo>
                  <a:lnTo>
                    <a:pt x="63" y="356"/>
                  </a:lnTo>
                  <a:lnTo>
                    <a:pt x="73" y="358"/>
                  </a:lnTo>
                  <a:lnTo>
                    <a:pt x="84" y="359"/>
                  </a:lnTo>
                  <a:lnTo>
                    <a:pt x="95" y="361"/>
                  </a:lnTo>
                  <a:lnTo>
                    <a:pt x="105" y="364"/>
                  </a:lnTo>
                  <a:lnTo>
                    <a:pt x="115" y="368"/>
                  </a:lnTo>
                  <a:lnTo>
                    <a:pt x="125" y="373"/>
                  </a:lnTo>
                  <a:lnTo>
                    <a:pt x="125" y="373"/>
                  </a:lnTo>
                  <a:lnTo>
                    <a:pt x="140" y="382"/>
                  </a:lnTo>
                  <a:lnTo>
                    <a:pt x="154" y="392"/>
                  </a:lnTo>
                  <a:lnTo>
                    <a:pt x="168" y="401"/>
                  </a:lnTo>
                  <a:lnTo>
                    <a:pt x="176" y="406"/>
                  </a:lnTo>
                  <a:lnTo>
                    <a:pt x="183" y="409"/>
                  </a:lnTo>
                  <a:lnTo>
                    <a:pt x="200" y="418"/>
                  </a:lnTo>
                  <a:lnTo>
                    <a:pt x="200" y="418"/>
                  </a:lnTo>
                  <a:lnTo>
                    <a:pt x="185" y="399"/>
                  </a:lnTo>
                  <a:lnTo>
                    <a:pt x="169" y="381"/>
                  </a:lnTo>
                  <a:lnTo>
                    <a:pt x="134" y="346"/>
                  </a:lnTo>
                  <a:lnTo>
                    <a:pt x="134" y="346"/>
                  </a:lnTo>
                  <a:lnTo>
                    <a:pt x="118" y="328"/>
                  </a:lnTo>
                  <a:lnTo>
                    <a:pt x="103" y="309"/>
                  </a:lnTo>
                  <a:lnTo>
                    <a:pt x="96" y="299"/>
                  </a:lnTo>
                  <a:lnTo>
                    <a:pt x="91" y="289"/>
                  </a:lnTo>
                  <a:lnTo>
                    <a:pt x="85" y="278"/>
                  </a:lnTo>
                  <a:lnTo>
                    <a:pt x="81" y="267"/>
                  </a:lnTo>
                  <a:lnTo>
                    <a:pt x="81" y="267"/>
                  </a:lnTo>
                  <a:lnTo>
                    <a:pt x="80" y="263"/>
                  </a:lnTo>
                  <a:lnTo>
                    <a:pt x="79" y="257"/>
                  </a:lnTo>
                  <a:lnTo>
                    <a:pt x="80" y="253"/>
                  </a:lnTo>
                  <a:lnTo>
                    <a:pt x="82" y="249"/>
                  </a:lnTo>
                  <a:lnTo>
                    <a:pt x="82" y="249"/>
                  </a:lnTo>
                  <a:lnTo>
                    <a:pt x="85" y="246"/>
                  </a:lnTo>
                  <a:lnTo>
                    <a:pt x="91" y="244"/>
                  </a:lnTo>
                  <a:lnTo>
                    <a:pt x="91" y="244"/>
                  </a:lnTo>
                  <a:lnTo>
                    <a:pt x="104" y="240"/>
                  </a:lnTo>
                  <a:lnTo>
                    <a:pt x="119" y="238"/>
                  </a:lnTo>
                  <a:lnTo>
                    <a:pt x="134" y="237"/>
                  </a:lnTo>
                  <a:lnTo>
                    <a:pt x="149" y="237"/>
                  </a:lnTo>
                  <a:lnTo>
                    <a:pt x="179" y="239"/>
                  </a:lnTo>
                  <a:lnTo>
                    <a:pt x="209" y="241"/>
                  </a:lnTo>
                  <a:lnTo>
                    <a:pt x="209" y="241"/>
                  </a:lnTo>
                  <a:lnTo>
                    <a:pt x="229" y="242"/>
                  </a:lnTo>
                  <a:lnTo>
                    <a:pt x="250" y="242"/>
                  </a:lnTo>
                  <a:lnTo>
                    <a:pt x="250" y="242"/>
                  </a:lnTo>
                  <a:lnTo>
                    <a:pt x="262" y="242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82" y="239"/>
                  </a:lnTo>
                  <a:lnTo>
                    <a:pt x="291" y="236"/>
                  </a:lnTo>
                  <a:lnTo>
                    <a:pt x="308" y="227"/>
                  </a:lnTo>
                  <a:lnTo>
                    <a:pt x="308" y="227"/>
                  </a:lnTo>
                  <a:lnTo>
                    <a:pt x="339" y="210"/>
                  </a:lnTo>
                  <a:lnTo>
                    <a:pt x="353" y="201"/>
                  </a:lnTo>
                  <a:lnTo>
                    <a:pt x="366" y="190"/>
                  </a:lnTo>
                  <a:lnTo>
                    <a:pt x="366" y="190"/>
                  </a:lnTo>
                  <a:lnTo>
                    <a:pt x="379" y="179"/>
                  </a:lnTo>
                  <a:lnTo>
                    <a:pt x="389" y="165"/>
                  </a:lnTo>
                  <a:lnTo>
                    <a:pt x="393" y="158"/>
                  </a:lnTo>
                  <a:lnTo>
                    <a:pt x="398" y="150"/>
                  </a:lnTo>
                  <a:lnTo>
                    <a:pt x="401" y="142"/>
                  </a:lnTo>
                  <a:lnTo>
                    <a:pt x="403" y="134"/>
                  </a:lnTo>
                  <a:lnTo>
                    <a:pt x="424" y="144"/>
                  </a:lnTo>
                  <a:lnTo>
                    <a:pt x="424" y="144"/>
                  </a:lnTo>
                  <a:lnTo>
                    <a:pt x="389" y="151"/>
                  </a:lnTo>
                  <a:lnTo>
                    <a:pt x="353" y="156"/>
                  </a:lnTo>
                  <a:lnTo>
                    <a:pt x="335" y="159"/>
                  </a:lnTo>
                  <a:lnTo>
                    <a:pt x="316" y="160"/>
                  </a:lnTo>
                  <a:lnTo>
                    <a:pt x="298" y="161"/>
                  </a:lnTo>
                  <a:lnTo>
                    <a:pt x="281" y="160"/>
                  </a:lnTo>
                  <a:lnTo>
                    <a:pt x="281" y="160"/>
                  </a:lnTo>
                  <a:lnTo>
                    <a:pt x="270" y="159"/>
                  </a:lnTo>
                  <a:lnTo>
                    <a:pt x="260" y="156"/>
                  </a:lnTo>
                  <a:lnTo>
                    <a:pt x="250" y="154"/>
                  </a:lnTo>
                  <a:lnTo>
                    <a:pt x="241" y="150"/>
                  </a:lnTo>
                  <a:lnTo>
                    <a:pt x="248" y="122"/>
                  </a:lnTo>
                  <a:lnTo>
                    <a:pt x="248" y="122"/>
                  </a:lnTo>
                  <a:lnTo>
                    <a:pt x="258" y="123"/>
                  </a:lnTo>
                  <a:lnTo>
                    <a:pt x="268" y="122"/>
                  </a:lnTo>
                  <a:lnTo>
                    <a:pt x="277" y="120"/>
                  </a:lnTo>
                  <a:lnTo>
                    <a:pt x="285" y="116"/>
                  </a:lnTo>
                  <a:lnTo>
                    <a:pt x="293" y="112"/>
                  </a:lnTo>
                  <a:lnTo>
                    <a:pt x="301" y="106"/>
                  </a:lnTo>
                  <a:lnTo>
                    <a:pt x="307" y="99"/>
                  </a:lnTo>
                  <a:lnTo>
                    <a:pt x="313" y="93"/>
                  </a:lnTo>
                  <a:lnTo>
                    <a:pt x="318" y="85"/>
                  </a:lnTo>
                  <a:lnTo>
                    <a:pt x="323" y="77"/>
                  </a:lnTo>
                  <a:lnTo>
                    <a:pt x="332" y="60"/>
                  </a:lnTo>
                  <a:lnTo>
                    <a:pt x="337" y="42"/>
                  </a:lnTo>
                  <a:lnTo>
                    <a:pt x="342" y="23"/>
                  </a:lnTo>
                  <a:lnTo>
                    <a:pt x="378" y="6"/>
                  </a:lnTo>
                  <a:lnTo>
                    <a:pt x="378" y="6"/>
                  </a:lnTo>
                  <a:lnTo>
                    <a:pt x="409" y="2"/>
                  </a:lnTo>
                  <a:lnTo>
                    <a:pt x="424" y="1"/>
                  </a:lnTo>
                  <a:lnTo>
                    <a:pt x="440" y="0"/>
                  </a:lnTo>
                  <a:lnTo>
                    <a:pt x="455" y="1"/>
                  </a:lnTo>
                  <a:lnTo>
                    <a:pt x="470" y="3"/>
                  </a:lnTo>
                  <a:lnTo>
                    <a:pt x="477" y="6"/>
                  </a:lnTo>
                  <a:lnTo>
                    <a:pt x="485" y="9"/>
                  </a:lnTo>
                  <a:lnTo>
                    <a:pt x="491" y="12"/>
                  </a:lnTo>
                  <a:lnTo>
                    <a:pt x="498" y="17"/>
                  </a:lnTo>
                  <a:lnTo>
                    <a:pt x="498" y="17"/>
                  </a:lnTo>
                  <a:lnTo>
                    <a:pt x="567" y="63"/>
                  </a:lnTo>
                  <a:lnTo>
                    <a:pt x="603" y="85"/>
                  </a:lnTo>
                  <a:lnTo>
                    <a:pt x="638" y="105"/>
                  </a:lnTo>
                  <a:lnTo>
                    <a:pt x="672" y="125"/>
                  </a:lnTo>
                  <a:lnTo>
                    <a:pt x="708" y="144"/>
                  </a:lnTo>
                  <a:lnTo>
                    <a:pt x="745" y="161"/>
                  </a:lnTo>
                  <a:lnTo>
                    <a:pt x="783" y="177"/>
                  </a:lnTo>
                  <a:lnTo>
                    <a:pt x="787" y="146"/>
                  </a:lnTo>
                  <a:lnTo>
                    <a:pt x="787" y="146"/>
                  </a:lnTo>
                  <a:lnTo>
                    <a:pt x="793" y="183"/>
                  </a:lnTo>
                  <a:lnTo>
                    <a:pt x="801" y="220"/>
                  </a:lnTo>
                  <a:lnTo>
                    <a:pt x="810" y="257"/>
                  </a:lnTo>
                  <a:lnTo>
                    <a:pt x="821" y="294"/>
                  </a:lnTo>
                  <a:lnTo>
                    <a:pt x="834" y="330"/>
                  </a:lnTo>
                  <a:lnTo>
                    <a:pt x="847" y="365"/>
                  </a:lnTo>
                  <a:lnTo>
                    <a:pt x="875" y="437"/>
                  </a:lnTo>
                  <a:lnTo>
                    <a:pt x="903" y="508"/>
                  </a:lnTo>
                  <a:lnTo>
                    <a:pt x="917" y="544"/>
                  </a:lnTo>
                  <a:lnTo>
                    <a:pt x="929" y="580"/>
                  </a:lnTo>
                  <a:lnTo>
                    <a:pt x="939" y="617"/>
                  </a:lnTo>
                  <a:lnTo>
                    <a:pt x="948" y="653"/>
                  </a:lnTo>
                  <a:lnTo>
                    <a:pt x="955" y="691"/>
                  </a:lnTo>
                  <a:lnTo>
                    <a:pt x="958" y="708"/>
                  </a:lnTo>
                  <a:lnTo>
                    <a:pt x="959" y="727"/>
                  </a:lnTo>
                  <a:lnTo>
                    <a:pt x="288" y="724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D7048005-0F98-69A3-F959-711FEE284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4" y="348"/>
              <a:ext cx="475" cy="1139"/>
            </a:xfrm>
            <a:custGeom>
              <a:avLst/>
              <a:gdLst>
                <a:gd name="T0" fmla="*/ 451 w 475"/>
                <a:gd name="T1" fmla="*/ 0 h 1139"/>
                <a:gd name="T2" fmla="*/ 416 w 475"/>
                <a:gd name="T3" fmla="*/ 3 h 1139"/>
                <a:gd name="T4" fmla="*/ 377 w 475"/>
                <a:gd name="T5" fmla="*/ 15 h 1139"/>
                <a:gd name="T6" fmla="*/ 340 w 475"/>
                <a:gd name="T7" fmla="*/ 33 h 1139"/>
                <a:gd name="T8" fmla="*/ 319 w 475"/>
                <a:gd name="T9" fmla="*/ 44 h 1139"/>
                <a:gd name="T10" fmla="*/ 251 w 475"/>
                <a:gd name="T11" fmla="*/ 87 h 1139"/>
                <a:gd name="T12" fmla="*/ 180 w 475"/>
                <a:gd name="T13" fmla="*/ 139 h 1139"/>
                <a:gd name="T14" fmla="*/ 118 w 475"/>
                <a:gd name="T15" fmla="*/ 206 h 1139"/>
                <a:gd name="T16" fmla="*/ 62 w 475"/>
                <a:gd name="T17" fmla="*/ 308 h 1139"/>
                <a:gd name="T18" fmla="*/ 44 w 475"/>
                <a:gd name="T19" fmla="*/ 356 h 1139"/>
                <a:gd name="T20" fmla="*/ 31 w 475"/>
                <a:gd name="T21" fmla="*/ 400 h 1139"/>
                <a:gd name="T22" fmla="*/ 21 w 475"/>
                <a:gd name="T23" fmla="*/ 436 h 1139"/>
                <a:gd name="T24" fmla="*/ 11 w 475"/>
                <a:gd name="T25" fmla="*/ 483 h 1139"/>
                <a:gd name="T26" fmla="*/ 7 w 475"/>
                <a:gd name="T27" fmla="*/ 515 h 1139"/>
                <a:gd name="T28" fmla="*/ 3 w 475"/>
                <a:gd name="T29" fmla="*/ 544 h 1139"/>
                <a:gd name="T30" fmla="*/ 0 w 475"/>
                <a:gd name="T31" fmla="*/ 593 h 1139"/>
                <a:gd name="T32" fmla="*/ 0 w 475"/>
                <a:gd name="T33" fmla="*/ 628 h 1139"/>
                <a:gd name="T34" fmla="*/ 0 w 475"/>
                <a:gd name="T35" fmla="*/ 647 h 1139"/>
                <a:gd name="T36" fmla="*/ 1 w 475"/>
                <a:gd name="T37" fmla="*/ 679 h 1139"/>
                <a:gd name="T38" fmla="*/ 2 w 475"/>
                <a:gd name="T39" fmla="*/ 699 h 1139"/>
                <a:gd name="T40" fmla="*/ 5 w 475"/>
                <a:gd name="T41" fmla="*/ 735 h 1139"/>
                <a:gd name="T42" fmla="*/ 14 w 475"/>
                <a:gd name="T43" fmla="*/ 793 h 1139"/>
                <a:gd name="T44" fmla="*/ 21 w 475"/>
                <a:gd name="T45" fmla="*/ 822 h 1139"/>
                <a:gd name="T46" fmla="*/ 32 w 475"/>
                <a:gd name="T47" fmla="*/ 866 h 1139"/>
                <a:gd name="T48" fmla="*/ 44 w 475"/>
                <a:gd name="T49" fmla="*/ 909 h 1139"/>
                <a:gd name="T50" fmla="*/ 77 w 475"/>
                <a:gd name="T51" fmla="*/ 988 h 1139"/>
                <a:gd name="T52" fmla="*/ 85 w 475"/>
                <a:gd name="T53" fmla="*/ 1007 h 1139"/>
                <a:gd name="T54" fmla="*/ 87 w 475"/>
                <a:gd name="T55" fmla="*/ 1013 h 1139"/>
                <a:gd name="T56" fmla="*/ 110 w 475"/>
                <a:gd name="T57" fmla="*/ 1057 h 1139"/>
                <a:gd name="T58" fmla="*/ 132 w 475"/>
                <a:gd name="T59" fmla="*/ 1089 h 1139"/>
                <a:gd name="T60" fmla="*/ 163 w 475"/>
                <a:gd name="T61" fmla="*/ 1124 h 1139"/>
                <a:gd name="T62" fmla="*/ 162 w 475"/>
                <a:gd name="T63" fmla="*/ 1097 h 1139"/>
                <a:gd name="T64" fmla="*/ 138 w 475"/>
                <a:gd name="T65" fmla="*/ 1052 h 1139"/>
                <a:gd name="T66" fmla="*/ 127 w 475"/>
                <a:gd name="T67" fmla="*/ 1032 h 1139"/>
                <a:gd name="T68" fmla="*/ 110 w 475"/>
                <a:gd name="T69" fmla="*/ 999 h 1139"/>
                <a:gd name="T70" fmla="*/ 106 w 475"/>
                <a:gd name="T71" fmla="*/ 990 h 1139"/>
                <a:gd name="T72" fmla="*/ 89 w 475"/>
                <a:gd name="T73" fmla="*/ 953 h 1139"/>
                <a:gd name="T74" fmla="*/ 61 w 475"/>
                <a:gd name="T75" fmla="*/ 872 h 1139"/>
                <a:gd name="T76" fmla="*/ 53 w 475"/>
                <a:gd name="T77" fmla="*/ 844 h 1139"/>
                <a:gd name="T78" fmla="*/ 43 w 475"/>
                <a:gd name="T79" fmla="*/ 802 h 1139"/>
                <a:gd name="T80" fmla="*/ 33 w 475"/>
                <a:gd name="T81" fmla="*/ 745 h 1139"/>
                <a:gd name="T82" fmla="*/ 29 w 475"/>
                <a:gd name="T83" fmla="*/ 704 h 1139"/>
                <a:gd name="T84" fmla="*/ 28 w 475"/>
                <a:gd name="T85" fmla="*/ 690 h 1139"/>
                <a:gd name="T86" fmla="*/ 26 w 475"/>
                <a:gd name="T87" fmla="*/ 652 h 1139"/>
                <a:gd name="T88" fmla="*/ 26 w 475"/>
                <a:gd name="T89" fmla="*/ 640 h 1139"/>
                <a:gd name="T90" fmla="*/ 26 w 475"/>
                <a:gd name="T91" fmla="*/ 604 h 1139"/>
                <a:gd name="T92" fmla="*/ 27 w 475"/>
                <a:gd name="T93" fmla="*/ 583 h 1139"/>
                <a:gd name="T94" fmla="*/ 31 w 475"/>
                <a:gd name="T95" fmla="*/ 531 h 1139"/>
                <a:gd name="T96" fmla="*/ 37 w 475"/>
                <a:gd name="T97" fmla="*/ 495 h 1139"/>
                <a:gd name="T98" fmla="*/ 41 w 475"/>
                <a:gd name="T99" fmla="*/ 470 h 1139"/>
                <a:gd name="T100" fmla="*/ 51 w 475"/>
                <a:gd name="T101" fmla="*/ 426 h 1139"/>
                <a:gd name="T102" fmla="*/ 61 w 475"/>
                <a:gd name="T103" fmla="*/ 386 h 1139"/>
                <a:gd name="T104" fmla="*/ 77 w 475"/>
                <a:gd name="T105" fmla="*/ 343 h 1139"/>
                <a:gd name="T106" fmla="*/ 109 w 475"/>
                <a:gd name="T107" fmla="*/ 270 h 1139"/>
                <a:gd name="T108" fmla="*/ 156 w 475"/>
                <a:gd name="T109" fmla="*/ 200 h 1139"/>
                <a:gd name="T110" fmla="*/ 220 w 475"/>
                <a:gd name="T111" fmla="*/ 141 h 1139"/>
                <a:gd name="T112" fmla="*/ 310 w 475"/>
                <a:gd name="T113" fmla="*/ 80 h 1139"/>
                <a:gd name="T114" fmla="*/ 342 w 475"/>
                <a:gd name="T115" fmla="*/ 62 h 1139"/>
                <a:gd name="T116" fmla="*/ 367 w 475"/>
                <a:gd name="T117" fmla="*/ 50 h 1139"/>
                <a:gd name="T118" fmla="*/ 433 w 475"/>
                <a:gd name="T119" fmla="*/ 20 h 1139"/>
                <a:gd name="T120" fmla="*/ 475 w 475"/>
                <a:gd name="T121" fmla="*/ 2 h 1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5" h="1139">
                  <a:moveTo>
                    <a:pt x="475" y="2"/>
                  </a:moveTo>
                  <a:lnTo>
                    <a:pt x="475" y="2"/>
                  </a:lnTo>
                  <a:lnTo>
                    <a:pt x="462" y="1"/>
                  </a:lnTo>
                  <a:lnTo>
                    <a:pt x="451" y="0"/>
                  </a:lnTo>
                  <a:lnTo>
                    <a:pt x="438" y="1"/>
                  </a:lnTo>
                  <a:lnTo>
                    <a:pt x="427" y="2"/>
                  </a:lnTo>
                  <a:lnTo>
                    <a:pt x="427" y="2"/>
                  </a:lnTo>
                  <a:lnTo>
                    <a:pt x="416" y="3"/>
                  </a:lnTo>
                  <a:lnTo>
                    <a:pt x="404" y="6"/>
                  </a:lnTo>
                  <a:lnTo>
                    <a:pt x="390" y="11"/>
                  </a:lnTo>
                  <a:lnTo>
                    <a:pt x="377" y="15"/>
                  </a:lnTo>
                  <a:lnTo>
                    <a:pt x="377" y="15"/>
                  </a:lnTo>
                  <a:lnTo>
                    <a:pt x="355" y="25"/>
                  </a:lnTo>
                  <a:lnTo>
                    <a:pt x="355" y="25"/>
                  </a:lnTo>
                  <a:lnTo>
                    <a:pt x="340" y="33"/>
                  </a:lnTo>
                  <a:lnTo>
                    <a:pt x="340" y="33"/>
                  </a:lnTo>
                  <a:lnTo>
                    <a:pt x="330" y="39"/>
                  </a:lnTo>
                  <a:lnTo>
                    <a:pt x="330" y="39"/>
                  </a:lnTo>
                  <a:lnTo>
                    <a:pt x="319" y="44"/>
                  </a:lnTo>
                  <a:lnTo>
                    <a:pt x="319" y="44"/>
                  </a:lnTo>
                  <a:lnTo>
                    <a:pt x="297" y="58"/>
                  </a:lnTo>
                  <a:lnTo>
                    <a:pt x="297" y="58"/>
                  </a:lnTo>
                  <a:lnTo>
                    <a:pt x="274" y="71"/>
                  </a:lnTo>
                  <a:lnTo>
                    <a:pt x="251" y="87"/>
                  </a:lnTo>
                  <a:lnTo>
                    <a:pt x="226" y="102"/>
                  </a:lnTo>
                  <a:lnTo>
                    <a:pt x="203" y="120"/>
                  </a:lnTo>
                  <a:lnTo>
                    <a:pt x="203" y="120"/>
                  </a:lnTo>
                  <a:lnTo>
                    <a:pt x="180" y="139"/>
                  </a:lnTo>
                  <a:lnTo>
                    <a:pt x="157" y="160"/>
                  </a:lnTo>
                  <a:lnTo>
                    <a:pt x="137" y="183"/>
                  </a:lnTo>
                  <a:lnTo>
                    <a:pt x="118" y="206"/>
                  </a:lnTo>
                  <a:lnTo>
                    <a:pt x="118" y="206"/>
                  </a:lnTo>
                  <a:lnTo>
                    <a:pt x="100" y="232"/>
                  </a:lnTo>
                  <a:lnTo>
                    <a:pt x="86" y="258"/>
                  </a:lnTo>
                  <a:lnTo>
                    <a:pt x="74" y="283"/>
                  </a:lnTo>
                  <a:lnTo>
                    <a:pt x="62" y="308"/>
                  </a:lnTo>
                  <a:lnTo>
                    <a:pt x="62" y="308"/>
                  </a:lnTo>
                  <a:lnTo>
                    <a:pt x="52" y="333"/>
                  </a:lnTo>
                  <a:lnTo>
                    <a:pt x="52" y="333"/>
                  </a:lnTo>
                  <a:lnTo>
                    <a:pt x="44" y="356"/>
                  </a:lnTo>
                  <a:lnTo>
                    <a:pt x="44" y="356"/>
                  </a:lnTo>
                  <a:lnTo>
                    <a:pt x="37" y="378"/>
                  </a:lnTo>
                  <a:lnTo>
                    <a:pt x="37" y="378"/>
                  </a:lnTo>
                  <a:lnTo>
                    <a:pt x="31" y="400"/>
                  </a:lnTo>
                  <a:lnTo>
                    <a:pt x="31" y="400"/>
                  </a:lnTo>
                  <a:lnTo>
                    <a:pt x="26" y="420"/>
                  </a:lnTo>
                  <a:lnTo>
                    <a:pt x="26" y="420"/>
                  </a:lnTo>
                  <a:lnTo>
                    <a:pt x="21" y="436"/>
                  </a:lnTo>
                  <a:lnTo>
                    <a:pt x="21" y="436"/>
                  </a:lnTo>
                  <a:lnTo>
                    <a:pt x="15" y="465"/>
                  </a:lnTo>
                  <a:lnTo>
                    <a:pt x="15" y="465"/>
                  </a:lnTo>
                  <a:lnTo>
                    <a:pt x="11" y="483"/>
                  </a:lnTo>
                  <a:lnTo>
                    <a:pt x="11" y="483"/>
                  </a:lnTo>
                  <a:lnTo>
                    <a:pt x="11" y="490"/>
                  </a:lnTo>
                  <a:lnTo>
                    <a:pt x="11" y="490"/>
                  </a:lnTo>
                  <a:lnTo>
                    <a:pt x="7" y="515"/>
                  </a:lnTo>
                  <a:lnTo>
                    <a:pt x="7" y="515"/>
                  </a:lnTo>
                  <a:lnTo>
                    <a:pt x="5" y="528"/>
                  </a:lnTo>
                  <a:lnTo>
                    <a:pt x="5" y="528"/>
                  </a:lnTo>
                  <a:lnTo>
                    <a:pt x="3" y="544"/>
                  </a:lnTo>
                  <a:lnTo>
                    <a:pt x="3" y="544"/>
                  </a:lnTo>
                  <a:lnTo>
                    <a:pt x="1" y="582"/>
                  </a:lnTo>
                  <a:lnTo>
                    <a:pt x="1" y="582"/>
                  </a:lnTo>
                  <a:lnTo>
                    <a:pt x="0" y="593"/>
                  </a:lnTo>
                  <a:lnTo>
                    <a:pt x="0" y="593"/>
                  </a:lnTo>
                  <a:lnTo>
                    <a:pt x="0" y="604"/>
                  </a:lnTo>
                  <a:lnTo>
                    <a:pt x="0" y="604"/>
                  </a:lnTo>
                  <a:lnTo>
                    <a:pt x="0" y="628"/>
                  </a:lnTo>
                  <a:lnTo>
                    <a:pt x="0" y="628"/>
                  </a:lnTo>
                  <a:lnTo>
                    <a:pt x="0" y="640"/>
                  </a:lnTo>
                  <a:lnTo>
                    <a:pt x="0" y="640"/>
                  </a:lnTo>
                  <a:lnTo>
                    <a:pt x="0" y="647"/>
                  </a:lnTo>
                  <a:lnTo>
                    <a:pt x="0" y="647"/>
                  </a:lnTo>
                  <a:lnTo>
                    <a:pt x="0" y="652"/>
                  </a:lnTo>
                  <a:lnTo>
                    <a:pt x="0" y="652"/>
                  </a:lnTo>
                  <a:lnTo>
                    <a:pt x="1" y="679"/>
                  </a:lnTo>
                  <a:lnTo>
                    <a:pt x="1" y="679"/>
                  </a:lnTo>
                  <a:lnTo>
                    <a:pt x="2" y="692"/>
                  </a:lnTo>
                  <a:lnTo>
                    <a:pt x="2" y="692"/>
                  </a:lnTo>
                  <a:lnTo>
                    <a:pt x="2" y="699"/>
                  </a:lnTo>
                  <a:lnTo>
                    <a:pt x="2" y="699"/>
                  </a:lnTo>
                  <a:lnTo>
                    <a:pt x="3" y="706"/>
                  </a:lnTo>
                  <a:lnTo>
                    <a:pt x="3" y="706"/>
                  </a:lnTo>
                  <a:lnTo>
                    <a:pt x="5" y="735"/>
                  </a:lnTo>
                  <a:lnTo>
                    <a:pt x="5" y="735"/>
                  </a:lnTo>
                  <a:lnTo>
                    <a:pt x="8" y="749"/>
                  </a:lnTo>
                  <a:lnTo>
                    <a:pt x="10" y="763"/>
                  </a:lnTo>
                  <a:lnTo>
                    <a:pt x="14" y="793"/>
                  </a:lnTo>
                  <a:lnTo>
                    <a:pt x="14" y="793"/>
                  </a:lnTo>
                  <a:lnTo>
                    <a:pt x="18" y="807"/>
                  </a:lnTo>
                  <a:lnTo>
                    <a:pt x="18" y="807"/>
                  </a:lnTo>
                  <a:lnTo>
                    <a:pt x="21" y="822"/>
                  </a:lnTo>
                  <a:lnTo>
                    <a:pt x="21" y="822"/>
                  </a:lnTo>
                  <a:lnTo>
                    <a:pt x="28" y="851"/>
                  </a:lnTo>
                  <a:lnTo>
                    <a:pt x="30" y="859"/>
                  </a:lnTo>
                  <a:lnTo>
                    <a:pt x="32" y="866"/>
                  </a:lnTo>
                  <a:lnTo>
                    <a:pt x="32" y="866"/>
                  </a:lnTo>
                  <a:lnTo>
                    <a:pt x="36" y="880"/>
                  </a:lnTo>
                  <a:lnTo>
                    <a:pt x="36" y="880"/>
                  </a:lnTo>
                  <a:lnTo>
                    <a:pt x="44" y="909"/>
                  </a:lnTo>
                  <a:lnTo>
                    <a:pt x="44" y="909"/>
                  </a:lnTo>
                  <a:lnTo>
                    <a:pt x="65" y="963"/>
                  </a:lnTo>
                  <a:lnTo>
                    <a:pt x="65" y="963"/>
                  </a:lnTo>
                  <a:lnTo>
                    <a:pt x="77" y="988"/>
                  </a:lnTo>
                  <a:lnTo>
                    <a:pt x="77" y="988"/>
                  </a:lnTo>
                  <a:lnTo>
                    <a:pt x="82" y="1001"/>
                  </a:lnTo>
                  <a:lnTo>
                    <a:pt x="82" y="1001"/>
                  </a:lnTo>
                  <a:lnTo>
                    <a:pt x="85" y="1007"/>
                  </a:lnTo>
                  <a:lnTo>
                    <a:pt x="85" y="1007"/>
                  </a:lnTo>
                  <a:lnTo>
                    <a:pt x="86" y="1011"/>
                  </a:lnTo>
                  <a:lnTo>
                    <a:pt x="87" y="1013"/>
                  </a:lnTo>
                  <a:lnTo>
                    <a:pt x="87" y="1013"/>
                  </a:lnTo>
                  <a:lnTo>
                    <a:pt x="104" y="1044"/>
                  </a:lnTo>
                  <a:lnTo>
                    <a:pt x="104" y="1044"/>
                  </a:lnTo>
                  <a:lnTo>
                    <a:pt x="110" y="1057"/>
                  </a:lnTo>
                  <a:lnTo>
                    <a:pt x="110" y="1057"/>
                  </a:lnTo>
                  <a:lnTo>
                    <a:pt x="116" y="1066"/>
                  </a:lnTo>
                  <a:lnTo>
                    <a:pt x="116" y="1066"/>
                  </a:lnTo>
                  <a:lnTo>
                    <a:pt x="132" y="1089"/>
                  </a:lnTo>
                  <a:lnTo>
                    <a:pt x="132" y="1089"/>
                  </a:lnTo>
                  <a:lnTo>
                    <a:pt x="138" y="1099"/>
                  </a:lnTo>
                  <a:lnTo>
                    <a:pt x="146" y="1107"/>
                  </a:lnTo>
                  <a:lnTo>
                    <a:pt x="146" y="1107"/>
                  </a:lnTo>
                  <a:lnTo>
                    <a:pt x="163" y="1124"/>
                  </a:lnTo>
                  <a:lnTo>
                    <a:pt x="181" y="1139"/>
                  </a:lnTo>
                  <a:lnTo>
                    <a:pt x="181" y="1139"/>
                  </a:lnTo>
                  <a:lnTo>
                    <a:pt x="172" y="1117"/>
                  </a:lnTo>
                  <a:lnTo>
                    <a:pt x="162" y="1097"/>
                  </a:lnTo>
                  <a:lnTo>
                    <a:pt x="162" y="1097"/>
                  </a:lnTo>
                  <a:lnTo>
                    <a:pt x="152" y="1076"/>
                  </a:lnTo>
                  <a:lnTo>
                    <a:pt x="152" y="1076"/>
                  </a:lnTo>
                  <a:lnTo>
                    <a:pt x="138" y="1052"/>
                  </a:lnTo>
                  <a:lnTo>
                    <a:pt x="138" y="1052"/>
                  </a:lnTo>
                  <a:lnTo>
                    <a:pt x="134" y="1044"/>
                  </a:lnTo>
                  <a:lnTo>
                    <a:pt x="134" y="1044"/>
                  </a:lnTo>
                  <a:lnTo>
                    <a:pt x="127" y="1032"/>
                  </a:lnTo>
                  <a:lnTo>
                    <a:pt x="127" y="1032"/>
                  </a:lnTo>
                  <a:lnTo>
                    <a:pt x="111" y="1001"/>
                  </a:lnTo>
                  <a:lnTo>
                    <a:pt x="110" y="999"/>
                  </a:lnTo>
                  <a:lnTo>
                    <a:pt x="110" y="999"/>
                  </a:lnTo>
                  <a:lnTo>
                    <a:pt x="108" y="996"/>
                  </a:lnTo>
                  <a:lnTo>
                    <a:pt x="108" y="996"/>
                  </a:lnTo>
                  <a:lnTo>
                    <a:pt x="106" y="990"/>
                  </a:lnTo>
                  <a:lnTo>
                    <a:pt x="106" y="990"/>
                  </a:lnTo>
                  <a:lnTo>
                    <a:pt x="100" y="978"/>
                  </a:lnTo>
                  <a:lnTo>
                    <a:pt x="100" y="978"/>
                  </a:lnTo>
                  <a:lnTo>
                    <a:pt x="89" y="953"/>
                  </a:lnTo>
                  <a:lnTo>
                    <a:pt x="89" y="953"/>
                  </a:lnTo>
                  <a:lnTo>
                    <a:pt x="70" y="900"/>
                  </a:lnTo>
                  <a:lnTo>
                    <a:pt x="70" y="900"/>
                  </a:lnTo>
                  <a:lnTo>
                    <a:pt x="61" y="872"/>
                  </a:lnTo>
                  <a:lnTo>
                    <a:pt x="61" y="872"/>
                  </a:lnTo>
                  <a:lnTo>
                    <a:pt x="57" y="859"/>
                  </a:lnTo>
                  <a:lnTo>
                    <a:pt x="55" y="852"/>
                  </a:lnTo>
                  <a:lnTo>
                    <a:pt x="53" y="844"/>
                  </a:lnTo>
                  <a:lnTo>
                    <a:pt x="53" y="844"/>
                  </a:lnTo>
                  <a:lnTo>
                    <a:pt x="47" y="816"/>
                  </a:lnTo>
                  <a:lnTo>
                    <a:pt x="47" y="816"/>
                  </a:lnTo>
                  <a:lnTo>
                    <a:pt x="43" y="802"/>
                  </a:lnTo>
                  <a:lnTo>
                    <a:pt x="43" y="802"/>
                  </a:lnTo>
                  <a:lnTo>
                    <a:pt x="41" y="787"/>
                  </a:lnTo>
                  <a:lnTo>
                    <a:pt x="41" y="787"/>
                  </a:lnTo>
                  <a:lnTo>
                    <a:pt x="36" y="759"/>
                  </a:lnTo>
                  <a:lnTo>
                    <a:pt x="33" y="745"/>
                  </a:lnTo>
                  <a:lnTo>
                    <a:pt x="32" y="731"/>
                  </a:lnTo>
                  <a:lnTo>
                    <a:pt x="32" y="731"/>
                  </a:lnTo>
                  <a:lnTo>
                    <a:pt x="29" y="704"/>
                  </a:lnTo>
                  <a:lnTo>
                    <a:pt x="29" y="704"/>
                  </a:lnTo>
                  <a:lnTo>
                    <a:pt x="28" y="697"/>
                  </a:lnTo>
                  <a:lnTo>
                    <a:pt x="28" y="697"/>
                  </a:lnTo>
                  <a:lnTo>
                    <a:pt x="28" y="690"/>
                  </a:lnTo>
                  <a:lnTo>
                    <a:pt x="28" y="690"/>
                  </a:lnTo>
                  <a:lnTo>
                    <a:pt x="27" y="678"/>
                  </a:lnTo>
                  <a:lnTo>
                    <a:pt x="27" y="678"/>
                  </a:lnTo>
                  <a:lnTo>
                    <a:pt x="26" y="652"/>
                  </a:lnTo>
                  <a:lnTo>
                    <a:pt x="26" y="652"/>
                  </a:lnTo>
                  <a:lnTo>
                    <a:pt x="26" y="645"/>
                  </a:lnTo>
                  <a:lnTo>
                    <a:pt x="26" y="645"/>
                  </a:lnTo>
                  <a:lnTo>
                    <a:pt x="26" y="640"/>
                  </a:lnTo>
                  <a:lnTo>
                    <a:pt x="26" y="640"/>
                  </a:lnTo>
                  <a:lnTo>
                    <a:pt x="26" y="628"/>
                  </a:lnTo>
                  <a:lnTo>
                    <a:pt x="26" y="628"/>
                  </a:lnTo>
                  <a:lnTo>
                    <a:pt x="26" y="604"/>
                  </a:lnTo>
                  <a:lnTo>
                    <a:pt x="26" y="604"/>
                  </a:lnTo>
                  <a:lnTo>
                    <a:pt x="27" y="594"/>
                  </a:lnTo>
                  <a:lnTo>
                    <a:pt x="27" y="594"/>
                  </a:lnTo>
                  <a:lnTo>
                    <a:pt x="27" y="583"/>
                  </a:lnTo>
                  <a:lnTo>
                    <a:pt x="27" y="583"/>
                  </a:lnTo>
                  <a:lnTo>
                    <a:pt x="30" y="546"/>
                  </a:lnTo>
                  <a:lnTo>
                    <a:pt x="30" y="546"/>
                  </a:lnTo>
                  <a:lnTo>
                    <a:pt x="31" y="531"/>
                  </a:lnTo>
                  <a:lnTo>
                    <a:pt x="31" y="531"/>
                  </a:lnTo>
                  <a:lnTo>
                    <a:pt x="33" y="518"/>
                  </a:lnTo>
                  <a:lnTo>
                    <a:pt x="33" y="518"/>
                  </a:lnTo>
                  <a:lnTo>
                    <a:pt x="37" y="495"/>
                  </a:lnTo>
                  <a:lnTo>
                    <a:pt x="37" y="495"/>
                  </a:lnTo>
                  <a:lnTo>
                    <a:pt x="37" y="488"/>
                  </a:lnTo>
                  <a:lnTo>
                    <a:pt x="37" y="488"/>
                  </a:lnTo>
                  <a:lnTo>
                    <a:pt x="41" y="470"/>
                  </a:lnTo>
                  <a:lnTo>
                    <a:pt x="41" y="470"/>
                  </a:lnTo>
                  <a:lnTo>
                    <a:pt x="47" y="443"/>
                  </a:lnTo>
                  <a:lnTo>
                    <a:pt x="47" y="443"/>
                  </a:lnTo>
                  <a:lnTo>
                    <a:pt x="51" y="426"/>
                  </a:lnTo>
                  <a:lnTo>
                    <a:pt x="51" y="426"/>
                  </a:lnTo>
                  <a:lnTo>
                    <a:pt x="56" y="407"/>
                  </a:lnTo>
                  <a:lnTo>
                    <a:pt x="56" y="407"/>
                  </a:lnTo>
                  <a:lnTo>
                    <a:pt x="61" y="386"/>
                  </a:lnTo>
                  <a:lnTo>
                    <a:pt x="61" y="386"/>
                  </a:lnTo>
                  <a:lnTo>
                    <a:pt x="69" y="365"/>
                  </a:lnTo>
                  <a:lnTo>
                    <a:pt x="69" y="365"/>
                  </a:lnTo>
                  <a:lnTo>
                    <a:pt x="77" y="343"/>
                  </a:lnTo>
                  <a:lnTo>
                    <a:pt x="77" y="343"/>
                  </a:lnTo>
                  <a:lnTo>
                    <a:pt x="86" y="318"/>
                  </a:lnTo>
                  <a:lnTo>
                    <a:pt x="86" y="318"/>
                  </a:lnTo>
                  <a:lnTo>
                    <a:pt x="97" y="295"/>
                  </a:lnTo>
                  <a:lnTo>
                    <a:pt x="109" y="270"/>
                  </a:lnTo>
                  <a:lnTo>
                    <a:pt x="123" y="245"/>
                  </a:lnTo>
                  <a:lnTo>
                    <a:pt x="138" y="222"/>
                  </a:lnTo>
                  <a:lnTo>
                    <a:pt x="138" y="222"/>
                  </a:lnTo>
                  <a:lnTo>
                    <a:pt x="156" y="200"/>
                  </a:lnTo>
                  <a:lnTo>
                    <a:pt x="176" y="179"/>
                  </a:lnTo>
                  <a:lnTo>
                    <a:pt x="197" y="159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42" y="125"/>
                  </a:lnTo>
                  <a:lnTo>
                    <a:pt x="265" y="108"/>
                  </a:lnTo>
                  <a:lnTo>
                    <a:pt x="288" y="93"/>
                  </a:lnTo>
                  <a:lnTo>
                    <a:pt x="310" y="80"/>
                  </a:lnTo>
                  <a:lnTo>
                    <a:pt x="310" y="80"/>
                  </a:lnTo>
                  <a:lnTo>
                    <a:pt x="332" y="68"/>
                  </a:lnTo>
                  <a:lnTo>
                    <a:pt x="332" y="68"/>
                  </a:lnTo>
                  <a:lnTo>
                    <a:pt x="342" y="62"/>
                  </a:lnTo>
                  <a:lnTo>
                    <a:pt x="342" y="62"/>
                  </a:lnTo>
                  <a:lnTo>
                    <a:pt x="353" y="57"/>
                  </a:lnTo>
                  <a:lnTo>
                    <a:pt x="353" y="57"/>
                  </a:lnTo>
                  <a:lnTo>
                    <a:pt x="367" y="50"/>
                  </a:lnTo>
                  <a:lnTo>
                    <a:pt x="367" y="50"/>
                  </a:lnTo>
                  <a:lnTo>
                    <a:pt x="387" y="40"/>
                  </a:lnTo>
                  <a:lnTo>
                    <a:pt x="387" y="40"/>
                  </a:lnTo>
                  <a:lnTo>
                    <a:pt x="433" y="20"/>
                  </a:lnTo>
                  <a:lnTo>
                    <a:pt x="433" y="20"/>
                  </a:lnTo>
                  <a:lnTo>
                    <a:pt x="453" y="11"/>
                  </a:lnTo>
                  <a:lnTo>
                    <a:pt x="475" y="2"/>
                  </a:lnTo>
                  <a:lnTo>
                    <a:pt x="475" y="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76134A41-FDA0-8543-9230-B0D5339B6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4" y="273"/>
              <a:ext cx="931" cy="1268"/>
            </a:xfrm>
            <a:custGeom>
              <a:avLst/>
              <a:gdLst>
                <a:gd name="T0" fmla="*/ 30 w 931"/>
                <a:gd name="T1" fmla="*/ 58 h 1268"/>
                <a:gd name="T2" fmla="*/ 85 w 931"/>
                <a:gd name="T3" fmla="*/ 40 h 1268"/>
                <a:gd name="T4" fmla="*/ 119 w 931"/>
                <a:gd name="T5" fmla="*/ 32 h 1268"/>
                <a:gd name="T6" fmla="*/ 138 w 931"/>
                <a:gd name="T7" fmla="*/ 29 h 1268"/>
                <a:gd name="T8" fmla="*/ 172 w 931"/>
                <a:gd name="T9" fmla="*/ 26 h 1268"/>
                <a:gd name="T10" fmla="*/ 190 w 931"/>
                <a:gd name="T11" fmla="*/ 25 h 1268"/>
                <a:gd name="T12" fmla="*/ 282 w 931"/>
                <a:gd name="T13" fmla="*/ 35 h 1268"/>
                <a:gd name="T14" fmla="*/ 358 w 931"/>
                <a:gd name="T15" fmla="*/ 60 h 1268"/>
                <a:gd name="T16" fmla="*/ 413 w 931"/>
                <a:gd name="T17" fmla="*/ 88 h 1268"/>
                <a:gd name="T18" fmla="*/ 446 w 931"/>
                <a:gd name="T19" fmla="*/ 110 h 1268"/>
                <a:gd name="T20" fmla="*/ 493 w 931"/>
                <a:gd name="T21" fmla="*/ 151 h 1268"/>
                <a:gd name="T22" fmla="*/ 519 w 931"/>
                <a:gd name="T23" fmla="*/ 180 h 1268"/>
                <a:gd name="T24" fmla="*/ 561 w 931"/>
                <a:gd name="T25" fmla="*/ 243 h 1268"/>
                <a:gd name="T26" fmla="*/ 585 w 931"/>
                <a:gd name="T27" fmla="*/ 294 h 1268"/>
                <a:gd name="T28" fmla="*/ 601 w 931"/>
                <a:gd name="T29" fmla="*/ 340 h 1268"/>
                <a:gd name="T30" fmla="*/ 618 w 931"/>
                <a:gd name="T31" fmla="*/ 412 h 1268"/>
                <a:gd name="T32" fmla="*/ 629 w 931"/>
                <a:gd name="T33" fmla="*/ 511 h 1268"/>
                <a:gd name="T34" fmla="*/ 630 w 931"/>
                <a:gd name="T35" fmla="*/ 586 h 1268"/>
                <a:gd name="T36" fmla="*/ 622 w 931"/>
                <a:gd name="T37" fmla="*/ 774 h 1268"/>
                <a:gd name="T38" fmla="*/ 614 w 931"/>
                <a:gd name="T39" fmla="*/ 935 h 1268"/>
                <a:gd name="T40" fmla="*/ 625 w 931"/>
                <a:gd name="T41" fmla="*/ 1001 h 1268"/>
                <a:gd name="T42" fmla="*/ 662 w 931"/>
                <a:gd name="T43" fmla="*/ 1080 h 1268"/>
                <a:gd name="T44" fmla="*/ 711 w 931"/>
                <a:gd name="T45" fmla="*/ 1148 h 1268"/>
                <a:gd name="T46" fmla="*/ 752 w 931"/>
                <a:gd name="T47" fmla="*/ 1192 h 1268"/>
                <a:gd name="T48" fmla="*/ 768 w 931"/>
                <a:gd name="T49" fmla="*/ 1205 h 1268"/>
                <a:gd name="T50" fmla="*/ 797 w 931"/>
                <a:gd name="T51" fmla="*/ 1228 h 1268"/>
                <a:gd name="T52" fmla="*/ 834 w 931"/>
                <a:gd name="T53" fmla="*/ 1249 h 1268"/>
                <a:gd name="T54" fmla="*/ 872 w 931"/>
                <a:gd name="T55" fmla="*/ 1263 h 1268"/>
                <a:gd name="T56" fmla="*/ 895 w 931"/>
                <a:gd name="T57" fmla="*/ 1267 h 1268"/>
                <a:gd name="T58" fmla="*/ 931 w 931"/>
                <a:gd name="T59" fmla="*/ 1266 h 1268"/>
                <a:gd name="T60" fmla="*/ 894 w 931"/>
                <a:gd name="T61" fmla="*/ 1250 h 1268"/>
                <a:gd name="T62" fmla="*/ 857 w 931"/>
                <a:gd name="T63" fmla="*/ 1232 h 1268"/>
                <a:gd name="T64" fmla="*/ 826 w 931"/>
                <a:gd name="T65" fmla="*/ 1214 h 1268"/>
                <a:gd name="T66" fmla="*/ 791 w 931"/>
                <a:gd name="T67" fmla="*/ 1191 h 1268"/>
                <a:gd name="T68" fmla="*/ 777 w 931"/>
                <a:gd name="T69" fmla="*/ 1179 h 1268"/>
                <a:gd name="T70" fmla="*/ 743 w 931"/>
                <a:gd name="T71" fmla="*/ 1146 h 1268"/>
                <a:gd name="T72" fmla="*/ 695 w 931"/>
                <a:gd name="T73" fmla="*/ 1084 h 1268"/>
                <a:gd name="T74" fmla="*/ 656 w 931"/>
                <a:gd name="T75" fmla="*/ 1012 h 1268"/>
                <a:gd name="T76" fmla="*/ 642 w 931"/>
                <a:gd name="T77" fmla="*/ 954 h 1268"/>
                <a:gd name="T78" fmla="*/ 642 w 931"/>
                <a:gd name="T79" fmla="*/ 853 h 1268"/>
                <a:gd name="T80" fmla="*/ 656 w 931"/>
                <a:gd name="T81" fmla="*/ 640 h 1268"/>
                <a:gd name="T82" fmla="*/ 656 w 931"/>
                <a:gd name="T83" fmla="*/ 519 h 1268"/>
                <a:gd name="T84" fmla="*/ 653 w 931"/>
                <a:gd name="T85" fmla="*/ 475 h 1268"/>
                <a:gd name="T86" fmla="*/ 630 w 931"/>
                <a:gd name="T87" fmla="*/ 349 h 1268"/>
                <a:gd name="T88" fmla="*/ 616 w 931"/>
                <a:gd name="T89" fmla="*/ 300 h 1268"/>
                <a:gd name="T90" fmla="*/ 594 w 931"/>
                <a:gd name="T91" fmla="*/ 249 h 1268"/>
                <a:gd name="T92" fmla="*/ 552 w 931"/>
                <a:gd name="T93" fmla="*/ 180 h 1268"/>
                <a:gd name="T94" fmla="*/ 526 w 931"/>
                <a:gd name="T95" fmla="*/ 147 h 1268"/>
                <a:gd name="T96" fmla="*/ 480 w 931"/>
                <a:gd name="T97" fmla="*/ 102 h 1268"/>
                <a:gd name="T98" fmla="*/ 435 w 931"/>
                <a:gd name="T99" fmla="*/ 71 h 1268"/>
                <a:gd name="T100" fmla="*/ 388 w 931"/>
                <a:gd name="T101" fmla="*/ 44 h 1268"/>
                <a:gd name="T102" fmla="*/ 329 w 931"/>
                <a:gd name="T103" fmla="*/ 21 h 1268"/>
                <a:gd name="T104" fmla="*/ 228 w 931"/>
                <a:gd name="T105" fmla="*/ 1 h 1268"/>
                <a:gd name="T106" fmla="*/ 180 w 931"/>
                <a:gd name="T107" fmla="*/ 0 h 1268"/>
                <a:gd name="T108" fmla="*/ 143 w 931"/>
                <a:gd name="T109" fmla="*/ 2 h 1268"/>
                <a:gd name="T110" fmla="*/ 119 w 931"/>
                <a:gd name="T111" fmla="*/ 5 h 1268"/>
                <a:gd name="T112" fmla="*/ 103 w 931"/>
                <a:gd name="T113" fmla="*/ 9 h 1268"/>
                <a:gd name="T114" fmla="*/ 51 w 931"/>
                <a:gd name="T115" fmla="*/ 24 h 1268"/>
                <a:gd name="T116" fmla="*/ 13 w 931"/>
                <a:gd name="T117" fmla="*/ 53 h 1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31" h="1268">
                  <a:moveTo>
                    <a:pt x="0" y="75"/>
                  </a:moveTo>
                  <a:lnTo>
                    <a:pt x="0" y="75"/>
                  </a:lnTo>
                  <a:lnTo>
                    <a:pt x="10" y="68"/>
                  </a:lnTo>
                  <a:lnTo>
                    <a:pt x="20" y="62"/>
                  </a:lnTo>
                  <a:lnTo>
                    <a:pt x="30" y="58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60" y="47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107" y="34"/>
                  </a:lnTo>
                  <a:lnTo>
                    <a:pt x="107" y="34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24" y="31"/>
                  </a:lnTo>
                  <a:lnTo>
                    <a:pt x="124" y="31"/>
                  </a:lnTo>
                  <a:lnTo>
                    <a:pt x="138" y="29"/>
                  </a:lnTo>
                  <a:lnTo>
                    <a:pt x="138" y="29"/>
                  </a:lnTo>
                  <a:lnTo>
                    <a:pt x="146" y="28"/>
                  </a:lnTo>
                  <a:lnTo>
                    <a:pt x="151" y="28"/>
                  </a:lnTo>
                  <a:lnTo>
                    <a:pt x="154" y="28"/>
                  </a:lnTo>
                  <a:lnTo>
                    <a:pt x="154" y="28"/>
                  </a:lnTo>
                  <a:lnTo>
                    <a:pt x="172" y="26"/>
                  </a:lnTo>
                  <a:lnTo>
                    <a:pt x="172" y="26"/>
                  </a:lnTo>
                  <a:lnTo>
                    <a:pt x="181" y="25"/>
                  </a:lnTo>
                  <a:lnTo>
                    <a:pt x="181" y="25"/>
                  </a:lnTo>
                  <a:lnTo>
                    <a:pt x="190" y="25"/>
                  </a:lnTo>
                  <a:lnTo>
                    <a:pt x="190" y="25"/>
                  </a:lnTo>
                  <a:lnTo>
                    <a:pt x="207" y="26"/>
                  </a:lnTo>
                  <a:lnTo>
                    <a:pt x="225" y="28"/>
                  </a:lnTo>
                  <a:lnTo>
                    <a:pt x="244" y="29"/>
                  </a:lnTo>
                  <a:lnTo>
                    <a:pt x="263" y="32"/>
                  </a:lnTo>
                  <a:lnTo>
                    <a:pt x="282" y="35"/>
                  </a:lnTo>
                  <a:lnTo>
                    <a:pt x="301" y="41"/>
                  </a:lnTo>
                  <a:lnTo>
                    <a:pt x="320" y="47"/>
                  </a:lnTo>
                  <a:lnTo>
                    <a:pt x="339" y="52"/>
                  </a:lnTo>
                  <a:lnTo>
                    <a:pt x="339" y="52"/>
                  </a:lnTo>
                  <a:lnTo>
                    <a:pt x="358" y="60"/>
                  </a:lnTo>
                  <a:lnTo>
                    <a:pt x="377" y="69"/>
                  </a:lnTo>
                  <a:lnTo>
                    <a:pt x="377" y="69"/>
                  </a:lnTo>
                  <a:lnTo>
                    <a:pt x="395" y="78"/>
                  </a:lnTo>
                  <a:lnTo>
                    <a:pt x="413" y="88"/>
                  </a:lnTo>
                  <a:lnTo>
                    <a:pt x="413" y="88"/>
                  </a:lnTo>
                  <a:lnTo>
                    <a:pt x="422" y="94"/>
                  </a:lnTo>
                  <a:lnTo>
                    <a:pt x="430" y="99"/>
                  </a:lnTo>
                  <a:lnTo>
                    <a:pt x="430" y="99"/>
                  </a:lnTo>
                  <a:lnTo>
                    <a:pt x="446" y="110"/>
                  </a:lnTo>
                  <a:lnTo>
                    <a:pt x="446" y="110"/>
                  </a:lnTo>
                  <a:lnTo>
                    <a:pt x="463" y="124"/>
                  </a:lnTo>
                  <a:lnTo>
                    <a:pt x="471" y="129"/>
                  </a:lnTo>
                  <a:lnTo>
                    <a:pt x="478" y="136"/>
                  </a:lnTo>
                  <a:lnTo>
                    <a:pt x="478" y="136"/>
                  </a:lnTo>
                  <a:lnTo>
                    <a:pt x="493" y="151"/>
                  </a:lnTo>
                  <a:lnTo>
                    <a:pt x="493" y="151"/>
                  </a:lnTo>
                  <a:lnTo>
                    <a:pt x="507" y="165"/>
                  </a:lnTo>
                  <a:lnTo>
                    <a:pt x="507" y="165"/>
                  </a:lnTo>
                  <a:lnTo>
                    <a:pt x="513" y="172"/>
                  </a:lnTo>
                  <a:lnTo>
                    <a:pt x="519" y="180"/>
                  </a:lnTo>
                  <a:lnTo>
                    <a:pt x="531" y="195"/>
                  </a:lnTo>
                  <a:lnTo>
                    <a:pt x="531" y="195"/>
                  </a:lnTo>
                  <a:lnTo>
                    <a:pt x="542" y="211"/>
                  </a:lnTo>
                  <a:lnTo>
                    <a:pt x="552" y="228"/>
                  </a:lnTo>
                  <a:lnTo>
                    <a:pt x="561" y="243"/>
                  </a:lnTo>
                  <a:lnTo>
                    <a:pt x="570" y="260"/>
                  </a:lnTo>
                  <a:lnTo>
                    <a:pt x="570" y="260"/>
                  </a:lnTo>
                  <a:lnTo>
                    <a:pt x="578" y="277"/>
                  </a:lnTo>
                  <a:lnTo>
                    <a:pt x="578" y="277"/>
                  </a:lnTo>
                  <a:lnTo>
                    <a:pt x="585" y="294"/>
                  </a:lnTo>
                  <a:lnTo>
                    <a:pt x="585" y="294"/>
                  </a:lnTo>
                  <a:lnTo>
                    <a:pt x="591" y="309"/>
                  </a:lnTo>
                  <a:lnTo>
                    <a:pt x="596" y="325"/>
                  </a:lnTo>
                  <a:lnTo>
                    <a:pt x="596" y="325"/>
                  </a:lnTo>
                  <a:lnTo>
                    <a:pt x="601" y="340"/>
                  </a:lnTo>
                  <a:lnTo>
                    <a:pt x="606" y="356"/>
                  </a:lnTo>
                  <a:lnTo>
                    <a:pt x="606" y="356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8" y="412"/>
                  </a:lnTo>
                  <a:lnTo>
                    <a:pt x="622" y="437"/>
                  </a:lnTo>
                  <a:lnTo>
                    <a:pt x="627" y="477"/>
                  </a:lnTo>
                  <a:lnTo>
                    <a:pt x="627" y="477"/>
                  </a:lnTo>
                  <a:lnTo>
                    <a:pt x="629" y="511"/>
                  </a:lnTo>
                  <a:lnTo>
                    <a:pt x="629" y="511"/>
                  </a:lnTo>
                  <a:lnTo>
                    <a:pt x="629" y="520"/>
                  </a:lnTo>
                  <a:lnTo>
                    <a:pt x="629" y="520"/>
                  </a:lnTo>
                  <a:lnTo>
                    <a:pt x="630" y="546"/>
                  </a:lnTo>
                  <a:lnTo>
                    <a:pt x="630" y="546"/>
                  </a:lnTo>
                  <a:lnTo>
                    <a:pt x="630" y="586"/>
                  </a:lnTo>
                  <a:lnTo>
                    <a:pt x="629" y="639"/>
                  </a:lnTo>
                  <a:lnTo>
                    <a:pt x="629" y="639"/>
                  </a:lnTo>
                  <a:lnTo>
                    <a:pt x="626" y="703"/>
                  </a:lnTo>
                  <a:lnTo>
                    <a:pt x="622" y="774"/>
                  </a:lnTo>
                  <a:lnTo>
                    <a:pt x="622" y="774"/>
                  </a:lnTo>
                  <a:lnTo>
                    <a:pt x="616" y="852"/>
                  </a:lnTo>
                  <a:lnTo>
                    <a:pt x="616" y="852"/>
                  </a:lnTo>
                  <a:lnTo>
                    <a:pt x="614" y="892"/>
                  </a:lnTo>
                  <a:lnTo>
                    <a:pt x="614" y="914"/>
                  </a:lnTo>
                  <a:lnTo>
                    <a:pt x="614" y="935"/>
                  </a:lnTo>
                  <a:lnTo>
                    <a:pt x="614" y="935"/>
                  </a:lnTo>
                  <a:lnTo>
                    <a:pt x="616" y="957"/>
                  </a:lnTo>
                  <a:lnTo>
                    <a:pt x="619" y="980"/>
                  </a:lnTo>
                  <a:lnTo>
                    <a:pt x="619" y="980"/>
                  </a:lnTo>
                  <a:lnTo>
                    <a:pt x="625" y="1001"/>
                  </a:lnTo>
                  <a:lnTo>
                    <a:pt x="632" y="1022"/>
                  </a:lnTo>
                  <a:lnTo>
                    <a:pt x="632" y="1022"/>
                  </a:lnTo>
                  <a:lnTo>
                    <a:pt x="641" y="1042"/>
                  </a:lnTo>
                  <a:lnTo>
                    <a:pt x="651" y="1061"/>
                  </a:lnTo>
                  <a:lnTo>
                    <a:pt x="662" y="1080"/>
                  </a:lnTo>
                  <a:lnTo>
                    <a:pt x="673" y="1098"/>
                  </a:lnTo>
                  <a:lnTo>
                    <a:pt x="673" y="1098"/>
                  </a:lnTo>
                  <a:lnTo>
                    <a:pt x="685" y="1115"/>
                  </a:lnTo>
                  <a:lnTo>
                    <a:pt x="697" y="1132"/>
                  </a:lnTo>
                  <a:lnTo>
                    <a:pt x="711" y="1148"/>
                  </a:lnTo>
                  <a:lnTo>
                    <a:pt x="724" y="1164"/>
                  </a:lnTo>
                  <a:lnTo>
                    <a:pt x="724" y="1164"/>
                  </a:lnTo>
                  <a:lnTo>
                    <a:pt x="738" y="1179"/>
                  </a:lnTo>
                  <a:lnTo>
                    <a:pt x="738" y="1179"/>
                  </a:lnTo>
                  <a:lnTo>
                    <a:pt x="752" y="1192"/>
                  </a:lnTo>
                  <a:lnTo>
                    <a:pt x="752" y="1192"/>
                  </a:lnTo>
                  <a:lnTo>
                    <a:pt x="760" y="1199"/>
                  </a:lnTo>
                  <a:lnTo>
                    <a:pt x="760" y="1199"/>
                  </a:lnTo>
                  <a:lnTo>
                    <a:pt x="768" y="1205"/>
                  </a:lnTo>
                  <a:lnTo>
                    <a:pt x="768" y="1205"/>
                  </a:lnTo>
                  <a:lnTo>
                    <a:pt x="774" y="1211"/>
                  </a:lnTo>
                  <a:lnTo>
                    <a:pt x="774" y="1211"/>
                  </a:lnTo>
                  <a:lnTo>
                    <a:pt x="781" y="1217"/>
                  </a:lnTo>
                  <a:lnTo>
                    <a:pt x="781" y="1217"/>
                  </a:lnTo>
                  <a:lnTo>
                    <a:pt x="797" y="1228"/>
                  </a:lnTo>
                  <a:lnTo>
                    <a:pt x="811" y="1237"/>
                  </a:lnTo>
                  <a:lnTo>
                    <a:pt x="811" y="1237"/>
                  </a:lnTo>
                  <a:lnTo>
                    <a:pt x="824" y="1244"/>
                  </a:lnTo>
                  <a:lnTo>
                    <a:pt x="834" y="1249"/>
                  </a:lnTo>
                  <a:lnTo>
                    <a:pt x="834" y="1249"/>
                  </a:lnTo>
                  <a:lnTo>
                    <a:pt x="847" y="1256"/>
                  </a:lnTo>
                  <a:lnTo>
                    <a:pt x="847" y="1256"/>
                  </a:lnTo>
                  <a:lnTo>
                    <a:pt x="859" y="1260"/>
                  </a:lnTo>
                  <a:lnTo>
                    <a:pt x="859" y="1260"/>
                  </a:lnTo>
                  <a:lnTo>
                    <a:pt x="872" y="1263"/>
                  </a:lnTo>
                  <a:lnTo>
                    <a:pt x="884" y="1266"/>
                  </a:lnTo>
                  <a:lnTo>
                    <a:pt x="884" y="1266"/>
                  </a:lnTo>
                  <a:lnTo>
                    <a:pt x="889" y="1267"/>
                  </a:lnTo>
                  <a:lnTo>
                    <a:pt x="895" y="1267"/>
                  </a:lnTo>
                  <a:lnTo>
                    <a:pt x="895" y="1267"/>
                  </a:lnTo>
                  <a:lnTo>
                    <a:pt x="906" y="1268"/>
                  </a:lnTo>
                  <a:lnTo>
                    <a:pt x="906" y="1268"/>
                  </a:lnTo>
                  <a:lnTo>
                    <a:pt x="918" y="1267"/>
                  </a:lnTo>
                  <a:lnTo>
                    <a:pt x="931" y="1266"/>
                  </a:lnTo>
                  <a:lnTo>
                    <a:pt x="931" y="1266"/>
                  </a:lnTo>
                  <a:lnTo>
                    <a:pt x="908" y="1257"/>
                  </a:lnTo>
                  <a:lnTo>
                    <a:pt x="908" y="1257"/>
                  </a:lnTo>
                  <a:lnTo>
                    <a:pt x="898" y="1252"/>
                  </a:lnTo>
                  <a:lnTo>
                    <a:pt x="894" y="1250"/>
                  </a:lnTo>
                  <a:lnTo>
                    <a:pt x="894" y="1250"/>
                  </a:lnTo>
                  <a:lnTo>
                    <a:pt x="889" y="1248"/>
                  </a:lnTo>
                  <a:lnTo>
                    <a:pt x="889" y="1248"/>
                  </a:lnTo>
                  <a:lnTo>
                    <a:pt x="868" y="1238"/>
                  </a:lnTo>
                  <a:lnTo>
                    <a:pt x="868" y="1238"/>
                  </a:lnTo>
                  <a:lnTo>
                    <a:pt x="857" y="1232"/>
                  </a:lnTo>
                  <a:lnTo>
                    <a:pt x="857" y="1232"/>
                  </a:lnTo>
                  <a:lnTo>
                    <a:pt x="845" y="1225"/>
                  </a:lnTo>
                  <a:lnTo>
                    <a:pt x="845" y="1225"/>
                  </a:lnTo>
                  <a:lnTo>
                    <a:pt x="837" y="1221"/>
                  </a:lnTo>
                  <a:lnTo>
                    <a:pt x="826" y="1214"/>
                  </a:lnTo>
                  <a:lnTo>
                    <a:pt x="826" y="1214"/>
                  </a:lnTo>
                  <a:lnTo>
                    <a:pt x="812" y="1206"/>
                  </a:lnTo>
                  <a:lnTo>
                    <a:pt x="797" y="1195"/>
                  </a:lnTo>
                  <a:lnTo>
                    <a:pt x="797" y="1195"/>
                  </a:lnTo>
                  <a:lnTo>
                    <a:pt x="791" y="1191"/>
                  </a:lnTo>
                  <a:lnTo>
                    <a:pt x="791" y="1191"/>
                  </a:lnTo>
                  <a:lnTo>
                    <a:pt x="784" y="1185"/>
                  </a:lnTo>
                  <a:lnTo>
                    <a:pt x="784" y="1185"/>
                  </a:lnTo>
                  <a:lnTo>
                    <a:pt x="777" y="1179"/>
                  </a:lnTo>
                  <a:lnTo>
                    <a:pt x="777" y="1179"/>
                  </a:lnTo>
                  <a:lnTo>
                    <a:pt x="770" y="1173"/>
                  </a:lnTo>
                  <a:lnTo>
                    <a:pt x="770" y="1173"/>
                  </a:lnTo>
                  <a:lnTo>
                    <a:pt x="757" y="1160"/>
                  </a:lnTo>
                  <a:lnTo>
                    <a:pt x="757" y="1160"/>
                  </a:lnTo>
                  <a:lnTo>
                    <a:pt x="743" y="1146"/>
                  </a:lnTo>
                  <a:lnTo>
                    <a:pt x="743" y="1146"/>
                  </a:lnTo>
                  <a:lnTo>
                    <a:pt x="731" y="1132"/>
                  </a:lnTo>
                  <a:lnTo>
                    <a:pt x="719" y="1116"/>
                  </a:lnTo>
                  <a:lnTo>
                    <a:pt x="706" y="1100"/>
                  </a:lnTo>
                  <a:lnTo>
                    <a:pt x="695" y="1084"/>
                  </a:lnTo>
                  <a:lnTo>
                    <a:pt x="695" y="1084"/>
                  </a:lnTo>
                  <a:lnTo>
                    <a:pt x="684" y="1066"/>
                  </a:lnTo>
                  <a:lnTo>
                    <a:pt x="674" y="1049"/>
                  </a:lnTo>
                  <a:lnTo>
                    <a:pt x="665" y="1030"/>
                  </a:lnTo>
                  <a:lnTo>
                    <a:pt x="656" y="1012"/>
                  </a:lnTo>
                  <a:lnTo>
                    <a:pt x="656" y="1012"/>
                  </a:lnTo>
                  <a:lnTo>
                    <a:pt x="649" y="993"/>
                  </a:lnTo>
                  <a:lnTo>
                    <a:pt x="645" y="974"/>
                  </a:lnTo>
                  <a:lnTo>
                    <a:pt x="645" y="974"/>
                  </a:lnTo>
                  <a:lnTo>
                    <a:pt x="642" y="954"/>
                  </a:lnTo>
                  <a:lnTo>
                    <a:pt x="641" y="934"/>
                  </a:lnTo>
                  <a:lnTo>
                    <a:pt x="641" y="934"/>
                  </a:lnTo>
                  <a:lnTo>
                    <a:pt x="639" y="914"/>
                  </a:lnTo>
                  <a:lnTo>
                    <a:pt x="641" y="894"/>
                  </a:lnTo>
                  <a:lnTo>
                    <a:pt x="642" y="853"/>
                  </a:lnTo>
                  <a:lnTo>
                    <a:pt x="642" y="853"/>
                  </a:lnTo>
                  <a:lnTo>
                    <a:pt x="647" y="775"/>
                  </a:lnTo>
                  <a:lnTo>
                    <a:pt x="647" y="775"/>
                  </a:lnTo>
                  <a:lnTo>
                    <a:pt x="652" y="704"/>
                  </a:lnTo>
                  <a:lnTo>
                    <a:pt x="656" y="640"/>
                  </a:lnTo>
                  <a:lnTo>
                    <a:pt x="656" y="640"/>
                  </a:lnTo>
                  <a:lnTo>
                    <a:pt x="657" y="586"/>
                  </a:lnTo>
                  <a:lnTo>
                    <a:pt x="657" y="545"/>
                  </a:lnTo>
                  <a:lnTo>
                    <a:pt x="657" y="545"/>
                  </a:lnTo>
                  <a:lnTo>
                    <a:pt x="656" y="519"/>
                  </a:lnTo>
                  <a:lnTo>
                    <a:pt x="656" y="519"/>
                  </a:lnTo>
                  <a:lnTo>
                    <a:pt x="655" y="509"/>
                  </a:lnTo>
                  <a:lnTo>
                    <a:pt x="655" y="509"/>
                  </a:lnTo>
                  <a:lnTo>
                    <a:pt x="653" y="475"/>
                  </a:lnTo>
                  <a:lnTo>
                    <a:pt x="653" y="475"/>
                  </a:lnTo>
                  <a:lnTo>
                    <a:pt x="648" y="433"/>
                  </a:lnTo>
                  <a:lnTo>
                    <a:pt x="644" y="408"/>
                  </a:lnTo>
                  <a:lnTo>
                    <a:pt x="638" y="380"/>
                  </a:lnTo>
                  <a:lnTo>
                    <a:pt x="638" y="380"/>
                  </a:lnTo>
                  <a:lnTo>
                    <a:pt x="630" y="349"/>
                  </a:lnTo>
                  <a:lnTo>
                    <a:pt x="630" y="349"/>
                  </a:lnTo>
                  <a:lnTo>
                    <a:pt x="626" y="334"/>
                  </a:lnTo>
                  <a:lnTo>
                    <a:pt x="622" y="317"/>
                  </a:lnTo>
                  <a:lnTo>
                    <a:pt x="622" y="317"/>
                  </a:lnTo>
                  <a:lnTo>
                    <a:pt x="616" y="300"/>
                  </a:lnTo>
                  <a:lnTo>
                    <a:pt x="609" y="283"/>
                  </a:lnTo>
                  <a:lnTo>
                    <a:pt x="609" y="283"/>
                  </a:lnTo>
                  <a:lnTo>
                    <a:pt x="601" y="266"/>
                  </a:lnTo>
                  <a:lnTo>
                    <a:pt x="601" y="266"/>
                  </a:lnTo>
                  <a:lnTo>
                    <a:pt x="594" y="249"/>
                  </a:lnTo>
                  <a:lnTo>
                    <a:pt x="594" y="249"/>
                  </a:lnTo>
                  <a:lnTo>
                    <a:pt x="585" y="231"/>
                  </a:lnTo>
                  <a:lnTo>
                    <a:pt x="575" y="214"/>
                  </a:lnTo>
                  <a:lnTo>
                    <a:pt x="565" y="196"/>
                  </a:lnTo>
                  <a:lnTo>
                    <a:pt x="552" y="180"/>
                  </a:lnTo>
                  <a:lnTo>
                    <a:pt x="552" y="180"/>
                  </a:lnTo>
                  <a:lnTo>
                    <a:pt x="540" y="163"/>
                  </a:lnTo>
                  <a:lnTo>
                    <a:pt x="533" y="155"/>
                  </a:lnTo>
                  <a:lnTo>
                    <a:pt x="526" y="147"/>
                  </a:lnTo>
                  <a:lnTo>
                    <a:pt x="526" y="147"/>
                  </a:lnTo>
                  <a:lnTo>
                    <a:pt x="511" y="132"/>
                  </a:lnTo>
                  <a:lnTo>
                    <a:pt x="511" y="132"/>
                  </a:lnTo>
                  <a:lnTo>
                    <a:pt x="495" y="117"/>
                  </a:lnTo>
                  <a:lnTo>
                    <a:pt x="488" y="109"/>
                  </a:lnTo>
                  <a:lnTo>
                    <a:pt x="480" y="102"/>
                  </a:lnTo>
                  <a:lnTo>
                    <a:pt x="480" y="102"/>
                  </a:lnTo>
                  <a:lnTo>
                    <a:pt x="462" y="89"/>
                  </a:lnTo>
                  <a:lnTo>
                    <a:pt x="462" y="89"/>
                  </a:lnTo>
                  <a:lnTo>
                    <a:pt x="444" y="77"/>
                  </a:lnTo>
                  <a:lnTo>
                    <a:pt x="435" y="71"/>
                  </a:lnTo>
                  <a:lnTo>
                    <a:pt x="435" y="71"/>
                  </a:lnTo>
                  <a:lnTo>
                    <a:pt x="426" y="66"/>
                  </a:lnTo>
                  <a:lnTo>
                    <a:pt x="407" y="54"/>
                  </a:lnTo>
                  <a:lnTo>
                    <a:pt x="407" y="54"/>
                  </a:lnTo>
                  <a:lnTo>
                    <a:pt x="388" y="44"/>
                  </a:lnTo>
                  <a:lnTo>
                    <a:pt x="388" y="44"/>
                  </a:lnTo>
                  <a:lnTo>
                    <a:pt x="368" y="35"/>
                  </a:lnTo>
                  <a:lnTo>
                    <a:pt x="349" y="28"/>
                  </a:lnTo>
                  <a:lnTo>
                    <a:pt x="349" y="28"/>
                  </a:lnTo>
                  <a:lnTo>
                    <a:pt x="329" y="21"/>
                  </a:lnTo>
                  <a:lnTo>
                    <a:pt x="308" y="15"/>
                  </a:lnTo>
                  <a:lnTo>
                    <a:pt x="288" y="10"/>
                  </a:lnTo>
                  <a:lnTo>
                    <a:pt x="268" y="6"/>
                  </a:lnTo>
                  <a:lnTo>
                    <a:pt x="248" y="3"/>
                  </a:lnTo>
                  <a:lnTo>
                    <a:pt x="228" y="1"/>
                  </a:lnTo>
                  <a:lnTo>
                    <a:pt x="209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71" y="0"/>
                  </a:lnTo>
                  <a:lnTo>
                    <a:pt x="171" y="0"/>
                  </a:lnTo>
                  <a:lnTo>
                    <a:pt x="152" y="1"/>
                  </a:lnTo>
                  <a:lnTo>
                    <a:pt x="147" y="1"/>
                  </a:lnTo>
                  <a:lnTo>
                    <a:pt x="143" y="2"/>
                  </a:lnTo>
                  <a:lnTo>
                    <a:pt x="143" y="2"/>
                  </a:lnTo>
                  <a:lnTo>
                    <a:pt x="134" y="3"/>
                  </a:lnTo>
                  <a:lnTo>
                    <a:pt x="134" y="3"/>
                  </a:lnTo>
                  <a:lnTo>
                    <a:pt x="119" y="5"/>
                  </a:lnTo>
                  <a:lnTo>
                    <a:pt x="119" y="5"/>
                  </a:lnTo>
                  <a:lnTo>
                    <a:pt x="115" y="6"/>
                  </a:lnTo>
                  <a:lnTo>
                    <a:pt x="115" y="6"/>
                  </a:lnTo>
                  <a:lnTo>
                    <a:pt x="110" y="6"/>
                  </a:lnTo>
                  <a:lnTo>
                    <a:pt x="110" y="6"/>
                  </a:lnTo>
                  <a:lnTo>
                    <a:pt x="103" y="9"/>
                  </a:lnTo>
                  <a:lnTo>
                    <a:pt x="103" y="9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64" y="19"/>
                  </a:lnTo>
                  <a:lnTo>
                    <a:pt x="51" y="24"/>
                  </a:lnTo>
                  <a:lnTo>
                    <a:pt x="40" y="30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21" y="45"/>
                  </a:lnTo>
                  <a:lnTo>
                    <a:pt x="13" y="53"/>
                  </a:lnTo>
                  <a:lnTo>
                    <a:pt x="5" y="63"/>
                  </a:lnTo>
                  <a:lnTo>
                    <a:pt x="0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C99BFE65-3829-F97D-9180-D6498A7D0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5" y="397"/>
              <a:ext cx="65" cy="396"/>
            </a:xfrm>
            <a:custGeom>
              <a:avLst/>
              <a:gdLst>
                <a:gd name="T0" fmla="*/ 64 w 65"/>
                <a:gd name="T1" fmla="*/ 0 h 396"/>
                <a:gd name="T2" fmla="*/ 64 w 65"/>
                <a:gd name="T3" fmla="*/ 0 h 396"/>
                <a:gd name="T4" fmla="*/ 54 w 65"/>
                <a:gd name="T5" fmla="*/ 21 h 396"/>
                <a:gd name="T6" fmla="*/ 45 w 65"/>
                <a:gd name="T7" fmla="*/ 42 h 396"/>
                <a:gd name="T8" fmla="*/ 39 w 65"/>
                <a:gd name="T9" fmla="*/ 65 h 396"/>
                <a:gd name="T10" fmla="*/ 32 w 65"/>
                <a:gd name="T11" fmla="*/ 91 h 396"/>
                <a:gd name="T12" fmla="*/ 32 w 65"/>
                <a:gd name="T13" fmla="*/ 91 h 396"/>
                <a:gd name="T14" fmla="*/ 24 w 65"/>
                <a:gd name="T15" fmla="*/ 132 h 396"/>
                <a:gd name="T16" fmla="*/ 24 w 65"/>
                <a:gd name="T17" fmla="*/ 132 h 396"/>
                <a:gd name="T18" fmla="*/ 19 w 65"/>
                <a:gd name="T19" fmla="*/ 166 h 396"/>
                <a:gd name="T20" fmla="*/ 19 w 65"/>
                <a:gd name="T21" fmla="*/ 166 h 396"/>
                <a:gd name="T22" fmla="*/ 15 w 65"/>
                <a:gd name="T23" fmla="*/ 189 h 396"/>
                <a:gd name="T24" fmla="*/ 15 w 65"/>
                <a:gd name="T25" fmla="*/ 189 h 396"/>
                <a:gd name="T26" fmla="*/ 13 w 65"/>
                <a:gd name="T27" fmla="*/ 206 h 396"/>
                <a:gd name="T28" fmla="*/ 13 w 65"/>
                <a:gd name="T29" fmla="*/ 206 h 396"/>
                <a:gd name="T30" fmla="*/ 8 w 65"/>
                <a:gd name="T31" fmla="*/ 240 h 396"/>
                <a:gd name="T32" fmla="*/ 8 w 65"/>
                <a:gd name="T33" fmla="*/ 240 h 396"/>
                <a:gd name="T34" fmla="*/ 2 w 65"/>
                <a:gd name="T35" fmla="*/ 299 h 396"/>
                <a:gd name="T36" fmla="*/ 2 w 65"/>
                <a:gd name="T37" fmla="*/ 299 h 396"/>
                <a:gd name="T38" fmla="*/ 0 w 65"/>
                <a:gd name="T39" fmla="*/ 327 h 396"/>
                <a:gd name="T40" fmla="*/ 1 w 65"/>
                <a:gd name="T41" fmla="*/ 351 h 396"/>
                <a:gd name="T42" fmla="*/ 3 w 65"/>
                <a:gd name="T43" fmla="*/ 373 h 396"/>
                <a:gd name="T44" fmla="*/ 7 w 65"/>
                <a:gd name="T45" fmla="*/ 396 h 396"/>
                <a:gd name="T46" fmla="*/ 7 w 65"/>
                <a:gd name="T47" fmla="*/ 396 h 396"/>
                <a:gd name="T48" fmla="*/ 14 w 65"/>
                <a:gd name="T49" fmla="*/ 374 h 396"/>
                <a:gd name="T50" fmla="*/ 20 w 65"/>
                <a:gd name="T51" fmla="*/ 352 h 396"/>
                <a:gd name="T52" fmla="*/ 24 w 65"/>
                <a:gd name="T53" fmla="*/ 329 h 396"/>
                <a:gd name="T54" fmla="*/ 27 w 65"/>
                <a:gd name="T55" fmla="*/ 301 h 396"/>
                <a:gd name="T56" fmla="*/ 27 w 65"/>
                <a:gd name="T57" fmla="*/ 301 h 396"/>
                <a:gd name="T58" fmla="*/ 34 w 65"/>
                <a:gd name="T59" fmla="*/ 243 h 396"/>
                <a:gd name="T60" fmla="*/ 34 w 65"/>
                <a:gd name="T61" fmla="*/ 243 h 396"/>
                <a:gd name="T62" fmla="*/ 39 w 65"/>
                <a:gd name="T63" fmla="*/ 211 h 396"/>
                <a:gd name="T64" fmla="*/ 39 w 65"/>
                <a:gd name="T65" fmla="*/ 211 h 396"/>
                <a:gd name="T66" fmla="*/ 41 w 65"/>
                <a:gd name="T67" fmla="*/ 192 h 396"/>
                <a:gd name="T68" fmla="*/ 41 w 65"/>
                <a:gd name="T69" fmla="*/ 192 h 396"/>
                <a:gd name="T70" fmla="*/ 44 w 65"/>
                <a:gd name="T71" fmla="*/ 171 h 396"/>
                <a:gd name="T72" fmla="*/ 44 w 65"/>
                <a:gd name="T73" fmla="*/ 171 h 396"/>
                <a:gd name="T74" fmla="*/ 50 w 65"/>
                <a:gd name="T75" fmla="*/ 136 h 396"/>
                <a:gd name="T76" fmla="*/ 50 w 65"/>
                <a:gd name="T77" fmla="*/ 136 h 396"/>
                <a:gd name="T78" fmla="*/ 58 w 65"/>
                <a:gd name="T79" fmla="*/ 96 h 396"/>
                <a:gd name="T80" fmla="*/ 58 w 65"/>
                <a:gd name="T81" fmla="*/ 96 h 396"/>
                <a:gd name="T82" fmla="*/ 62 w 65"/>
                <a:gd name="T83" fmla="*/ 69 h 396"/>
                <a:gd name="T84" fmla="*/ 64 w 65"/>
                <a:gd name="T85" fmla="*/ 46 h 396"/>
                <a:gd name="T86" fmla="*/ 65 w 65"/>
                <a:gd name="T87" fmla="*/ 23 h 396"/>
                <a:gd name="T88" fmla="*/ 64 w 65"/>
                <a:gd name="T89" fmla="*/ 0 h 396"/>
                <a:gd name="T90" fmla="*/ 64 w 65"/>
                <a:gd name="T91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396">
                  <a:moveTo>
                    <a:pt x="64" y="0"/>
                  </a:moveTo>
                  <a:lnTo>
                    <a:pt x="64" y="0"/>
                  </a:lnTo>
                  <a:lnTo>
                    <a:pt x="54" y="21"/>
                  </a:lnTo>
                  <a:lnTo>
                    <a:pt x="45" y="42"/>
                  </a:lnTo>
                  <a:lnTo>
                    <a:pt x="39" y="65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24" y="132"/>
                  </a:lnTo>
                  <a:lnTo>
                    <a:pt x="24" y="132"/>
                  </a:lnTo>
                  <a:lnTo>
                    <a:pt x="19" y="166"/>
                  </a:lnTo>
                  <a:lnTo>
                    <a:pt x="19" y="166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13" y="206"/>
                  </a:lnTo>
                  <a:lnTo>
                    <a:pt x="13" y="206"/>
                  </a:lnTo>
                  <a:lnTo>
                    <a:pt x="8" y="240"/>
                  </a:lnTo>
                  <a:lnTo>
                    <a:pt x="8" y="240"/>
                  </a:lnTo>
                  <a:lnTo>
                    <a:pt x="2" y="299"/>
                  </a:lnTo>
                  <a:lnTo>
                    <a:pt x="2" y="299"/>
                  </a:lnTo>
                  <a:lnTo>
                    <a:pt x="0" y="327"/>
                  </a:lnTo>
                  <a:lnTo>
                    <a:pt x="1" y="351"/>
                  </a:lnTo>
                  <a:lnTo>
                    <a:pt x="3" y="373"/>
                  </a:lnTo>
                  <a:lnTo>
                    <a:pt x="7" y="396"/>
                  </a:lnTo>
                  <a:lnTo>
                    <a:pt x="7" y="396"/>
                  </a:lnTo>
                  <a:lnTo>
                    <a:pt x="14" y="374"/>
                  </a:lnTo>
                  <a:lnTo>
                    <a:pt x="20" y="352"/>
                  </a:lnTo>
                  <a:lnTo>
                    <a:pt x="24" y="329"/>
                  </a:lnTo>
                  <a:lnTo>
                    <a:pt x="27" y="301"/>
                  </a:lnTo>
                  <a:lnTo>
                    <a:pt x="27" y="301"/>
                  </a:lnTo>
                  <a:lnTo>
                    <a:pt x="34" y="243"/>
                  </a:lnTo>
                  <a:lnTo>
                    <a:pt x="34" y="243"/>
                  </a:lnTo>
                  <a:lnTo>
                    <a:pt x="39" y="211"/>
                  </a:lnTo>
                  <a:lnTo>
                    <a:pt x="39" y="211"/>
                  </a:lnTo>
                  <a:lnTo>
                    <a:pt x="41" y="192"/>
                  </a:lnTo>
                  <a:lnTo>
                    <a:pt x="41" y="192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50" y="136"/>
                  </a:lnTo>
                  <a:lnTo>
                    <a:pt x="50" y="136"/>
                  </a:lnTo>
                  <a:lnTo>
                    <a:pt x="58" y="96"/>
                  </a:lnTo>
                  <a:lnTo>
                    <a:pt x="58" y="96"/>
                  </a:lnTo>
                  <a:lnTo>
                    <a:pt x="62" y="69"/>
                  </a:lnTo>
                  <a:lnTo>
                    <a:pt x="64" y="46"/>
                  </a:lnTo>
                  <a:lnTo>
                    <a:pt x="65" y="23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58934721-5CC0-B3D5-F893-20A1D9E558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6" y="384"/>
              <a:ext cx="781" cy="643"/>
            </a:xfrm>
            <a:custGeom>
              <a:avLst/>
              <a:gdLst>
                <a:gd name="T0" fmla="*/ 20 w 781"/>
                <a:gd name="T1" fmla="*/ 14 h 643"/>
                <a:gd name="T2" fmla="*/ 84 w 781"/>
                <a:gd name="T3" fmla="*/ 50 h 643"/>
                <a:gd name="T4" fmla="*/ 163 w 781"/>
                <a:gd name="T5" fmla="*/ 83 h 643"/>
                <a:gd name="T6" fmla="*/ 283 w 781"/>
                <a:gd name="T7" fmla="*/ 133 h 643"/>
                <a:gd name="T8" fmla="*/ 325 w 781"/>
                <a:gd name="T9" fmla="*/ 147 h 643"/>
                <a:gd name="T10" fmla="*/ 368 w 781"/>
                <a:gd name="T11" fmla="*/ 151 h 643"/>
                <a:gd name="T12" fmla="*/ 423 w 781"/>
                <a:gd name="T13" fmla="*/ 149 h 643"/>
                <a:gd name="T14" fmla="*/ 474 w 781"/>
                <a:gd name="T15" fmla="*/ 143 h 643"/>
                <a:gd name="T16" fmla="*/ 562 w 781"/>
                <a:gd name="T17" fmla="*/ 127 h 643"/>
                <a:gd name="T18" fmla="*/ 597 w 781"/>
                <a:gd name="T19" fmla="*/ 115 h 643"/>
                <a:gd name="T20" fmla="*/ 623 w 781"/>
                <a:gd name="T21" fmla="*/ 103 h 643"/>
                <a:gd name="T22" fmla="*/ 643 w 781"/>
                <a:gd name="T23" fmla="*/ 91 h 643"/>
                <a:gd name="T24" fmla="*/ 647 w 781"/>
                <a:gd name="T25" fmla="*/ 89 h 643"/>
                <a:gd name="T26" fmla="*/ 661 w 781"/>
                <a:gd name="T27" fmla="*/ 83 h 643"/>
                <a:gd name="T28" fmla="*/ 680 w 781"/>
                <a:gd name="T29" fmla="*/ 82 h 643"/>
                <a:gd name="T30" fmla="*/ 691 w 781"/>
                <a:gd name="T31" fmla="*/ 88 h 643"/>
                <a:gd name="T32" fmla="*/ 702 w 781"/>
                <a:gd name="T33" fmla="*/ 96 h 643"/>
                <a:gd name="T34" fmla="*/ 711 w 781"/>
                <a:gd name="T35" fmla="*/ 111 h 643"/>
                <a:gd name="T36" fmla="*/ 718 w 781"/>
                <a:gd name="T37" fmla="*/ 128 h 643"/>
                <a:gd name="T38" fmla="*/ 723 w 781"/>
                <a:gd name="T39" fmla="*/ 172 h 643"/>
                <a:gd name="T40" fmla="*/ 732 w 781"/>
                <a:gd name="T41" fmla="*/ 276 h 643"/>
                <a:gd name="T42" fmla="*/ 758 w 781"/>
                <a:gd name="T43" fmla="*/ 575 h 643"/>
                <a:gd name="T44" fmla="*/ 776 w 781"/>
                <a:gd name="T45" fmla="*/ 643 h 643"/>
                <a:gd name="T46" fmla="*/ 781 w 781"/>
                <a:gd name="T47" fmla="*/ 596 h 643"/>
                <a:gd name="T48" fmla="*/ 780 w 781"/>
                <a:gd name="T49" fmla="*/ 546 h 643"/>
                <a:gd name="T50" fmla="*/ 750 w 781"/>
                <a:gd name="T51" fmla="*/ 170 h 643"/>
                <a:gd name="T52" fmla="*/ 746 w 781"/>
                <a:gd name="T53" fmla="*/ 133 h 643"/>
                <a:gd name="T54" fmla="*/ 739 w 781"/>
                <a:gd name="T55" fmla="*/ 110 h 643"/>
                <a:gd name="T56" fmla="*/ 729 w 781"/>
                <a:gd name="T57" fmla="*/ 89 h 643"/>
                <a:gd name="T58" fmla="*/ 713 w 781"/>
                <a:gd name="T59" fmla="*/ 72 h 643"/>
                <a:gd name="T60" fmla="*/ 686 w 781"/>
                <a:gd name="T61" fmla="*/ 57 h 643"/>
                <a:gd name="T62" fmla="*/ 667 w 781"/>
                <a:gd name="T63" fmla="*/ 55 h 643"/>
                <a:gd name="T64" fmla="*/ 653 w 781"/>
                <a:gd name="T65" fmla="*/ 57 h 643"/>
                <a:gd name="T66" fmla="*/ 635 w 781"/>
                <a:gd name="T67" fmla="*/ 65 h 643"/>
                <a:gd name="T68" fmla="*/ 629 w 781"/>
                <a:gd name="T69" fmla="*/ 69 h 643"/>
                <a:gd name="T70" fmla="*/ 610 w 781"/>
                <a:gd name="T71" fmla="*/ 80 h 643"/>
                <a:gd name="T72" fmla="*/ 587 w 781"/>
                <a:gd name="T73" fmla="*/ 91 h 643"/>
                <a:gd name="T74" fmla="*/ 556 w 781"/>
                <a:gd name="T75" fmla="*/ 101 h 643"/>
                <a:gd name="T76" fmla="*/ 471 w 781"/>
                <a:gd name="T77" fmla="*/ 118 h 643"/>
                <a:gd name="T78" fmla="*/ 395 w 781"/>
                <a:gd name="T79" fmla="*/ 126 h 643"/>
                <a:gd name="T80" fmla="*/ 356 w 781"/>
                <a:gd name="T81" fmla="*/ 124 h 643"/>
                <a:gd name="T82" fmla="*/ 318 w 781"/>
                <a:gd name="T83" fmla="*/ 118 h 643"/>
                <a:gd name="T84" fmla="*/ 268 w 781"/>
                <a:gd name="T85" fmla="*/ 99 h 643"/>
                <a:gd name="T86" fmla="*/ 173 w 781"/>
                <a:gd name="T87" fmla="*/ 59 h 643"/>
                <a:gd name="T88" fmla="*/ 69 w 781"/>
                <a:gd name="T89" fmla="*/ 16 h 643"/>
                <a:gd name="T90" fmla="*/ 0 w 781"/>
                <a:gd name="T91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81" h="643">
                  <a:moveTo>
                    <a:pt x="0" y="0"/>
                  </a:moveTo>
                  <a:lnTo>
                    <a:pt x="0" y="0"/>
                  </a:lnTo>
                  <a:lnTo>
                    <a:pt x="20" y="14"/>
                  </a:lnTo>
                  <a:lnTo>
                    <a:pt x="39" y="27"/>
                  </a:lnTo>
                  <a:lnTo>
                    <a:pt x="59" y="38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163" y="83"/>
                  </a:lnTo>
                  <a:lnTo>
                    <a:pt x="163" y="83"/>
                  </a:lnTo>
                  <a:lnTo>
                    <a:pt x="258" y="123"/>
                  </a:lnTo>
                  <a:lnTo>
                    <a:pt x="258" y="123"/>
                  </a:lnTo>
                  <a:lnTo>
                    <a:pt x="283" y="133"/>
                  </a:lnTo>
                  <a:lnTo>
                    <a:pt x="310" y="142"/>
                  </a:lnTo>
                  <a:lnTo>
                    <a:pt x="310" y="142"/>
                  </a:lnTo>
                  <a:lnTo>
                    <a:pt x="325" y="147"/>
                  </a:lnTo>
                  <a:lnTo>
                    <a:pt x="339" y="149"/>
                  </a:lnTo>
                  <a:lnTo>
                    <a:pt x="354" y="151"/>
                  </a:lnTo>
                  <a:lnTo>
                    <a:pt x="368" y="151"/>
                  </a:lnTo>
                  <a:lnTo>
                    <a:pt x="368" y="151"/>
                  </a:lnTo>
                  <a:lnTo>
                    <a:pt x="396" y="151"/>
                  </a:lnTo>
                  <a:lnTo>
                    <a:pt x="423" y="149"/>
                  </a:lnTo>
                  <a:lnTo>
                    <a:pt x="423" y="149"/>
                  </a:lnTo>
                  <a:lnTo>
                    <a:pt x="474" y="143"/>
                  </a:lnTo>
                  <a:lnTo>
                    <a:pt x="474" y="143"/>
                  </a:lnTo>
                  <a:lnTo>
                    <a:pt x="521" y="136"/>
                  </a:lnTo>
                  <a:lnTo>
                    <a:pt x="542" y="131"/>
                  </a:lnTo>
                  <a:lnTo>
                    <a:pt x="562" y="127"/>
                  </a:lnTo>
                  <a:lnTo>
                    <a:pt x="562" y="127"/>
                  </a:lnTo>
                  <a:lnTo>
                    <a:pt x="581" y="121"/>
                  </a:lnTo>
                  <a:lnTo>
                    <a:pt x="597" y="115"/>
                  </a:lnTo>
                  <a:lnTo>
                    <a:pt x="610" y="109"/>
                  </a:lnTo>
                  <a:lnTo>
                    <a:pt x="623" y="103"/>
                  </a:lnTo>
                  <a:lnTo>
                    <a:pt x="623" y="103"/>
                  </a:lnTo>
                  <a:lnTo>
                    <a:pt x="637" y="94"/>
                  </a:lnTo>
                  <a:lnTo>
                    <a:pt x="637" y="94"/>
                  </a:lnTo>
                  <a:lnTo>
                    <a:pt x="643" y="91"/>
                  </a:lnTo>
                  <a:lnTo>
                    <a:pt x="643" y="91"/>
                  </a:lnTo>
                  <a:lnTo>
                    <a:pt x="647" y="89"/>
                  </a:lnTo>
                  <a:lnTo>
                    <a:pt x="647" y="89"/>
                  </a:lnTo>
                  <a:lnTo>
                    <a:pt x="653" y="85"/>
                  </a:lnTo>
                  <a:lnTo>
                    <a:pt x="661" y="83"/>
                  </a:lnTo>
                  <a:lnTo>
                    <a:pt x="661" y="83"/>
                  </a:lnTo>
                  <a:lnTo>
                    <a:pt x="670" y="81"/>
                  </a:lnTo>
                  <a:lnTo>
                    <a:pt x="674" y="81"/>
                  </a:lnTo>
                  <a:lnTo>
                    <a:pt x="680" y="82"/>
                  </a:lnTo>
                  <a:lnTo>
                    <a:pt x="680" y="82"/>
                  </a:lnTo>
                  <a:lnTo>
                    <a:pt x="685" y="84"/>
                  </a:lnTo>
                  <a:lnTo>
                    <a:pt x="691" y="88"/>
                  </a:lnTo>
                  <a:lnTo>
                    <a:pt x="696" y="92"/>
                  </a:lnTo>
                  <a:lnTo>
                    <a:pt x="702" y="96"/>
                  </a:lnTo>
                  <a:lnTo>
                    <a:pt x="702" y="96"/>
                  </a:lnTo>
                  <a:lnTo>
                    <a:pt x="706" y="103"/>
                  </a:lnTo>
                  <a:lnTo>
                    <a:pt x="711" y="111"/>
                  </a:lnTo>
                  <a:lnTo>
                    <a:pt x="711" y="111"/>
                  </a:lnTo>
                  <a:lnTo>
                    <a:pt x="714" y="119"/>
                  </a:lnTo>
                  <a:lnTo>
                    <a:pt x="718" y="128"/>
                  </a:lnTo>
                  <a:lnTo>
                    <a:pt x="718" y="128"/>
                  </a:lnTo>
                  <a:lnTo>
                    <a:pt x="720" y="138"/>
                  </a:lnTo>
                  <a:lnTo>
                    <a:pt x="721" y="149"/>
                  </a:lnTo>
                  <a:lnTo>
                    <a:pt x="723" y="172"/>
                  </a:lnTo>
                  <a:lnTo>
                    <a:pt x="723" y="172"/>
                  </a:lnTo>
                  <a:lnTo>
                    <a:pt x="732" y="276"/>
                  </a:lnTo>
                  <a:lnTo>
                    <a:pt x="732" y="276"/>
                  </a:lnTo>
                  <a:lnTo>
                    <a:pt x="754" y="548"/>
                  </a:lnTo>
                  <a:lnTo>
                    <a:pt x="754" y="548"/>
                  </a:lnTo>
                  <a:lnTo>
                    <a:pt x="758" y="575"/>
                  </a:lnTo>
                  <a:lnTo>
                    <a:pt x="762" y="598"/>
                  </a:lnTo>
                  <a:lnTo>
                    <a:pt x="768" y="619"/>
                  </a:lnTo>
                  <a:lnTo>
                    <a:pt x="776" y="643"/>
                  </a:lnTo>
                  <a:lnTo>
                    <a:pt x="776" y="643"/>
                  </a:lnTo>
                  <a:lnTo>
                    <a:pt x="779" y="618"/>
                  </a:lnTo>
                  <a:lnTo>
                    <a:pt x="781" y="596"/>
                  </a:lnTo>
                  <a:lnTo>
                    <a:pt x="781" y="573"/>
                  </a:lnTo>
                  <a:lnTo>
                    <a:pt x="780" y="546"/>
                  </a:lnTo>
                  <a:lnTo>
                    <a:pt x="780" y="546"/>
                  </a:lnTo>
                  <a:lnTo>
                    <a:pt x="758" y="274"/>
                  </a:lnTo>
                  <a:lnTo>
                    <a:pt x="758" y="274"/>
                  </a:lnTo>
                  <a:lnTo>
                    <a:pt x="750" y="170"/>
                  </a:lnTo>
                  <a:lnTo>
                    <a:pt x="750" y="170"/>
                  </a:lnTo>
                  <a:lnTo>
                    <a:pt x="748" y="146"/>
                  </a:lnTo>
                  <a:lnTo>
                    <a:pt x="746" y="133"/>
                  </a:lnTo>
                  <a:lnTo>
                    <a:pt x="743" y="121"/>
                  </a:lnTo>
                  <a:lnTo>
                    <a:pt x="743" y="121"/>
                  </a:lnTo>
                  <a:lnTo>
                    <a:pt x="739" y="110"/>
                  </a:lnTo>
                  <a:lnTo>
                    <a:pt x="734" y="99"/>
                  </a:lnTo>
                  <a:lnTo>
                    <a:pt x="734" y="99"/>
                  </a:lnTo>
                  <a:lnTo>
                    <a:pt x="729" y="89"/>
                  </a:lnTo>
                  <a:lnTo>
                    <a:pt x="721" y="80"/>
                  </a:lnTo>
                  <a:lnTo>
                    <a:pt x="721" y="80"/>
                  </a:lnTo>
                  <a:lnTo>
                    <a:pt x="713" y="72"/>
                  </a:lnTo>
                  <a:lnTo>
                    <a:pt x="704" y="65"/>
                  </a:lnTo>
                  <a:lnTo>
                    <a:pt x="695" y="61"/>
                  </a:lnTo>
                  <a:lnTo>
                    <a:pt x="686" y="57"/>
                  </a:lnTo>
                  <a:lnTo>
                    <a:pt x="686" y="57"/>
                  </a:lnTo>
                  <a:lnTo>
                    <a:pt x="676" y="55"/>
                  </a:lnTo>
                  <a:lnTo>
                    <a:pt x="667" y="55"/>
                  </a:lnTo>
                  <a:lnTo>
                    <a:pt x="667" y="55"/>
                  </a:lnTo>
                  <a:lnTo>
                    <a:pt x="660" y="56"/>
                  </a:lnTo>
                  <a:lnTo>
                    <a:pt x="653" y="57"/>
                  </a:lnTo>
                  <a:lnTo>
                    <a:pt x="653" y="57"/>
                  </a:lnTo>
                  <a:lnTo>
                    <a:pt x="642" y="62"/>
                  </a:lnTo>
                  <a:lnTo>
                    <a:pt x="635" y="65"/>
                  </a:lnTo>
                  <a:lnTo>
                    <a:pt x="635" y="65"/>
                  </a:lnTo>
                  <a:lnTo>
                    <a:pt x="629" y="69"/>
                  </a:lnTo>
                  <a:lnTo>
                    <a:pt x="629" y="69"/>
                  </a:lnTo>
                  <a:lnTo>
                    <a:pt x="624" y="72"/>
                  </a:lnTo>
                  <a:lnTo>
                    <a:pt x="624" y="72"/>
                  </a:lnTo>
                  <a:lnTo>
                    <a:pt x="610" y="80"/>
                  </a:lnTo>
                  <a:lnTo>
                    <a:pt x="610" y="80"/>
                  </a:lnTo>
                  <a:lnTo>
                    <a:pt x="599" y="85"/>
                  </a:lnTo>
                  <a:lnTo>
                    <a:pt x="587" y="91"/>
                  </a:lnTo>
                  <a:lnTo>
                    <a:pt x="573" y="96"/>
                  </a:lnTo>
                  <a:lnTo>
                    <a:pt x="556" y="101"/>
                  </a:lnTo>
                  <a:lnTo>
                    <a:pt x="556" y="101"/>
                  </a:lnTo>
                  <a:lnTo>
                    <a:pt x="537" y="107"/>
                  </a:lnTo>
                  <a:lnTo>
                    <a:pt x="517" y="110"/>
                  </a:lnTo>
                  <a:lnTo>
                    <a:pt x="471" y="118"/>
                  </a:lnTo>
                  <a:lnTo>
                    <a:pt x="471" y="118"/>
                  </a:lnTo>
                  <a:lnTo>
                    <a:pt x="421" y="123"/>
                  </a:lnTo>
                  <a:lnTo>
                    <a:pt x="395" y="126"/>
                  </a:lnTo>
                  <a:lnTo>
                    <a:pt x="368" y="126"/>
                  </a:lnTo>
                  <a:lnTo>
                    <a:pt x="368" y="126"/>
                  </a:lnTo>
                  <a:lnTo>
                    <a:pt x="356" y="124"/>
                  </a:lnTo>
                  <a:lnTo>
                    <a:pt x="343" y="123"/>
                  </a:lnTo>
                  <a:lnTo>
                    <a:pt x="330" y="121"/>
                  </a:lnTo>
                  <a:lnTo>
                    <a:pt x="318" y="118"/>
                  </a:lnTo>
                  <a:lnTo>
                    <a:pt x="318" y="118"/>
                  </a:lnTo>
                  <a:lnTo>
                    <a:pt x="292" y="109"/>
                  </a:lnTo>
                  <a:lnTo>
                    <a:pt x="268" y="99"/>
                  </a:lnTo>
                  <a:lnTo>
                    <a:pt x="268" y="9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95" y="25"/>
                  </a:lnTo>
                  <a:lnTo>
                    <a:pt x="95" y="25"/>
                  </a:lnTo>
                  <a:lnTo>
                    <a:pt x="69" y="16"/>
                  </a:lnTo>
                  <a:lnTo>
                    <a:pt x="47" y="9"/>
                  </a:lnTo>
                  <a:lnTo>
                    <a:pt x="25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08088DC8-ECE0-694C-4481-57EF146AF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6" y="788"/>
              <a:ext cx="170" cy="398"/>
            </a:xfrm>
            <a:custGeom>
              <a:avLst/>
              <a:gdLst>
                <a:gd name="T0" fmla="*/ 28 w 170"/>
                <a:gd name="T1" fmla="*/ 151 h 398"/>
                <a:gd name="T2" fmla="*/ 57 w 170"/>
                <a:gd name="T3" fmla="*/ 109 h 398"/>
                <a:gd name="T4" fmla="*/ 79 w 170"/>
                <a:gd name="T5" fmla="*/ 77 h 398"/>
                <a:gd name="T6" fmla="*/ 96 w 170"/>
                <a:gd name="T7" fmla="*/ 57 h 398"/>
                <a:gd name="T8" fmla="*/ 112 w 170"/>
                <a:gd name="T9" fmla="*/ 39 h 398"/>
                <a:gd name="T10" fmla="*/ 117 w 170"/>
                <a:gd name="T11" fmla="*/ 33 h 398"/>
                <a:gd name="T12" fmla="*/ 127 w 170"/>
                <a:gd name="T13" fmla="*/ 27 h 398"/>
                <a:gd name="T14" fmla="*/ 133 w 170"/>
                <a:gd name="T15" fmla="*/ 27 h 398"/>
                <a:gd name="T16" fmla="*/ 137 w 170"/>
                <a:gd name="T17" fmla="*/ 34 h 398"/>
                <a:gd name="T18" fmla="*/ 141 w 170"/>
                <a:gd name="T19" fmla="*/ 48 h 398"/>
                <a:gd name="T20" fmla="*/ 144 w 170"/>
                <a:gd name="T21" fmla="*/ 90 h 398"/>
                <a:gd name="T22" fmla="*/ 141 w 170"/>
                <a:gd name="T23" fmla="*/ 118 h 398"/>
                <a:gd name="T24" fmla="*/ 138 w 170"/>
                <a:gd name="T25" fmla="*/ 124 h 398"/>
                <a:gd name="T26" fmla="*/ 126 w 170"/>
                <a:gd name="T27" fmla="*/ 163 h 398"/>
                <a:gd name="T28" fmla="*/ 89 w 170"/>
                <a:gd name="T29" fmla="*/ 246 h 398"/>
                <a:gd name="T30" fmla="*/ 46 w 170"/>
                <a:gd name="T31" fmla="*/ 332 h 398"/>
                <a:gd name="T32" fmla="*/ 28 w 170"/>
                <a:gd name="T33" fmla="*/ 363 h 398"/>
                <a:gd name="T34" fmla="*/ 24 w 170"/>
                <a:gd name="T35" fmla="*/ 371 h 398"/>
                <a:gd name="T36" fmla="*/ 21 w 170"/>
                <a:gd name="T37" fmla="*/ 373 h 398"/>
                <a:gd name="T38" fmla="*/ 19 w 170"/>
                <a:gd name="T39" fmla="*/ 372 h 398"/>
                <a:gd name="T40" fmla="*/ 17 w 170"/>
                <a:gd name="T41" fmla="*/ 369 h 398"/>
                <a:gd name="T42" fmla="*/ 9 w 170"/>
                <a:gd name="T43" fmla="*/ 347 h 398"/>
                <a:gd name="T44" fmla="*/ 3 w 170"/>
                <a:gd name="T45" fmla="*/ 347 h 398"/>
                <a:gd name="T46" fmla="*/ 1 w 170"/>
                <a:gd name="T47" fmla="*/ 372 h 398"/>
                <a:gd name="T48" fmla="*/ 2 w 170"/>
                <a:gd name="T49" fmla="*/ 379 h 398"/>
                <a:gd name="T50" fmla="*/ 6 w 170"/>
                <a:gd name="T51" fmla="*/ 386 h 398"/>
                <a:gd name="T52" fmla="*/ 17 w 170"/>
                <a:gd name="T53" fmla="*/ 396 h 398"/>
                <a:gd name="T54" fmla="*/ 27 w 170"/>
                <a:gd name="T55" fmla="*/ 396 h 398"/>
                <a:gd name="T56" fmla="*/ 40 w 170"/>
                <a:gd name="T57" fmla="*/ 389 h 398"/>
                <a:gd name="T58" fmla="*/ 50 w 170"/>
                <a:gd name="T59" fmla="*/ 375 h 398"/>
                <a:gd name="T60" fmla="*/ 58 w 170"/>
                <a:gd name="T61" fmla="*/ 363 h 398"/>
                <a:gd name="T62" fmla="*/ 86 w 170"/>
                <a:gd name="T63" fmla="*/ 310 h 398"/>
                <a:gd name="T64" fmla="*/ 140 w 170"/>
                <a:gd name="T65" fmla="*/ 199 h 398"/>
                <a:gd name="T66" fmla="*/ 159 w 170"/>
                <a:gd name="T67" fmla="*/ 151 h 398"/>
                <a:gd name="T68" fmla="*/ 164 w 170"/>
                <a:gd name="T69" fmla="*/ 131 h 398"/>
                <a:gd name="T70" fmla="*/ 169 w 170"/>
                <a:gd name="T71" fmla="*/ 105 h 398"/>
                <a:gd name="T72" fmla="*/ 170 w 170"/>
                <a:gd name="T73" fmla="*/ 77 h 398"/>
                <a:gd name="T74" fmla="*/ 167 w 170"/>
                <a:gd name="T75" fmla="*/ 43 h 398"/>
                <a:gd name="T76" fmla="*/ 162 w 170"/>
                <a:gd name="T77" fmla="*/ 24 h 398"/>
                <a:gd name="T78" fmla="*/ 156 w 170"/>
                <a:gd name="T79" fmla="*/ 13 h 398"/>
                <a:gd name="T80" fmla="*/ 146 w 170"/>
                <a:gd name="T81" fmla="*/ 4 h 398"/>
                <a:gd name="T82" fmla="*/ 132 w 170"/>
                <a:gd name="T83" fmla="*/ 0 h 398"/>
                <a:gd name="T84" fmla="*/ 117 w 170"/>
                <a:gd name="T85" fmla="*/ 2 h 398"/>
                <a:gd name="T86" fmla="*/ 99 w 170"/>
                <a:gd name="T87" fmla="*/ 14 h 398"/>
                <a:gd name="T88" fmla="*/ 93 w 170"/>
                <a:gd name="T89" fmla="*/ 21 h 398"/>
                <a:gd name="T90" fmla="*/ 76 w 170"/>
                <a:gd name="T91" fmla="*/ 39 h 398"/>
                <a:gd name="T92" fmla="*/ 59 w 170"/>
                <a:gd name="T93" fmla="*/ 61 h 398"/>
                <a:gd name="T94" fmla="*/ 35 w 170"/>
                <a:gd name="T95" fmla="*/ 95 h 398"/>
                <a:gd name="T96" fmla="*/ 16 w 170"/>
                <a:gd name="T97" fmla="*/ 131 h 398"/>
                <a:gd name="T98" fmla="*/ 5 w 170"/>
                <a:gd name="T99" fmla="*/ 164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0" h="398">
                  <a:moveTo>
                    <a:pt x="0" y="188"/>
                  </a:moveTo>
                  <a:lnTo>
                    <a:pt x="0" y="188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41" y="132"/>
                  </a:lnTo>
                  <a:lnTo>
                    <a:pt x="57" y="109"/>
                  </a:lnTo>
                  <a:lnTo>
                    <a:pt x="57" y="109"/>
                  </a:lnTo>
                  <a:lnTo>
                    <a:pt x="65" y="98"/>
                  </a:lnTo>
                  <a:lnTo>
                    <a:pt x="79" y="77"/>
                  </a:lnTo>
                  <a:lnTo>
                    <a:pt x="79" y="7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106" y="44"/>
                  </a:lnTo>
                  <a:lnTo>
                    <a:pt x="106" y="44"/>
                  </a:lnTo>
                  <a:lnTo>
                    <a:pt x="112" y="39"/>
                  </a:lnTo>
                  <a:lnTo>
                    <a:pt x="112" y="39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22" y="29"/>
                  </a:lnTo>
                  <a:lnTo>
                    <a:pt x="127" y="27"/>
                  </a:lnTo>
                  <a:lnTo>
                    <a:pt x="127" y="27"/>
                  </a:lnTo>
                  <a:lnTo>
                    <a:pt x="131" y="25"/>
                  </a:lnTo>
                  <a:lnTo>
                    <a:pt x="133" y="27"/>
                  </a:lnTo>
                  <a:lnTo>
                    <a:pt x="133" y="27"/>
                  </a:lnTo>
                  <a:lnTo>
                    <a:pt x="135" y="29"/>
                  </a:lnTo>
                  <a:lnTo>
                    <a:pt x="137" y="34"/>
                  </a:lnTo>
                  <a:lnTo>
                    <a:pt x="137" y="34"/>
                  </a:lnTo>
                  <a:lnTo>
                    <a:pt x="140" y="40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3" y="63"/>
                  </a:lnTo>
                  <a:lnTo>
                    <a:pt x="144" y="78"/>
                  </a:lnTo>
                  <a:lnTo>
                    <a:pt x="144" y="90"/>
                  </a:lnTo>
                  <a:lnTo>
                    <a:pt x="143" y="101"/>
                  </a:lnTo>
                  <a:lnTo>
                    <a:pt x="143" y="101"/>
                  </a:lnTo>
                  <a:lnTo>
                    <a:pt x="141" y="118"/>
                  </a:lnTo>
                  <a:lnTo>
                    <a:pt x="141" y="118"/>
                  </a:lnTo>
                  <a:lnTo>
                    <a:pt x="138" y="124"/>
                  </a:lnTo>
                  <a:lnTo>
                    <a:pt x="138" y="124"/>
                  </a:lnTo>
                  <a:lnTo>
                    <a:pt x="134" y="143"/>
                  </a:lnTo>
                  <a:lnTo>
                    <a:pt x="134" y="143"/>
                  </a:lnTo>
                  <a:lnTo>
                    <a:pt x="126" y="163"/>
                  </a:lnTo>
                  <a:lnTo>
                    <a:pt x="115" y="189"/>
                  </a:lnTo>
                  <a:lnTo>
                    <a:pt x="115" y="189"/>
                  </a:lnTo>
                  <a:lnTo>
                    <a:pt x="89" y="246"/>
                  </a:lnTo>
                  <a:lnTo>
                    <a:pt x="63" y="298"/>
                  </a:lnTo>
                  <a:lnTo>
                    <a:pt x="63" y="298"/>
                  </a:lnTo>
                  <a:lnTo>
                    <a:pt x="46" y="332"/>
                  </a:lnTo>
                  <a:lnTo>
                    <a:pt x="35" y="351"/>
                  </a:lnTo>
                  <a:lnTo>
                    <a:pt x="35" y="351"/>
                  </a:lnTo>
                  <a:lnTo>
                    <a:pt x="28" y="363"/>
                  </a:lnTo>
                  <a:lnTo>
                    <a:pt x="28" y="363"/>
                  </a:lnTo>
                  <a:lnTo>
                    <a:pt x="24" y="371"/>
                  </a:lnTo>
                  <a:lnTo>
                    <a:pt x="24" y="371"/>
                  </a:lnTo>
                  <a:lnTo>
                    <a:pt x="22" y="373"/>
                  </a:lnTo>
                  <a:lnTo>
                    <a:pt x="22" y="373"/>
                  </a:lnTo>
                  <a:lnTo>
                    <a:pt x="21" y="373"/>
                  </a:lnTo>
                  <a:lnTo>
                    <a:pt x="20" y="373"/>
                  </a:lnTo>
                  <a:lnTo>
                    <a:pt x="20" y="373"/>
                  </a:lnTo>
                  <a:lnTo>
                    <a:pt x="19" y="372"/>
                  </a:lnTo>
                  <a:lnTo>
                    <a:pt x="19" y="372"/>
                  </a:lnTo>
                  <a:lnTo>
                    <a:pt x="17" y="369"/>
                  </a:lnTo>
                  <a:lnTo>
                    <a:pt x="17" y="369"/>
                  </a:lnTo>
                  <a:lnTo>
                    <a:pt x="12" y="358"/>
                  </a:lnTo>
                  <a:lnTo>
                    <a:pt x="12" y="358"/>
                  </a:lnTo>
                  <a:lnTo>
                    <a:pt x="9" y="347"/>
                  </a:lnTo>
                  <a:lnTo>
                    <a:pt x="8" y="335"/>
                  </a:lnTo>
                  <a:lnTo>
                    <a:pt x="8" y="335"/>
                  </a:lnTo>
                  <a:lnTo>
                    <a:pt x="3" y="347"/>
                  </a:lnTo>
                  <a:lnTo>
                    <a:pt x="1" y="360"/>
                  </a:lnTo>
                  <a:lnTo>
                    <a:pt x="1" y="360"/>
                  </a:lnTo>
                  <a:lnTo>
                    <a:pt x="1" y="372"/>
                  </a:lnTo>
                  <a:lnTo>
                    <a:pt x="1" y="372"/>
                  </a:lnTo>
                  <a:lnTo>
                    <a:pt x="2" y="379"/>
                  </a:lnTo>
                  <a:lnTo>
                    <a:pt x="2" y="379"/>
                  </a:lnTo>
                  <a:lnTo>
                    <a:pt x="3" y="383"/>
                  </a:lnTo>
                  <a:lnTo>
                    <a:pt x="6" y="386"/>
                  </a:lnTo>
                  <a:lnTo>
                    <a:pt x="6" y="386"/>
                  </a:lnTo>
                  <a:lnTo>
                    <a:pt x="9" y="391"/>
                  </a:lnTo>
                  <a:lnTo>
                    <a:pt x="12" y="394"/>
                  </a:lnTo>
                  <a:lnTo>
                    <a:pt x="17" y="396"/>
                  </a:lnTo>
                  <a:lnTo>
                    <a:pt x="21" y="398"/>
                  </a:lnTo>
                  <a:lnTo>
                    <a:pt x="21" y="398"/>
                  </a:lnTo>
                  <a:lnTo>
                    <a:pt x="27" y="396"/>
                  </a:lnTo>
                  <a:lnTo>
                    <a:pt x="31" y="395"/>
                  </a:lnTo>
                  <a:lnTo>
                    <a:pt x="36" y="393"/>
                  </a:lnTo>
                  <a:lnTo>
                    <a:pt x="40" y="389"/>
                  </a:lnTo>
                  <a:lnTo>
                    <a:pt x="40" y="389"/>
                  </a:lnTo>
                  <a:lnTo>
                    <a:pt x="46" y="382"/>
                  </a:lnTo>
                  <a:lnTo>
                    <a:pt x="50" y="375"/>
                  </a:lnTo>
                  <a:lnTo>
                    <a:pt x="50" y="375"/>
                  </a:lnTo>
                  <a:lnTo>
                    <a:pt x="58" y="363"/>
                  </a:lnTo>
                  <a:lnTo>
                    <a:pt x="58" y="363"/>
                  </a:lnTo>
                  <a:lnTo>
                    <a:pt x="68" y="344"/>
                  </a:lnTo>
                  <a:lnTo>
                    <a:pt x="86" y="310"/>
                  </a:lnTo>
                  <a:lnTo>
                    <a:pt x="86" y="310"/>
                  </a:lnTo>
                  <a:lnTo>
                    <a:pt x="113" y="257"/>
                  </a:lnTo>
                  <a:lnTo>
                    <a:pt x="140" y="199"/>
                  </a:lnTo>
                  <a:lnTo>
                    <a:pt x="140" y="199"/>
                  </a:lnTo>
                  <a:lnTo>
                    <a:pt x="151" y="173"/>
                  </a:lnTo>
                  <a:lnTo>
                    <a:pt x="159" y="151"/>
                  </a:lnTo>
                  <a:lnTo>
                    <a:pt x="159" y="151"/>
                  </a:lnTo>
                  <a:lnTo>
                    <a:pt x="163" y="136"/>
                  </a:lnTo>
                  <a:lnTo>
                    <a:pt x="164" y="131"/>
                  </a:lnTo>
                  <a:lnTo>
                    <a:pt x="164" y="131"/>
                  </a:lnTo>
                  <a:lnTo>
                    <a:pt x="165" y="124"/>
                  </a:lnTo>
                  <a:lnTo>
                    <a:pt x="165" y="124"/>
                  </a:lnTo>
                  <a:lnTo>
                    <a:pt x="169" y="105"/>
                  </a:lnTo>
                  <a:lnTo>
                    <a:pt x="169" y="105"/>
                  </a:lnTo>
                  <a:lnTo>
                    <a:pt x="170" y="93"/>
                  </a:lnTo>
                  <a:lnTo>
                    <a:pt x="170" y="77"/>
                  </a:lnTo>
                  <a:lnTo>
                    <a:pt x="170" y="61"/>
                  </a:lnTo>
                  <a:lnTo>
                    <a:pt x="167" y="43"/>
                  </a:lnTo>
                  <a:lnTo>
                    <a:pt x="167" y="43"/>
                  </a:lnTo>
                  <a:lnTo>
                    <a:pt x="165" y="34"/>
                  </a:lnTo>
                  <a:lnTo>
                    <a:pt x="162" y="24"/>
                  </a:lnTo>
                  <a:lnTo>
                    <a:pt x="162" y="24"/>
                  </a:lnTo>
                  <a:lnTo>
                    <a:pt x="160" y="19"/>
                  </a:lnTo>
                  <a:lnTo>
                    <a:pt x="156" y="13"/>
                  </a:lnTo>
                  <a:lnTo>
                    <a:pt x="156" y="13"/>
                  </a:lnTo>
                  <a:lnTo>
                    <a:pt x="152" y="9"/>
                  </a:lnTo>
                  <a:lnTo>
                    <a:pt x="146" y="4"/>
                  </a:lnTo>
                  <a:lnTo>
                    <a:pt x="146" y="4"/>
                  </a:lnTo>
                  <a:lnTo>
                    <a:pt x="140" y="1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24" y="0"/>
                  </a:lnTo>
                  <a:lnTo>
                    <a:pt x="117" y="2"/>
                  </a:lnTo>
                  <a:lnTo>
                    <a:pt x="117" y="2"/>
                  </a:lnTo>
                  <a:lnTo>
                    <a:pt x="112" y="4"/>
                  </a:lnTo>
                  <a:lnTo>
                    <a:pt x="107" y="8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3" y="21"/>
                  </a:lnTo>
                  <a:lnTo>
                    <a:pt x="93" y="21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59" y="61"/>
                  </a:lnTo>
                  <a:lnTo>
                    <a:pt x="59" y="61"/>
                  </a:lnTo>
                  <a:lnTo>
                    <a:pt x="42" y="82"/>
                  </a:lnTo>
                  <a:lnTo>
                    <a:pt x="35" y="95"/>
                  </a:lnTo>
                  <a:lnTo>
                    <a:pt x="35" y="95"/>
                  </a:lnTo>
                  <a:lnTo>
                    <a:pt x="27" y="108"/>
                  </a:lnTo>
                  <a:lnTo>
                    <a:pt x="21" y="119"/>
                  </a:lnTo>
                  <a:lnTo>
                    <a:pt x="16" y="131"/>
                  </a:lnTo>
                  <a:lnTo>
                    <a:pt x="11" y="142"/>
                  </a:lnTo>
                  <a:lnTo>
                    <a:pt x="11" y="142"/>
                  </a:lnTo>
                  <a:lnTo>
                    <a:pt x="5" y="164"/>
                  </a:lnTo>
                  <a:lnTo>
                    <a:pt x="0" y="188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5A119EAB-C7E0-4A3E-7671-3B833960C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3" y="0"/>
              <a:ext cx="1146" cy="755"/>
            </a:xfrm>
            <a:custGeom>
              <a:avLst/>
              <a:gdLst>
                <a:gd name="T0" fmla="*/ 1087 w 1146"/>
                <a:gd name="T1" fmla="*/ 695 h 755"/>
                <a:gd name="T2" fmla="*/ 1111 w 1146"/>
                <a:gd name="T3" fmla="*/ 631 h 755"/>
                <a:gd name="T4" fmla="*/ 1122 w 1146"/>
                <a:gd name="T5" fmla="*/ 597 h 755"/>
                <a:gd name="T6" fmla="*/ 1141 w 1146"/>
                <a:gd name="T7" fmla="*/ 514 h 755"/>
                <a:gd name="T8" fmla="*/ 1145 w 1146"/>
                <a:gd name="T9" fmla="*/ 422 h 755"/>
                <a:gd name="T10" fmla="*/ 1130 w 1146"/>
                <a:gd name="T11" fmla="*/ 327 h 755"/>
                <a:gd name="T12" fmla="*/ 1106 w 1146"/>
                <a:gd name="T13" fmla="*/ 270 h 755"/>
                <a:gd name="T14" fmla="*/ 1086 w 1146"/>
                <a:gd name="T15" fmla="*/ 238 h 755"/>
                <a:gd name="T16" fmla="*/ 1037 w 1146"/>
                <a:gd name="T17" fmla="*/ 184 h 755"/>
                <a:gd name="T18" fmla="*/ 960 w 1146"/>
                <a:gd name="T19" fmla="*/ 132 h 755"/>
                <a:gd name="T20" fmla="*/ 901 w 1146"/>
                <a:gd name="T21" fmla="*/ 101 h 755"/>
                <a:gd name="T22" fmla="*/ 790 w 1146"/>
                <a:gd name="T23" fmla="*/ 55 h 755"/>
                <a:gd name="T24" fmla="*/ 654 w 1146"/>
                <a:gd name="T25" fmla="*/ 18 h 755"/>
                <a:gd name="T26" fmla="*/ 615 w 1146"/>
                <a:gd name="T27" fmla="*/ 11 h 755"/>
                <a:gd name="T28" fmla="*/ 529 w 1146"/>
                <a:gd name="T29" fmla="*/ 1 h 755"/>
                <a:gd name="T30" fmla="*/ 467 w 1146"/>
                <a:gd name="T31" fmla="*/ 3 h 755"/>
                <a:gd name="T32" fmla="*/ 396 w 1146"/>
                <a:gd name="T33" fmla="*/ 31 h 755"/>
                <a:gd name="T34" fmla="*/ 169 w 1146"/>
                <a:gd name="T35" fmla="*/ 160 h 755"/>
                <a:gd name="T36" fmla="*/ 88 w 1146"/>
                <a:gd name="T37" fmla="*/ 213 h 755"/>
                <a:gd name="T38" fmla="*/ 53 w 1146"/>
                <a:gd name="T39" fmla="*/ 247 h 755"/>
                <a:gd name="T40" fmla="*/ 24 w 1146"/>
                <a:gd name="T41" fmla="*/ 287 h 755"/>
                <a:gd name="T42" fmla="*/ 5 w 1146"/>
                <a:gd name="T43" fmla="*/ 333 h 755"/>
                <a:gd name="T44" fmla="*/ 1 w 1146"/>
                <a:gd name="T45" fmla="*/ 358 h 755"/>
                <a:gd name="T46" fmla="*/ 0 w 1146"/>
                <a:gd name="T47" fmla="*/ 393 h 755"/>
                <a:gd name="T48" fmla="*/ 5 w 1146"/>
                <a:gd name="T49" fmla="*/ 427 h 755"/>
                <a:gd name="T50" fmla="*/ 12 w 1146"/>
                <a:gd name="T51" fmla="*/ 468 h 755"/>
                <a:gd name="T52" fmla="*/ 28 w 1146"/>
                <a:gd name="T53" fmla="*/ 551 h 755"/>
                <a:gd name="T54" fmla="*/ 34 w 1146"/>
                <a:gd name="T55" fmla="*/ 594 h 755"/>
                <a:gd name="T56" fmla="*/ 35 w 1146"/>
                <a:gd name="T57" fmla="*/ 607 h 755"/>
                <a:gd name="T58" fmla="*/ 43 w 1146"/>
                <a:gd name="T59" fmla="*/ 602 h 755"/>
                <a:gd name="T60" fmla="*/ 48 w 1146"/>
                <a:gd name="T61" fmla="*/ 586 h 755"/>
                <a:gd name="T62" fmla="*/ 53 w 1146"/>
                <a:gd name="T63" fmla="*/ 549 h 755"/>
                <a:gd name="T64" fmla="*/ 38 w 1146"/>
                <a:gd name="T65" fmla="*/ 463 h 755"/>
                <a:gd name="T66" fmla="*/ 30 w 1146"/>
                <a:gd name="T67" fmla="*/ 422 h 755"/>
                <a:gd name="T68" fmla="*/ 27 w 1146"/>
                <a:gd name="T69" fmla="*/ 391 h 755"/>
                <a:gd name="T70" fmla="*/ 27 w 1146"/>
                <a:gd name="T71" fmla="*/ 360 h 755"/>
                <a:gd name="T72" fmla="*/ 30 w 1146"/>
                <a:gd name="T73" fmla="*/ 340 h 755"/>
                <a:gd name="T74" fmla="*/ 46 w 1146"/>
                <a:gd name="T75" fmla="*/ 299 h 755"/>
                <a:gd name="T76" fmla="*/ 88 w 1146"/>
                <a:gd name="T77" fmla="*/ 248 h 755"/>
                <a:gd name="T78" fmla="*/ 143 w 1146"/>
                <a:gd name="T79" fmla="*/ 207 h 755"/>
                <a:gd name="T80" fmla="*/ 338 w 1146"/>
                <a:gd name="T81" fmla="*/ 94 h 755"/>
                <a:gd name="T82" fmla="*/ 441 w 1146"/>
                <a:gd name="T83" fmla="*/ 39 h 755"/>
                <a:gd name="T84" fmla="*/ 500 w 1146"/>
                <a:gd name="T85" fmla="*/ 27 h 755"/>
                <a:gd name="T86" fmla="*/ 601 w 1146"/>
                <a:gd name="T87" fmla="*/ 35 h 755"/>
                <a:gd name="T88" fmla="*/ 621 w 1146"/>
                <a:gd name="T89" fmla="*/ 38 h 755"/>
                <a:gd name="T90" fmla="*/ 750 w 1146"/>
                <a:gd name="T91" fmla="*/ 69 h 755"/>
                <a:gd name="T92" fmla="*/ 853 w 1146"/>
                <a:gd name="T93" fmla="*/ 107 h 755"/>
                <a:gd name="T94" fmla="*/ 928 w 1146"/>
                <a:gd name="T95" fmla="*/ 144 h 755"/>
                <a:gd name="T96" fmla="*/ 983 w 1146"/>
                <a:gd name="T97" fmla="*/ 178 h 755"/>
                <a:gd name="T98" fmla="*/ 1052 w 1146"/>
                <a:gd name="T99" fmla="*/ 237 h 755"/>
                <a:gd name="T100" fmla="*/ 1077 w 1146"/>
                <a:gd name="T101" fmla="*/ 273 h 755"/>
                <a:gd name="T102" fmla="*/ 1097 w 1146"/>
                <a:gd name="T103" fmla="*/ 313 h 755"/>
                <a:gd name="T104" fmla="*/ 1115 w 1146"/>
                <a:gd name="T105" fmla="*/ 379 h 755"/>
                <a:gd name="T106" fmla="*/ 1118 w 1146"/>
                <a:gd name="T107" fmla="*/ 467 h 755"/>
                <a:gd name="T108" fmla="*/ 1106 w 1146"/>
                <a:gd name="T109" fmla="*/ 551 h 755"/>
                <a:gd name="T110" fmla="*/ 1092 w 1146"/>
                <a:gd name="T111" fmla="*/ 608 h 755"/>
                <a:gd name="T112" fmla="*/ 1073 w 1146"/>
                <a:gd name="T113" fmla="*/ 662 h 755"/>
                <a:gd name="T114" fmla="*/ 1050 w 1146"/>
                <a:gd name="T115" fmla="*/ 755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46" h="755">
                  <a:moveTo>
                    <a:pt x="1050" y="755"/>
                  </a:moveTo>
                  <a:lnTo>
                    <a:pt x="1050" y="755"/>
                  </a:lnTo>
                  <a:lnTo>
                    <a:pt x="1064" y="735"/>
                  </a:lnTo>
                  <a:lnTo>
                    <a:pt x="1076" y="716"/>
                  </a:lnTo>
                  <a:lnTo>
                    <a:pt x="1087" y="695"/>
                  </a:lnTo>
                  <a:lnTo>
                    <a:pt x="1097" y="670"/>
                  </a:lnTo>
                  <a:lnTo>
                    <a:pt x="1097" y="670"/>
                  </a:lnTo>
                  <a:lnTo>
                    <a:pt x="1106" y="647"/>
                  </a:lnTo>
                  <a:lnTo>
                    <a:pt x="1106" y="647"/>
                  </a:lnTo>
                  <a:lnTo>
                    <a:pt x="1111" y="631"/>
                  </a:lnTo>
                  <a:lnTo>
                    <a:pt x="1111" y="631"/>
                  </a:lnTo>
                  <a:lnTo>
                    <a:pt x="1116" y="616"/>
                  </a:lnTo>
                  <a:lnTo>
                    <a:pt x="1116" y="616"/>
                  </a:lnTo>
                  <a:lnTo>
                    <a:pt x="1122" y="597"/>
                  </a:lnTo>
                  <a:lnTo>
                    <a:pt x="1122" y="597"/>
                  </a:lnTo>
                  <a:lnTo>
                    <a:pt x="1127" y="577"/>
                  </a:lnTo>
                  <a:lnTo>
                    <a:pt x="1132" y="556"/>
                  </a:lnTo>
                  <a:lnTo>
                    <a:pt x="1132" y="556"/>
                  </a:lnTo>
                  <a:lnTo>
                    <a:pt x="1136" y="535"/>
                  </a:lnTo>
                  <a:lnTo>
                    <a:pt x="1141" y="514"/>
                  </a:lnTo>
                  <a:lnTo>
                    <a:pt x="1143" y="492"/>
                  </a:lnTo>
                  <a:lnTo>
                    <a:pt x="1145" y="468"/>
                  </a:lnTo>
                  <a:lnTo>
                    <a:pt x="1145" y="468"/>
                  </a:lnTo>
                  <a:lnTo>
                    <a:pt x="1146" y="446"/>
                  </a:lnTo>
                  <a:lnTo>
                    <a:pt x="1145" y="422"/>
                  </a:lnTo>
                  <a:lnTo>
                    <a:pt x="1144" y="398"/>
                  </a:lnTo>
                  <a:lnTo>
                    <a:pt x="1141" y="374"/>
                  </a:lnTo>
                  <a:lnTo>
                    <a:pt x="1141" y="374"/>
                  </a:lnTo>
                  <a:lnTo>
                    <a:pt x="1136" y="351"/>
                  </a:lnTo>
                  <a:lnTo>
                    <a:pt x="1130" y="327"/>
                  </a:lnTo>
                  <a:lnTo>
                    <a:pt x="1130" y="327"/>
                  </a:lnTo>
                  <a:lnTo>
                    <a:pt x="1122" y="304"/>
                  </a:lnTo>
                  <a:lnTo>
                    <a:pt x="1112" y="282"/>
                  </a:lnTo>
                  <a:lnTo>
                    <a:pt x="1110" y="276"/>
                  </a:lnTo>
                  <a:lnTo>
                    <a:pt x="1106" y="270"/>
                  </a:lnTo>
                  <a:lnTo>
                    <a:pt x="1106" y="270"/>
                  </a:lnTo>
                  <a:lnTo>
                    <a:pt x="1101" y="259"/>
                  </a:lnTo>
                  <a:lnTo>
                    <a:pt x="1101" y="259"/>
                  </a:lnTo>
                  <a:lnTo>
                    <a:pt x="1094" y="249"/>
                  </a:lnTo>
                  <a:lnTo>
                    <a:pt x="1086" y="238"/>
                  </a:lnTo>
                  <a:lnTo>
                    <a:pt x="1086" y="238"/>
                  </a:lnTo>
                  <a:lnTo>
                    <a:pt x="1072" y="219"/>
                  </a:lnTo>
                  <a:lnTo>
                    <a:pt x="1055" y="201"/>
                  </a:lnTo>
                  <a:lnTo>
                    <a:pt x="1055" y="201"/>
                  </a:lnTo>
                  <a:lnTo>
                    <a:pt x="1037" y="184"/>
                  </a:lnTo>
                  <a:lnTo>
                    <a:pt x="1018" y="170"/>
                  </a:lnTo>
                  <a:lnTo>
                    <a:pt x="999" y="156"/>
                  </a:lnTo>
                  <a:lnTo>
                    <a:pt x="979" y="143"/>
                  </a:lnTo>
                  <a:lnTo>
                    <a:pt x="979" y="143"/>
                  </a:lnTo>
                  <a:lnTo>
                    <a:pt x="960" y="132"/>
                  </a:lnTo>
                  <a:lnTo>
                    <a:pt x="940" y="121"/>
                  </a:lnTo>
                  <a:lnTo>
                    <a:pt x="940" y="121"/>
                  </a:lnTo>
                  <a:lnTo>
                    <a:pt x="920" y="111"/>
                  </a:lnTo>
                  <a:lnTo>
                    <a:pt x="920" y="111"/>
                  </a:lnTo>
                  <a:lnTo>
                    <a:pt x="901" y="101"/>
                  </a:lnTo>
                  <a:lnTo>
                    <a:pt x="901" y="101"/>
                  </a:lnTo>
                  <a:lnTo>
                    <a:pt x="863" y="83"/>
                  </a:lnTo>
                  <a:lnTo>
                    <a:pt x="826" y="68"/>
                  </a:lnTo>
                  <a:lnTo>
                    <a:pt x="826" y="68"/>
                  </a:lnTo>
                  <a:lnTo>
                    <a:pt x="790" y="55"/>
                  </a:lnTo>
                  <a:lnTo>
                    <a:pt x="758" y="44"/>
                  </a:lnTo>
                  <a:lnTo>
                    <a:pt x="758" y="44"/>
                  </a:lnTo>
                  <a:lnTo>
                    <a:pt x="727" y="35"/>
                  </a:lnTo>
                  <a:lnTo>
                    <a:pt x="699" y="28"/>
                  </a:lnTo>
                  <a:lnTo>
                    <a:pt x="654" y="18"/>
                  </a:lnTo>
                  <a:lnTo>
                    <a:pt x="654" y="18"/>
                  </a:lnTo>
                  <a:lnTo>
                    <a:pt x="625" y="12"/>
                  </a:lnTo>
                  <a:lnTo>
                    <a:pt x="625" y="12"/>
                  </a:lnTo>
                  <a:lnTo>
                    <a:pt x="615" y="11"/>
                  </a:lnTo>
                  <a:lnTo>
                    <a:pt x="615" y="11"/>
                  </a:lnTo>
                  <a:lnTo>
                    <a:pt x="605" y="9"/>
                  </a:lnTo>
                  <a:lnTo>
                    <a:pt x="605" y="9"/>
                  </a:lnTo>
                  <a:lnTo>
                    <a:pt x="575" y="6"/>
                  </a:lnTo>
                  <a:lnTo>
                    <a:pt x="575" y="6"/>
                  </a:lnTo>
                  <a:lnTo>
                    <a:pt x="529" y="1"/>
                  </a:lnTo>
                  <a:lnTo>
                    <a:pt x="529" y="1"/>
                  </a:lnTo>
                  <a:lnTo>
                    <a:pt x="515" y="0"/>
                  </a:lnTo>
                  <a:lnTo>
                    <a:pt x="500" y="0"/>
                  </a:lnTo>
                  <a:lnTo>
                    <a:pt x="483" y="1"/>
                  </a:lnTo>
                  <a:lnTo>
                    <a:pt x="467" y="3"/>
                  </a:lnTo>
                  <a:lnTo>
                    <a:pt x="467" y="3"/>
                  </a:lnTo>
                  <a:lnTo>
                    <a:pt x="449" y="8"/>
                  </a:lnTo>
                  <a:lnTo>
                    <a:pt x="431" y="15"/>
                  </a:lnTo>
                  <a:lnTo>
                    <a:pt x="413" y="22"/>
                  </a:lnTo>
                  <a:lnTo>
                    <a:pt x="396" y="31"/>
                  </a:lnTo>
                  <a:lnTo>
                    <a:pt x="396" y="31"/>
                  </a:lnTo>
                  <a:lnTo>
                    <a:pt x="326" y="72"/>
                  </a:lnTo>
                  <a:lnTo>
                    <a:pt x="326" y="72"/>
                  </a:lnTo>
                  <a:lnTo>
                    <a:pt x="169" y="160"/>
                  </a:lnTo>
                  <a:lnTo>
                    <a:pt x="169" y="160"/>
                  </a:lnTo>
                  <a:lnTo>
                    <a:pt x="149" y="172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08" y="199"/>
                  </a:lnTo>
                  <a:lnTo>
                    <a:pt x="88" y="213"/>
                  </a:lnTo>
                  <a:lnTo>
                    <a:pt x="88" y="213"/>
                  </a:lnTo>
                  <a:lnTo>
                    <a:pt x="70" y="229"/>
                  </a:lnTo>
                  <a:lnTo>
                    <a:pt x="70" y="229"/>
                  </a:lnTo>
                  <a:lnTo>
                    <a:pt x="62" y="238"/>
                  </a:lnTo>
                  <a:lnTo>
                    <a:pt x="53" y="247"/>
                  </a:lnTo>
                  <a:lnTo>
                    <a:pt x="53" y="247"/>
                  </a:lnTo>
                  <a:lnTo>
                    <a:pt x="37" y="266"/>
                  </a:lnTo>
                  <a:lnTo>
                    <a:pt x="30" y="276"/>
                  </a:lnTo>
                  <a:lnTo>
                    <a:pt x="24" y="287"/>
                  </a:lnTo>
                  <a:lnTo>
                    <a:pt x="24" y="287"/>
                  </a:lnTo>
                  <a:lnTo>
                    <a:pt x="18" y="298"/>
                  </a:lnTo>
                  <a:lnTo>
                    <a:pt x="12" y="310"/>
                  </a:lnTo>
                  <a:lnTo>
                    <a:pt x="8" y="321"/>
                  </a:lnTo>
                  <a:lnTo>
                    <a:pt x="5" y="333"/>
                  </a:lnTo>
                  <a:lnTo>
                    <a:pt x="5" y="333"/>
                  </a:lnTo>
                  <a:lnTo>
                    <a:pt x="2" y="345"/>
                  </a:lnTo>
                  <a:lnTo>
                    <a:pt x="2" y="345"/>
                  </a:lnTo>
                  <a:lnTo>
                    <a:pt x="1" y="351"/>
                  </a:lnTo>
                  <a:lnTo>
                    <a:pt x="1" y="358"/>
                  </a:lnTo>
                  <a:lnTo>
                    <a:pt x="1" y="358"/>
                  </a:lnTo>
                  <a:lnTo>
                    <a:pt x="0" y="370"/>
                  </a:lnTo>
                  <a:lnTo>
                    <a:pt x="0" y="381"/>
                  </a:lnTo>
                  <a:lnTo>
                    <a:pt x="0" y="381"/>
                  </a:lnTo>
                  <a:lnTo>
                    <a:pt x="0" y="393"/>
                  </a:lnTo>
                  <a:lnTo>
                    <a:pt x="0" y="393"/>
                  </a:lnTo>
                  <a:lnTo>
                    <a:pt x="1" y="405"/>
                  </a:lnTo>
                  <a:lnTo>
                    <a:pt x="1" y="405"/>
                  </a:lnTo>
                  <a:lnTo>
                    <a:pt x="2" y="416"/>
                  </a:lnTo>
                  <a:lnTo>
                    <a:pt x="2" y="416"/>
                  </a:lnTo>
                  <a:lnTo>
                    <a:pt x="5" y="427"/>
                  </a:lnTo>
                  <a:lnTo>
                    <a:pt x="5" y="427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12" y="468"/>
                  </a:lnTo>
                  <a:lnTo>
                    <a:pt x="12" y="468"/>
                  </a:lnTo>
                  <a:lnTo>
                    <a:pt x="20" y="503"/>
                  </a:lnTo>
                  <a:lnTo>
                    <a:pt x="24" y="525"/>
                  </a:lnTo>
                  <a:lnTo>
                    <a:pt x="24" y="525"/>
                  </a:lnTo>
                  <a:lnTo>
                    <a:pt x="28" y="551"/>
                  </a:lnTo>
                  <a:lnTo>
                    <a:pt x="28" y="551"/>
                  </a:lnTo>
                  <a:lnTo>
                    <a:pt x="31" y="573"/>
                  </a:lnTo>
                  <a:lnTo>
                    <a:pt x="31" y="573"/>
                  </a:lnTo>
                  <a:lnTo>
                    <a:pt x="33" y="584"/>
                  </a:lnTo>
                  <a:lnTo>
                    <a:pt x="33" y="584"/>
                  </a:lnTo>
                  <a:lnTo>
                    <a:pt x="34" y="594"/>
                  </a:lnTo>
                  <a:lnTo>
                    <a:pt x="34" y="594"/>
                  </a:lnTo>
                  <a:lnTo>
                    <a:pt x="35" y="600"/>
                  </a:lnTo>
                  <a:lnTo>
                    <a:pt x="35" y="600"/>
                  </a:lnTo>
                  <a:lnTo>
                    <a:pt x="35" y="607"/>
                  </a:lnTo>
                  <a:lnTo>
                    <a:pt x="35" y="607"/>
                  </a:lnTo>
                  <a:lnTo>
                    <a:pt x="35" y="619"/>
                  </a:lnTo>
                  <a:lnTo>
                    <a:pt x="35" y="619"/>
                  </a:lnTo>
                  <a:lnTo>
                    <a:pt x="40" y="608"/>
                  </a:lnTo>
                  <a:lnTo>
                    <a:pt x="40" y="608"/>
                  </a:lnTo>
                  <a:lnTo>
                    <a:pt x="43" y="602"/>
                  </a:lnTo>
                  <a:lnTo>
                    <a:pt x="43" y="602"/>
                  </a:lnTo>
                  <a:lnTo>
                    <a:pt x="45" y="597"/>
                  </a:lnTo>
                  <a:lnTo>
                    <a:pt x="45" y="597"/>
                  </a:lnTo>
                  <a:lnTo>
                    <a:pt x="48" y="586"/>
                  </a:lnTo>
                  <a:lnTo>
                    <a:pt x="48" y="586"/>
                  </a:lnTo>
                  <a:lnTo>
                    <a:pt x="50" y="574"/>
                  </a:lnTo>
                  <a:lnTo>
                    <a:pt x="50" y="574"/>
                  </a:lnTo>
                  <a:lnTo>
                    <a:pt x="52" y="562"/>
                  </a:lnTo>
                  <a:lnTo>
                    <a:pt x="53" y="549"/>
                  </a:lnTo>
                  <a:lnTo>
                    <a:pt x="53" y="549"/>
                  </a:lnTo>
                  <a:lnTo>
                    <a:pt x="52" y="535"/>
                  </a:lnTo>
                  <a:lnTo>
                    <a:pt x="49" y="521"/>
                  </a:lnTo>
                  <a:lnTo>
                    <a:pt x="49" y="521"/>
                  </a:lnTo>
                  <a:lnTo>
                    <a:pt x="46" y="497"/>
                  </a:lnTo>
                  <a:lnTo>
                    <a:pt x="38" y="463"/>
                  </a:lnTo>
                  <a:lnTo>
                    <a:pt x="38" y="463"/>
                  </a:lnTo>
                  <a:lnTo>
                    <a:pt x="34" y="444"/>
                  </a:lnTo>
                  <a:lnTo>
                    <a:pt x="34" y="444"/>
                  </a:lnTo>
                  <a:lnTo>
                    <a:pt x="30" y="422"/>
                  </a:lnTo>
                  <a:lnTo>
                    <a:pt x="30" y="422"/>
                  </a:lnTo>
                  <a:lnTo>
                    <a:pt x="29" y="412"/>
                  </a:lnTo>
                  <a:lnTo>
                    <a:pt x="29" y="412"/>
                  </a:lnTo>
                  <a:lnTo>
                    <a:pt x="27" y="402"/>
                  </a:lnTo>
                  <a:lnTo>
                    <a:pt x="27" y="402"/>
                  </a:lnTo>
                  <a:lnTo>
                    <a:pt x="27" y="391"/>
                  </a:lnTo>
                  <a:lnTo>
                    <a:pt x="27" y="391"/>
                  </a:lnTo>
                  <a:lnTo>
                    <a:pt x="26" y="381"/>
                  </a:lnTo>
                  <a:lnTo>
                    <a:pt x="26" y="381"/>
                  </a:lnTo>
                  <a:lnTo>
                    <a:pt x="26" y="370"/>
                  </a:lnTo>
                  <a:lnTo>
                    <a:pt x="27" y="360"/>
                  </a:lnTo>
                  <a:lnTo>
                    <a:pt x="27" y="360"/>
                  </a:lnTo>
                  <a:lnTo>
                    <a:pt x="28" y="354"/>
                  </a:lnTo>
                  <a:lnTo>
                    <a:pt x="28" y="350"/>
                  </a:lnTo>
                  <a:lnTo>
                    <a:pt x="28" y="350"/>
                  </a:lnTo>
                  <a:lnTo>
                    <a:pt x="30" y="340"/>
                  </a:lnTo>
                  <a:lnTo>
                    <a:pt x="30" y="340"/>
                  </a:lnTo>
                  <a:lnTo>
                    <a:pt x="34" y="330"/>
                  </a:lnTo>
                  <a:lnTo>
                    <a:pt x="37" y="320"/>
                  </a:lnTo>
                  <a:lnTo>
                    <a:pt x="46" y="299"/>
                  </a:lnTo>
                  <a:lnTo>
                    <a:pt x="46" y="299"/>
                  </a:lnTo>
                  <a:lnTo>
                    <a:pt x="52" y="291"/>
                  </a:lnTo>
                  <a:lnTo>
                    <a:pt x="58" y="282"/>
                  </a:lnTo>
                  <a:lnTo>
                    <a:pt x="73" y="265"/>
                  </a:lnTo>
                  <a:lnTo>
                    <a:pt x="73" y="265"/>
                  </a:lnTo>
                  <a:lnTo>
                    <a:pt x="88" y="248"/>
                  </a:lnTo>
                  <a:lnTo>
                    <a:pt x="88" y="248"/>
                  </a:lnTo>
                  <a:lnTo>
                    <a:pt x="105" y="234"/>
                  </a:lnTo>
                  <a:lnTo>
                    <a:pt x="105" y="234"/>
                  </a:lnTo>
                  <a:lnTo>
                    <a:pt x="124" y="220"/>
                  </a:lnTo>
                  <a:lnTo>
                    <a:pt x="143" y="207"/>
                  </a:lnTo>
                  <a:lnTo>
                    <a:pt x="143" y="207"/>
                  </a:lnTo>
                  <a:lnTo>
                    <a:pt x="162" y="194"/>
                  </a:lnTo>
                  <a:lnTo>
                    <a:pt x="182" y="182"/>
                  </a:lnTo>
                  <a:lnTo>
                    <a:pt x="182" y="182"/>
                  </a:lnTo>
                  <a:lnTo>
                    <a:pt x="338" y="94"/>
                  </a:lnTo>
                  <a:lnTo>
                    <a:pt x="338" y="94"/>
                  </a:lnTo>
                  <a:lnTo>
                    <a:pt x="409" y="55"/>
                  </a:lnTo>
                  <a:lnTo>
                    <a:pt x="409" y="55"/>
                  </a:lnTo>
                  <a:lnTo>
                    <a:pt x="425" y="46"/>
                  </a:lnTo>
                  <a:lnTo>
                    <a:pt x="441" y="39"/>
                  </a:lnTo>
                  <a:lnTo>
                    <a:pt x="457" y="32"/>
                  </a:lnTo>
                  <a:lnTo>
                    <a:pt x="471" y="29"/>
                  </a:lnTo>
                  <a:lnTo>
                    <a:pt x="471" y="29"/>
                  </a:lnTo>
                  <a:lnTo>
                    <a:pt x="486" y="27"/>
                  </a:lnTo>
                  <a:lnTo>
                    <a:pt x="500" y="27"/>
                  </a:lnTo>
                  <a:lnTo>
                    <a:pt x="527" y="27"/>
                  </a:lnTo>
                  <a:lnTo>
                    <a:pt x="527" y="27"/>
                  </a:lnTo>
                  <a:lnTo>
                    <a:pt x="573" y="31"/>
                  </a:lnTo>
                  <a:lnTo>
                    <a:pt x="573" y="31"/>
                  </a:lnTo>
                  <a:lnTo>
                    <a:pt x="601" y="35"/>
                  </a:lnTo>
                  <a:lnTo>
                    <a:pt x="601" y="35"/>
                  </a:lnTo>
                  <a:lnTo>
                    <a:pt x="611" y="37"/>
                  </a:lnTo>
                  <a:lnTo>
                    <a:pt x="611" y="37"/>
                  </a:lnTo>
                  <a:lnTo>
                    <a:pt x="621" y="38"/>
                  </a:lnTo>
                  <a:lnTo>
                    <a:pt x="621" y="38"/>
                  </a:lnTo>
                  <a:lnTo>
                    <a:pt x="649" y="44"/>
                  </a:lnTo>
                  <a:lnTo>
                    <a:pt x="649" y="44"/>
                  </a:lnTo>
                  <a:lnTo>
                    <a:pt x="693" y="54"/>
                  </a:lnTo>
                  <a:lnTo>
                    <a:pt x="720" y="60"/>
                  </a:lnTo>
                  <a:lnTo>
                    <a:pt x="750" y="69"/>
                  </a:lnTo>
                  <a:lnTo>
                    <a:pt x="750" y="69"/>
                  </a:lnTo>
                  <a:lnTo>
                    <a:pt x="783" y="79"/>
                  </a:lnTo>
                  <a:lnTo>
                    <a:pt x="816" y="93"/>
                  </a:lnTo>
                  <a:lnTo>
                    <a:pt x="816" y="93"/>
                  </a:lnTo>
                  <a:lnTo>
                    <a:pt x="853" y="107"/>
                  </a:lnTo>
                  <a:lnTo>
                    <a:pt x="890" y="124"/>
                  </a:lnTo>
                  <a:lnTo>
                    <a:pt x="890" y="124"/>
                  </a:lnTo>
                  <a:lnTo>
                    <a:pt x="909" y="134"/>
                  </a:lnTo>
                  <a:lnTo>
                    <a:pt x="909" y="134"/>
                  </a:lnTo>
                  <a:lnTo>
                    <a:pt x="928" y="144"/>
                  </a:lnTo>
                  <a:lnTo>
                    <a:pt x="928" y="144"/>
                  </a:lnTo>
                  <a:lnTo>
                    <a:pt x="947" y="154"/>
                  </a:lnTo>
                  <a:lnTo>
                    <a:pt x="966" y="165"/>
                  </a:lnTo>
                  <a:lnTo>
                    <a:pt x="966" y="165"/>
                  </a:lnTo>
                  <a:lnTo>
                    <a:pt x="983" y="178"/>
                  </a:lnTo>
                  <a:lnTo>
                    <a:pt x="1002" y="191"/>
                  </a:lnTo>
                  <a:lnTo>
                    <a:pt x="1019" y="204"/>
                  </a:lnTo>
                  <a:lnTo>
                    <a:pt x="1036" y="220"/>
                  </a:lnTo>
                  <a:lnTo>
                    <a:pt x="1036" y="220"/>
                  </a:lnTo>
                  <a:lnTo>
                    <a:pt x="1052" y="237"/>
                  </a:lnTo>
                  <a:lnTo>
                    <a:pt x="1065" y="254"/>
                  </a:lnTo>
                  <a:lnTo>
                    <a:pt x="1065" y="254"/>
                  </a:lnTo>
                  <a:lnTo>
                    <a:pt x="1072" y="264"/>
                  </a:lnTo>
                  <a:lnTo>
                    <a:pt x="1077" y="273"/>
                  </a:lnTo>
                  <a:lnTo>
                    <a:pt x="1077" y="273"/>
                  </a:lnTo>
                  <a:lnTo>
                    <a:pt x="1083" y="283"/>
                  </a:lnTo>
                  <a:lnTo>
                    <a:pt x="1086" y="287"/>
                  </a:lnTo>
                  <a:lnTo>
                    <a:pt x="1088" y="293"/>
                  </a:lnTo>
                  <a:lnTo>
                    <a:pt x="1088" y="293"/>
                  </a:lnTo>
                  <a:lnTo>
                    <a:pt x="1097" y="313"/>
                  </a:lnTo>
                  <a:lnTo>
                    <a:pt x="1105" y="335"/>
                  </a:lnTo>
                  <a:lnTo>
                    <a:pt x="1105" y="335"/>
                  </a:lnTo>
                  <a:lnTo>
                    <a:pt x="1111" y="356"/>
                  </a:lnTo>
                  <a:lnTo>
                    <a:pt x="1115" y="379"/>
                  </a:lnTo>
                  <a:lnTo>
                    <a:pt x="1115" y="379"/>
                  </a:lnTo>
                  <a:lnTo>
                    <a:pt x="1117" y="401"/>
                  </a:lnTo>
                  <a:lnTo>
                    <a:pt x="1120" y="424"/>
                  </a:lnTo>
                  <a:lnTo>
                    <a:pt x="1120" y="445"/>
                  </a:lnTo>
                  <a:lnTo>
                    <a:pt x="1118" y="467"/>
                  </a:lnTo>
                  <a:lnTo>
                    <a:pt x="1118" y="467"/>
                  </a:lnTo>
                  <a:lnTo>
                    <a:pt x="1117" y="488"/>
                  </a:lnTo>
                  <a:lnTo>
                    <a:pt x="1114" y="510"/>
                  </a:lnTo>
                  <a:lnTo>
                    <a:pt x="1111" y="531"/>
                  </a:lnTo>
                  <a:lnTo>
                    <a:pt x="1106" y="551"/>
                  </a:lnTo>
                  <a:lnTo>
                    <a:pt x="1106" y="551"/>
                  </a:lnTo>
                  <a:lnTo>
                    <a:pt x="1102" y="570"/>
                  </a:lnTo>
                  <a:lnTo>
                    <a:pt x="1096" y="589"/>
                  </a:lnTo>
                  <a:lnTo>
                    <a:pt x="1096" y="589"/>
                  </a:lnTo>
                  <a:lnTo>
                    <a:pt x="1092" y="608"/>
                  </a:lnTo>
                  <a:lnTo>
                    <a:pt x="1092" y="608"/>
                  </a:lnTo>
                  <a:lnTo>
                    <a:pt x="1086" y="624"/>
                  </a:lnTo>
                  <a:lnTo>
                    <a:pt x="1086" y="624"/>
                  </a:lnTo>
                  <a:lnTo>
                    <a:pt x="1081" y="639"/>
                  </a:lnTo>
                  <a:lnTo>
                    <a:pt x="1081" y="639"/>
                  </a:lnTo>
                  <a:lnTo>
                    <a:pt x="1073" y="662"/>
                  </a:lnTo>
                  <a:lnTo>
                    <a:pt x="1073" y="662"/>
                  </a:lnTo>
                  <a:lnTo>
                    <a:pt x="1065" y="687"/>
                  </a:lnTo>
                  <a:lnTo>
                    <a:pt x="1058" y="710"/>
                  </a:lnTo>
                  <a:lnTo>
                    <a:pt x="1054" y="732"/>
                  </a:lnTo>
                  <a:lnTo>
                    <a:pt x="1050" y="755"/>
                  </a:lnTo>
                  <a:lnTo>
                    <a:pt x="1050" y="75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2163D1AE-23AF-571B-DA22-7AA8CE6FF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7" y="1197"/>
              <a:ext cx="552" cy="355"/>
            </a:xfrm>
            <a:custGeom>
              <a:avLst/>
              <a:gdLst>
                <a:gd name="T0" fmla="*/ 0 w 552"/>
                <a:gd name="T1" fmla="*/ 345 h 355"/>
                <a:gd name="T2" fmla="*/ 46 w 552"/>
                <a:gd name="T3" fmla="*/ 354 h 355"/>
                <a:gd name="T4" fmla="*/ 97 w 552"/>
                <a:gd name="T5" fmla="*/ 354 h 355"/>
                <a:gd name="T6" fmla="*/ 112 w 552"/>
                <a:gd name="T7" fmla="*/ 353 h 355"/>
                <a:gd name="T8" fmla="*/ 138 w 552"/>
                <a:gd name="T9" fmla="*/ 350 h 355"/>
                <a:gd name="T10" fmla="*/ 166 w 552"/>
                <a:gd name="T11" fmla="*/ 345 h 355"/>
                <a:gd name="T12" fmla="*/ 200 w 552"/>
                <a:gd name="T13" fmla="*/ 338 h 355"/>
                <a:gd name="T14" fmla="*/ 269 w 552"/>
                <a:gd name="T15" fmla="*/ 318 h 355"/>
                <a:gd name="T16" fmla="*/ 300 w 552"/>
                <a:gd name="T17" fmla="*/ 306 h 355"/>
                <a:gd name="T18" fmla="*/ 326 w 552"/>
                <a:gd name="T19" fmla="*/ 295 h 355"/>
                <a:gd name="T20" fmla="*/ 341 w 552"/>
                <a:gd name="T21" fmla="*/ 286 h 355"/>
                <a:gd name="T22" fmla="*/ 348 w 552"/>
                <a:gd name="T23" fmla="*/ 282 h 355"/>
                <a:gd name="T24" fmla="*/ 367 w 552"/>
                <a:gd name="T25" fmla="*/ 272 h 355"/>
                <a:gd name="T26" fmla="*/ 387 w 552"/>
                <a:gd name="T27" fmla="*/ 259 h 355"/>
                <a:gd name="T28" fmla="*/ 398 w 552"/>
                <a:gd name="T29" fmla="*/ 251 h 355"/>
                <a:gd name="T30" fmla="*/ 411 w 552"/>
                <a:gd name="T31" fmla="*/ 242 h 355"/>
                <a:gd name="T32" fmla="*/ 435 w 552"/>
                <a:gd name="T33" fmla="*/ 221 h 355"/>
                <a:gd name="T34" fmla="*/ 460 w 552"/>
                <a:gd name="T35" fmla="*/ 198 h 355"/>
                <a:gd name="T36" fmla="*/ 482 w 552"/>
                <a:gd name="T37" fmla="*/ 173 h 355"/>
                <a:gd name="T38" fmla="*/ 501 w 552"/>
                <a:gd name="T39" fmla="*/ 150 h 355"/>
                <a:gd name="T40" fmla="*/ 512 w 552"/>
                <a:gd name="T41" fmla="*/ 132 h 355"/>
                <a:gd name="T42" fmla="*/ 521 w 552"/>
                <a:gd name="T43" fmla="*/ 117 h 355"/>
                <a:gd name="T44" fmla="*/ 532 w 552"/>
                <a:gd name="T45" fmla="*/ 97 h 355"/>
                <a:gd name="T46" fmla="*/ 539 w 552"/>
                <a:gd name="T47" fmla="*/ 84 h 355"/>
                <a:gd name="T48" fmla="*/ 543 w 552"/>
                <a:gd name="T49" fmla="*/ 71 h 355"/>
                <a:gd name="T50" fmla="*/ 549 w 552"/>
                <a:gd name="T51" fmla="*/ 48 h 355"/>
                <a:gd name="T52" fmla="*/ 551 w 552"/>
                <a:gd name="T53" fmla="*/ 36 h 355"/>
                <a:gd name="T54" fmla="*/ 552 w 552"/>
                <a:gd name="T55" fmla="*/ 24 h 355"/>
                <a:gd name="T56" fmla="*/ 552 w 552"/>
                <a:gd name="T57" fmla="*/ 0 h 355"/>
                <a:gd name="T58" fmla="*/ 541 w 552"/>
                <a:gd name="T59" fmla="*/ 22 h 355"/>
                <a:gd name="T60" fmla="*/ 531 w 552"/>
                <a:gd name="T61" fmla="*/ 41 h 355"/>
                <a:gd name="T62" fmla="*/ 521 w 552"/>
                <a:gd name="T63" fmla="*/ 61 h 355"/>
                <a:gd name="T64" fmla="*/ 509 w 552"/>
                <a:gd name="T65" fmla="*/ 85 h 355"/>
                <a:gd name="T66" fmla="*/ 499 w 552"/>
                <a:gd name="T67" fmla="*/ 104 h 355"/>
                <a:gd name="T68" fmla="*/ 491 w 552"/>
                <a:gd name="T69" fmla="*/ 117 h 355"/>
                <a:gd name="T70" fmla="*/ 479 w 552"/>
                <a:gd name="T71" fmla="*/ 134 h 355"/>
                <a:gd name="T72" fmla="*/ 462 w 552"/>
                <a:gd name="T73" fmla="*/ 156 h 355"/>
                <a:gd name="T74" fmla="*/ 442 w 552"/>
                <a:gd name="T75" fmla="*/ 180 h 355"/>
                <a:gd name="T76" fmla="*/ 418 w 552"/>
                <a:gd name="T77" fmla="*/ 202 h 355"/>
                <a:gd name="T78" fmla="*/ 395 w 552"/>
                <a:gd name="T79" fmla="*/ 221 h 355"/>
                <a:gd name="T80" fmla="*/ 383 w 552"/>
                <a:gd name="T81" fmla="*/ 230 h 355"/>
                <a:gd name="T82" fmla="*/ 372 w 552"/>
                <a:gd name="T83" fmla="*/ 238 h 355"/>
                <a:gd name="T84" fmla="*/ 354 w 552"/>
                <a:gd name="T85" fmla="*/ 250 h 355"/>
                <a:gd name="T86" fmla="*/ 336 w 552"/>
                <a:gd name="T87" fmla="*/ 260 h 355"/>
                <a:gd name="T88" fmla="*/ 330 w 552"/>
                <a:gd name="T89" fmla="*/ 262 h 355"/>
                <a:gd name="T90" fmla="*/ 314 w 552"/>
                <a:gd name="T91" fmla="*/ 271 h 355"/>
                <a:gd name="T92" fmla="*/ 290 w 552"/>
                <a:gd name="T93" fmla="*/ 281 h 355"/>
                <a:gd name="T94" fmla="*/ 260 w 552"/>
                <a:gd name="T95" fmla="*/ 294 h 355"/>
                <a:gd name="T96" fmla="*/ 193 w 552"/>
                <a:gd name="T97" fmla="*/ 313 h 355"/>
                <a:gd name="T98" fmla="*/ 162 w 552"/>
                <a:gd name="T99" fmla="*/ 319 h 355"/>
                <a:gd name="T100" fmla="*/ 135 w 552"/>
                <a:gd name="T101" fmla="*/ 324 h 355"/>
                <a:gd name="T102" fmla="*/ 108 w 552"/>
                <a:gd name="T103" fmla="*/ 327 h 355"/>
                <a:gd name="T104" fmla="*/ 95 w 552"/>
                <a:gd name="T105" fmla="*/ 328 h 355"/>
                <a:gd name="T106" fmla="*/ 45 w 552"/>
                <a:gd name="T107" fmla="*/ 335 h 355"/>
                <a:gd name="T108" fmla="*/ 0 w 552"/>
                <a:gd name="T109" fmla="*/ 34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52" h="355">
                  <a:moveTo>
                    <a:pt x="0" y="345"/>
                  </a:moveTo>
                  <a:lnTo>
                    <a:pt x="0" y="345"/>
                  </a:lnTo>
                  <a:lnTo>
                    <a:pt x="23" y="351"/>
                  </a:lnTo>
                  <a:lnTo>
                    <a:pt x="46" y="354"/>
                  </a:lnTo>
                  <a:lnTo>
                    <a:pt x="69" y="355"/>
                  </a:lnTo>
                  <a:lnTo>
                    <a:pt x="97" y="354"/>
                  </a:lnTo>
                  <a:lnTo>
                    <a:pt x="97" y="354"/>
                  </a:lnTo>
                  <a:lnTo>
                    <a:pt x="112" y="353"/>
                  </a:lnTo>
                  <a:lnTo>
                    <a:pt x="112" y="353"/>
                  </a:lnTo>
                  <a:lnTo>
                    <a:pt x="138" y="350"/>
                  </a:lnTo>
                  <a:lnTo>
                    <a:pt x="138" y="350"/>
                  </a:lnTo>
                  <a:lnTo>
                    <a:pt x="166" y="345"/>
                  </a:lnTo>
                  <a:lnTo>
                    <a:pt x="200" y="338"/>
                  </a:lnTo>
                  <a:lnTo>
                    <a:pt x="200" y="338"/>
                  </a:lnTo>
                  <a:lnTo>
                    <a:pt x="234" y="329"/>
                  </a:lnTo>
                  <a:lnTo>
                    <a:pt x="269" y="318"/>
                  </a:lnTo>
                  <a:lnTo>
                    <a:pt x="269" y="318"/>
                  </a:lnTo>
                  <a:lnTo>
                    <a:pt x="300" y="306"/>
                  </a:lnTo>
                  <a:lnTo>
                    <a:pt x="326" y="295"/>
                  </a:lnTo>
                  <a:lnTo>
                    <a:pt x="326" y="295"/>
                  </a:lnTo>
                  <a:lnTo>
                    <a:pt x="341" y="286"/>
                  </a:lnTo>
                  <a:lnTo>
                    <a:pt x="341" y="286"/>
                  </a:lnTo>
                  <a:lnTo>
                    <a:pt x="348" y="282"/>
                  </a:lnTo>
                  <a:lnTo>
                    <a:pt x="348" y="282"/>
                  </a:lnTo>
                  <a:lnTo>
                    <a:pt x="367" y="272"/>
                  </a:lnTo>
                  <a:lnTo>
                    <a:pt x="367" y="272"/>
                  </a:lnTo>
                  <a:lnTo>
                    <a:pt x="387" y="259"/>
                  </a:lnTo>
                  <a:lnTo>
                    <a:pt x="387" y="259"/>
                  </a:lnTo>
                  <a:lnTo>
                    <a:pt x="398" y="251"/>
                  </a:lnTo>
                  <a:lnTo>
                    <a:pt x="398" y="251"/>
                  </a:lnTo>
                  <a:lnTo>
                    <a:pt x="411" y="242"/>
                  </a:lnTo>
                  <a:lnTo>
                    <a:pt x="411" y="242"/>
                  </a:lnTo>
                  <a:lnTo>
                    <a:pt x="423" y="232"/>
                  </a:lnTo>
                  <a:lnTo>
                    <a:pt x="435" y="221"/>
                  </a:lnTo>
                  <a:lnTo>
                    <a:pt x="460" y="198"/>
                  </a:lnTo>
                  <a:lnTo>
                    <a:pt x="460" y="198"/>
                  </a:lnTo>
                  <a:lnTo>
                    <a:pt x="472" y="185"/>
                  </a:lnTo>
                  <a:lnTo>
                    <a:pt x="482" y="173"/>
                  </a:lnTo>
                  <a:lnTo>
                    <a:pt x="501" y="150"/>
                  </a:lnTo>
                  <a:lnTo>
                    <a:pt x="501" y="150"/>
                  </a:lnTo>
                  <a:lnTo>
                    <a:pt x="512" y="132"/>
                  </a:lnTo>
                  <a:lnTo>
                    <a:pt x="512" y="132"/>
                  </a:lnTo>
                  <a:lnTo>
                    <a:pt x="521" y="117"/>
                  </a:lnTo>
                  <a:lnTo>
                    <a:pt x="521" y="117"/>
                  </a:lnTo>
                  <a:lnTo>
                    <a:pt x="528" y="105"/>
                  </a:lnTo>
                  <a:lnTo>
                    <a:pt x="532" y="97"/>
                  </a:lnTo>
                  <a:lnTo>
                    <a:pt x="532" y="97"/>
                  </a:lnTo>
                  <a:lnTo>
                    <a:pt x="539" y="84"/>
                  </a:lnTo>
                  <a:lnTo>
                    <a:pt x="543" y="71"/>
                  </a:lnTo>
                  <a:lnTo>
                    <a:pt x="543" y="71"/>
                  </a:lnTo>
                  <a:lnTo>
                    <a:pt x="547" y="59"/>
                  </a:lnTo>
                  <a:lnTo>
                    <a:pt x="549" y="48"/>
                  </a:lnTo>
                  <a:lnTo>
                    <a:pt x="549" y="48"/>
                  </a:lnTo>
                  <a:lnTo>
                    <a:pt x="551" y="36"/>
                  </a:lnTo>
                  <a:lnTo>
                    <a:pt x="552" y="24"/>
                  </a:lnTo>
                  <a:lnTo>
                    <a:pt x="552" y="24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41" y="22"/>
                  </a:lnTo>
                  <a:lnTo>
                    <a:pt x="541" y="22"/>
                  </a:lnTo>
                  <a:lnTo>
                    <a:pt x="531" y="41"/>
                  </a:lnTo>
                  <a:lnTo>
                    <a:pt x="531" y="41"/>
                  </a:lnTo>
                  <a:lnTo>
                    <a:pt x="521" y="61"/>
                  </a:lnTo>
                  <a:lnTo>
                    <a:pt x="521" y="61"/>
                  </a:lnTo>
                  <a:lnTo>
                    <a:pt x="509" y="85"/>
                  </a:lnTo>
                  <a:lnTo>
                    <a:pt x="509" y="85"/>
                  </a:lnTo>
                  <a:lnTo>
                    <a:pt x="506" y="93"/>
                  </a:lnTo>
                  <a:lnTo>
                    <a:pt x="499" y="104"/>
                  </a:lnTo>
                  <a:lnTo>
                    <a:pt x="499" y="104"/>
                  </a:lnTo>
                  <a:lnTo>
                    <a:pt x="491" y="117"/>
                  </a:lnTo>
                  <a:lnTo>
                    <a:pt x="491" y="117"/>
                  </a:lnTo>
                  <a:lnTo>
                    <a:pt x="479" y="134"/>
                  </a:lnTo>
                  <a:lnTo>
                    <a:pt x="479" y="134"/>
                  </a:lnTo>
                  <a:lnTo>
                    <a:pt x="462" y="156"/>
                  </a:lnTo>
                  <a:lnTo>
                    <a:pt x="452" y="167"/>
                  </a:lnTo>
                  <a:lnTo>
                    <a:pt x="442" y="180"/>
                  </a:lnTo>
                  <a:lnTo>
                    <a:pt x="442" y="180"/>
                  </a:lnTo>
                  <a:lnTo>
                    <a:pt x="418" y="202"/>
                  </a:lnTo>
                  <a:lnTo>
                    <a:pt x="406" y="212"/>
                  </a:lnTo>
                  <a:lnTo>
                    <a:pt x="395" y="221"/>
                  </a:lnTo>
                  <a:lnTo>
                    <a:pt x="395" y="221"/>
                  </a:lnTo>
                  <a:lnTo>
                    <a:pt x="383" y="230"/>
                  </a:lnTo>
                  <a:lnTo>
                    <a:pt x="383" y="230"/>
                  </a:lnTo>
                  <a:lnTo>
                    <a:pt x="372" y="238"/>
                  </a:lnTo>
                  <a:lnTo>
                    <a:pt x="372" y="238"/>
                  </a:lnTo>
                  <a:lnTo>
                    <a:pt x="354" y="250"/>
                  </a:lnTo>
                  <a:lnTo>
                    <a:pt x="354" y="250"/>
                  </a:lnTo>
                  <a:lnTo>
                    <a:pt x="336" y="260"/>
                  </a:lnTo>
                  <a:lnTo>
                    <a:pt x="336" y="260"/>
                  </a:lnTo>
                  <a:lnTo>
                    <a:pt x="330" y="262"/>
                  </a:lnTo>
                  <a:lnTo>
                    <a:pt x="330" y="262"/>
                  </a:lnTo>
                  <a:lnTo>
                    <a:pt x="314" y="271"/>
                  </a:lnTo>
                  <a:lnTo>
                    <a:pt x="314" y="271"/>
                  </a:lnTo>
                  <a:lnTo>
                    <a:pt x="290" y="281"/>
                  </a:lnTo>
                  <a:lnTo>
                    <a:pt x="260" y="294"/>
                  </a:lnTo>
                  <a:lnTo>
                    <a:pt x="260" y="294"/>
                  </a:lnTo>
                  <a:lnTo>
                    <a:pt x="228" y="304"/>
                  </a:lnTo>
                  <a:lnTo>
                    <a:pt x="193" y="313"/>
                  </a:lnTo>
                  <a:lnTo>
                    <a:pt x="193" y="313"/>
                  </a:lnTo>
                  <a:lnTo>
                    <a:pt x="162" y="319"/>
                  </a:lnTo>
                  <a:lnTo>
                    <a:pt x="135" y="324"/>
                  </a:lnTo>
                  <a:lnTo>
                    <a:pt x="135" y="324"/>
                  </a:lnTo>
                  <a:lnTo>
                    <a:pt x="108" y="327"/>
                  </a:lnTo>
                  <a:lnTo>
                    <a:pt x="108" y="327"/>
                  </a:lnTo>
                  <a:lnTo>
                    <a:pt x="95" y="328"/>
                  </a:lnTo>
                  <a:lnTo>
                    <a:pt x="95" y="328"/>
                  </a:lnTo>
                  <a:lnTo>
                    <a:pt x="68" y="332"/>
                  </a:lnTo>
                  <a:lnTo>
                    <a:pt x="45" y="335"/>
                  </a:lnTo>
                  <a:lnTo>
                    <a:pt x="23" y="339"/>
                  </a:lnTo>
                  <a:lnTo>
                    <a:pt x="0" y="345"/>
                  </a:lnTo>
                  <a:lnTo>
                    <a:pt x="0" y="34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0B1742DF-B80E-4FAD-891C-47E2C42FE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3" y="727"/>
              <a:ext cx="194" cy="35"/>
            </a:xfrm>
            <a:custGeom>
              <a:avLst/>
              <a:gdLst>
                <a:gd name="T0" fmla="*/ 1 w 194"/>
                <a:gd name="T1" fmla="*/ 33 h 35"/>
                <a:gd name="T2" fmla="*/ 7 w 194"/>
                <a:gd name="T3" fmla="*/ 32 h 35"/>
                <a:gd name="T4" fmla="*/ 12 w 194"/>
                <a:gd name="T5" fmla="*/ 33 h 35"/>
                <a:gd name="T6" fmla="*/ 14 w 194"/>
                <a:gd name="T7" fmla="*/ 34 h 35"/>
                <a:gd name="T8" fmla="*/ 17 w 194"/>
                <a:gd name="T9" fmla="*/ 35 h 35"/>
                <a:gd name="T10" fmla="*/ 25 w 194"/>
                <a:gd name="T11" fmla="*/ 35 h 35"/>
                <a:gd name="T12" fmla="*/ 65 w 194"/>
                <a:gd name="T13" fmla="*/ 30 h 35"/>
                <a:gd name="T14" fmla="*/ 98 w 194"/>
                <a:gd name="T15" fmla="*/ 27 h 35"/>
                <a:gd name="T16" fmla="*/ 129 w 194"/>
                <a:gd name="T17" fmla="*/ 26 h 35"/>
                <a:gd name="T18" fmla="*/ 154 w 194"/>
                <a:gd name="T19" fmla="*/ 27 h 35"/>
                <a:gd name="T20" fmla="*/ 163 w 194"/>
                <a:gd name="T21" fmla="*/ 27 h 35"/>
                <a:gd name="T22" fmla="*/ 168 w 194"/>
                <a:gd name="T23" fmla="*/ 28 h 35"/>
                <a:gd name="T24" fmla="*/ 179 w 194"/>
                <a:gd name="T25" fmla="*/ 28 h 35"/>
                <a:gd name="T26" fmla="*/ 185 w 194"/>
                <a:gd name="T27" fmla="*/ 28 h 35"/>
                <a:gd name="T28" fmla="*/ 193 w 194"/>
                <a:gd name="T29" fmla="*/ 30 h 35"/>
                <a:gd name="T30" fmla="*/ 194 w 194"/>
                <a:gd name="T31" fmla="*/ 25 h 35"/>
                <a:gd name="T32" fmla="*/ 192 w 194"/>
                <a:gd name="T33" fmla="*/ 16 h 35"/>
                <a:gd name="T34" fmla="*/ 189 w 194"/>
                <a:gd name="T35" fmla="*/ 13 h 35"/>
                <a:gd name="T36" fmla="*/ 183 w 194"/>
                <a:gd name="T37" fmla="*/ 6 h 35"/>
                <a:gd name="T38" fmla="*/ 174 w 194"/>
                <a:gd name="T39" fmla="*/ 3 h 35"/>
                <a:gd name="T40" fmla="*/ 166 w 194"/>
                <a:gd name="T41" fmla="*/ 2 h 35"/>
                <a:gd name="T42" fmla="*/ 155 w 194"/>
                <a:gd name="T43" fmla="*/ 0 h 35"/>
                <a:gd name="T44" fmla="*/ 129 w 194"/>
                <a:gd name="T45" fmla="*/ 0 h 35"/>
                <a:gd name="T46" fmla="*/ 97 w 194"/>
                <a:gd name="T47" fmla="*/ 2 h 35"/>
                <a:gd name="T48" fmla="*/ 63 w 194"/>
                <a:gd name="T49" fmla="*/ 4 h 35"/>
                <a:gd name="T50" fmla="*/ 22 w 194"/>
                <a:gd name="T51" fmla="*/ 8 h 35"/>
                <a:gd name="T52" fmla="*/ 14 w 194"/>
                <a:gd name="T53" fmla="*/ 11 h 35"/>
                <a:gd name="T54" fmla="*/ 11 w 194"/>
                <a:gd name="T55" fmla="*/ 13 h 35"/>
                <a:gd name="T56" fmla="*/ 6 w 194"/>
                <a:gd name="T57" fmla="*/ 15 h 35"/>
                <a:gd name="T58" fmla="*/ 3 w 194"/>
                <a:gd name="T59" fmla="*/ 18 h 35"/>
                <a:gd name="T60" fmla="*/ 1 w 194"/>
                <a:gd name="T61" fmla="*/ 23 h 35"/>
                <a:gd name="T62" fmla="*/ 0 w 194"/>
                <a:gd name="T63" fmla="*/ 30 h 35"/>
                <a:gd name="T64" fmla="*/ 1 w 194"/>
                <a:gd name="T65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35">
                  <a:moveTo>
                    <a:pt x="1" y="33"/>
                  </a:moveTo>
                  <a:lnTo>
                    <a:pt x="1" y="33"/>
                  </a:lnTo>
                  <a:lnTo>
                    <a:pt x="4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7" y="35"/>
                  </a:lnTo>
                  <a:lnTo>
                    <a:pt x="17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98" y="27"/>
                  </a:lnTo>
                  <a:lnTo>
                    <a:pt x="98" y="27"/>
                  </a:lnTo>
                  <a:lnTo>
                    <a:pt x="129" y="26"/>
                  </a:lnTo>
                  <a:lnTo>
                    <a:pt x="129" y="26"/>
                  </a:lnTo>
                  <a:lnTo>
                    <a:pt x="154" y="27"/>
                  </a:lnTo>
                  <a:lnTo>
                    <a:pt x="154" y="27"/>
                  </a:lnTo>
                  <a:lnTo>
                    <a:pt x="163" y="27"/>
                  </a:lnTo>
                  <a:lnTo>
                    <a:pt x="168" y="28"/>
                  </a:lnTo>
                  <a:lnTo>
                    <a:pt x="168" y="28"/>
                  </a:lnTo>
                  <a:lnTo>
                    <a:pt x="174" y="30"/>
                  </a:lnTo>
                  <a:lnTo>
                    <a:pt x="179" y="28"/>
                  </a:lnTo>
                  <a:lnTo>
                    <a:pt x="179" y="28"/>
                  </a:lnTo>
                  <a:lnTo>
                    <a:pt x="185" y="28"/>
                  </a:lnTo>
                  <a:lnTo>
                    <a:pt x="188" y="28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4" y="25"/>
                  </a:lnTo>
                  <a:lnTo>
                    <a:pt x="193" y="21"/>
                  </a:lnTo>
                  <a:lnTo>
                    <a:pt x="192" y="16"/>
                  </a:lnTo>
                  <a:lnTo>
                    <a:pt x="189" y="13"/>
                  </a:lnTo>
                  <a:lnTo>
                    <a:pt x="189" y="13"/>
                  </a:lnTo>
                  <a:lnTo>
                    <a:pt x="186" y="9"/>
                  </a:lnTo>
                  <a:lnTo>
                    <a:pt x="183" y="6"/>
                  </a:lnTo>
                  <a:lnTo>
                    <a:pt x="178" y="4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66" y="2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97" y="2"/>
                  </a:lnTo>
                  <a:lnTo>
                    <a:pt x="97" y="2"/>
                  </a:lnTo>
                  <a:lnTo>
                    <a:pt x="63" y="4"/>
                  </a:lnTo>
                  <a:lnTo>
                    <a:pt x="63" y="4"/>
                  </a:lnTo>
                  <a:lnTo>
                    <a:pt x="39" y="6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3" y="18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3"/>
                  </a:lnTo>
                  <a:lnTo>
                    <a:pt x="1" y="3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9D602676-7250-EE1C-4E48-872A03049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" y="741"/>
              <a:ext cx="217" cy="52"/>
            </a:xfrm>
            <a:custGeom>
              <a:avLst/>
              <a:gdLst>
                <a:gd name="T0" fmla="*/ 0 w 217"/>
                <a:gd name="T1" fmla="*/ 22 h 52"/>
                <a:gd name="T2" fmla="*/ 16 w 217"/>
                <a:gd name="T3" fmla="*/ 28 h 52"/>
                <a:gd name="T4" fmla="*/ 23 w 217"/>
                <a:gd name="T5" fmla="*/ 30 h 52"/>
                <a:gd name="T6" fmla="*/ 32 w 217"/>
                <a:gd name="T7" fmla="*/ 29 h 52"/>
                <a:gd name="T8" fmla="*/ 62 w 217"/>
                <a:gd name="T9" fmla="*/ 27 h 52"/>
                <a:gd name="T10" fmla="*/ 76 w 217"/>
                <a:gd name="T11" fmla="*/ 27 h 52"/>
                <a:gd name="T12" fmla="*/ 89 w 217"/>
                <a:gd name="T13" fmla="*/ 27 h 52"/>
                <a:gd name="T14" fmla="*/ 99 w 217"/>
                <a:gd name="T15" fmla="*/ 28 h 52"/>
                <a:gd name="T16" fmla="*/ 110 w 217"/>
                <a:gd name="T17" fmla="*/ 29 h 52"/>
                <a:gd name="T18" fmla="*/ 120 w 217"/>
                <a:gd name="T19" fmla="*/ 30 h 52"/>
                <a:gd name="T20" fmla="*/ 131 w 217"/>
                <a:gd name="T21" fmla="*/ 32 h 52"/>
                <a:gd name="T22" fmla="*/ 144 w 217"/>
                <a:gd name="T23" fmla="*/ 36 h 52"/>
                <a:gd name="T24" fmla="*/ 168 w 217"/>
                <a:gd name="T25" fmla="*/ 43 h 52"/>
                <a:gd name="T26" fmla="*/ 185 w 217"/>
                <a:gd name="T27" fmla="*/ 49 h 52"/>
                <a:gd name="T28" fmla="*/ 201 w 217"/>
                <a:gd name="T29" fmla="*/ 52 h 52"/>
                <a:gd name="T30" fmla="*/ 208 w 217"/>
                <a:gd name="T31" fmla="*/ 52 h 52"/>
                <a:gd name="T32" fmla="*/ 217 w 217"/>
                <a:gd name="T33" fmla="*/ 50 h 52"/>
                <a:gd name="T34" fmla="*/ 209 w 217"/>
                <a:gd name="T35" fmla="*/ 36 h 52"/>
                <a:gd name="T36" fmla="*/ 203 w 217"/>
                <a:gd name="T37" fmla="*/ 30 h 52"/>
                <a:gd name="T38" fmla="*/ 195 w 217"/>
                <a:gd name="T39" fmla="*/ 26 h 52"/>
                <a:gd name="T40" fmla="*/ 164 w 217"/>
                <a:gd name="T41" fmla="*/ 14 h 52"/>
                <a:gd name="T42" fmla="*/ 150 w 217"/>
                <a:gd name="T43" fmla="*/ 10 h 52"/>
                <a:gd name="T44" fmla="*/ 136 w 217"/>
                <a:gd name="T45" fmla="*/ 7 h 52"/>
                <a:gd name="T46" fmla="*/ 125 w 217"/>
                <a:gd name="T47" fmla="*/ 4 h 52"/>
                <a:gd name="T48" fmla="*/ 114 w 217"/>
                <a:gd name="T49" fmla="*/ 3 h 52"/>
                <a:gd name="T50" fmla="*/ 102 w 217"/>
                <a:gd name="T51" fmla="*/ 2 h 52"/>
                <a:gd name="T52" fmla="*/ 90 w 217"/>
                <a:gd name="T53" fmla="*/ 1 h 52"/>
                <a:gd name="T54" fmla="*/ 76 w 217"/>
                <a:gd name="T55" fmla="*/ 0 h 52"/>
                <a:gd name="T56" fmla="*/ 48 w 217"/>
                <a:gd name="T57" fmla="*/ 1 h 52"/>
                <a:gd name="T58" fmla="*/ 28 w 217"/>
                <a:gd name="T59" fmla="*/ 3 h 52"/>
                <a:gd name="T60" fmla="*/ 12 w 217"/>
                <a:gd name="T61" fmla="*/ 10 h 52"/>
                <a:gd name="T62" fmla="*/ 6 w 217"/>
                <a:gd name="T63" fmla="*/ 16 h 52"/>
                <a:gd name="T64" fmla="*/ 0 w 217"/>
                <a:gd name="T65" fmla="*/ 2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7" h="52">
                  <a:moveTo>
                    <a:pt x="0" y="22"/>
                  </a:moveTo>
                  <a:lnTo>
                    <a:pt x="0" y="22"/>
                  </a:lnTo>
                  <a:lnTo>
                    <a:pt x="9" y="26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23" y="30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49" y="28"/>
                  </a:lnTo>
                  <a:lnTo>
                    <a:pt x="62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99" y="28"/>
                  </a:lnTo>
                  <a:lnTo>
                    <a:pt x="99" y="28"/>
                  </a:lnTo>
                  <a:lnTo>
                    <a:pt x="110" y="29"/>
                  </a:lnTo>
                  <a:lnTo>
                    <a:pt x="110" y="29"/>
                  </a:lnTo>
                  <a:lnTo>
                    <a:pt x="120" y="30"/>
                  </a:lnTo>
                  <a:lnTo>
                    <a:pt x="120" y="30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44" y="36"/>
                  </a:lnTo>
                  <a:lnTo>
                    <a:pt x="144" y="36"/>
                  </a:lnTo>
                  <a:lnTo>
                    <a:pt x="157" y="39"/>
                  </a:lnTo>
                  <a:lnTo>
                    <a:pt x="168" y="43"/>
                  </a:lnTo>
                  <a:lnTo>
                    <a:pt x="185" y="49"/>
                  </a:lnTo>
                  <a:lnTo>
                    <a:pt x="185" y="49"/>
                  </a:lnTo>
                  <a:lnTo>
                    <a:pt x="193" y="51"/>
                  </a:lnTo>
                  <a:lnTo>
                    <a:pt x="201" y="52"/>
                  </a:lnTo>
                  <a:lnTo>
                    <a:pt x="201" y="52"/>
                  </a:lnTo>
                  <a:lnTo>
                    <a:pt x="208" y="52"/>
                  </a:lnTo>
                  <a:lnTo>
                    <a:pt x="217" y="50"/>
                  </a:lnTo>
                  <a:lnTo>
                    <a:pt x="217" y="50"/>
                  </a:lnTo>
                  <a:lnTo>
                    <a:pt x="214" y="42"/>
                  </a:lnTo>
                  <a:lnTo>
                    <a:pt x="209" y="36"/>
                  </a:lnTo>
                  <a:lnTo>
                    <a:pt x="209" y="36"/>
                  </a:lnTo>
                  <a:lnTo>
                    <a:pt x="203" y="30"/>
                  </a:lnTo>
                  <a:lnTo>
                    <a:pt x="195" y="26"/>
                  </a:lnTo>
                  <a:lnTo>
                    <a:pt x="195" y="26"/>
                  </a:lnTo>
                  <a:lnTo>
                    <a:pt x="177" y="18"/>
                  </a:lnTo>
                  <a:lnTo>
                    <a:pt x="164" y="14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25" y="4"/>
                  </a:lnTo>
                  <a:lnTo>
                    <a:pt x="125" y="4"/>
                  </a:lnTo>
                  <a:lnTo>
                    <a:pt x="114" y="3"/>
                  </a:lnTo>
                  <a:lnTo>
                    <a:pt x="114" y="3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90" y="1"/>
                  </a:lnTo>
                  <a:lnTo>
                    <a:pt x="90" y="1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61" y="1"/>
                  </a:lnTo>
                  <a:lnTo>
                    <a:pt x="48" y="1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0" y="5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6" y="16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7DF3FB22-0B7C-1075-29A9-9A33C6C17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8" y="957"/>
              <a:ext cx="192" cy="210"/>
            </a:xfrm>
            <a:custGeom>
              <a:avLst/>
              <a:gdLst>
                <a:gd name="T0" fmla="*/ 57 w 192"/>
                <a:gd name="T1" fmla="*/ 0 h 210"/>
                <a:gd name="T2" fmla="*/ 34 w 192"/>
                <a:gd name="T3" fmla="*/ 40 h 210"/>
                <a:gd name="T4" fmla="*/ 24 w 192"/>
                <a:gd name="T5" fmla="*/ 60 h 210"/>
                <a:gd name="T6" fmla="*/ 11 w 192"/>
                <a:gd name="T7" fmla="*/ 83 h 210"/>
                <a:gd name="T8" fmla="*/ 4 w 192"/>
                <a:gd name="T9" fmla="*/ 97 h 210"/>
                <a:gd name="T10" fmla="*/ 2 w 192"/>
                <a:gd name="T11" fmla="*/ 102 h 210"/>
                <a:gd name="T12" fmla="*/ 1 w 192"/>
                <a:gd name="T13" fmla="*/ 110 h 210"/>
                <a:gd name="T14" fmla="*/ 0 w 192"/>
                <a:gd name="T15" fmla="*/ 129 h 210"/>
                <a:gd name="T16" fmla="*/ 1 w 192"/>
                <a:gd name="T17" fmla="*/ 135 h 210"/>
                <a:gd name="T18" fmla="*/ 3 w 192"/>
                <a:gd name="T19" fmla="*/ 141 h 210"/>
                <a:gd name="T20" fmla="*/ 9 w 192"/>
                <a:gd name="T21" fmla="*/ 155 h 210"/>
                <a:gd name="T22" fmla="*/ 16 w 192"/>
                <a:gd name="T23" fmla="*/ 164 h 210"/>
                <a:gd name="T24" fmla="*/ 18 w 192"/>
                <a:gd name="T25" fmla="*/ 167 h 210"/>
                <a:gd name="T26" fmla="*/ 27 w 192"/>
                <a:gd name="T27" fmla="*/ 177 h 210"/>
                <a:gd name="T28" fmla="*/ 46 w 192"/>
                <a:gd name="T29" fmla="*/ 192 h 210"/>
                <a:gd name="T30" fmla="*/ 56 w 192"/>
                <a:gd name="T31" fmla="*/ 197 h 210"/>
                <a:gd name="T32" fmla="*/ 76 w 192"/>
                <a:gd name="T33" fmla="*/ 205 h 210"/>
                <a:gd name="T34" fmla="*/ 84 w 192"/>
                <a:gd name="T35" fmla="*/ 207 h 210"/>
                <a:gd name="T36" fmla="*/ 109 w 192"/>
                <a:gd name="T37" fmla="*/ 210 h 210"/>
                <a:gd name="T38" fmla="*/ 117 w 192"/>
                <a:gd name="T39" fmla="*/ 210 h 210"/>
                <a:gd name="T40" fmla="*/ 139 w 192"/>
                <a:gd name="T41" fmla="*/ 205 h 210"/>
                <a:gd name="T42" fmla="*/ 152 w 192"/>
                <a:gd name="T43" fmla="*/ 200 h 210"/>
                <a:gd name="T44" fmla="*/ 162 w 192"/>
                <a:gd name="T45" fmla="*/ 193 h 210"/>
                <a:gd name="T46" fmla="*/ 180 w 192"/>
                <a:gd name="T47" fmla="*/ 176 h 210"/>
                <a:gd name="T48" fmla="*/ 192 w 192"/>
                <a:gd name="T49" fmla="*/ 155 h 210"/>
                <a:gd name="T50" fmla="*/ 182 w 192"/>
                <a:gd name="T51" fmla="*/ 163 h 210"/>
                <a:gd name="T52" fmla="*/ 163 w 192"/>
                <a:gd name="T53" fmla="*/ 173 h 210"/>
                <a:gd name="T54" fmla="*/ 153 w 192"/>
                <a:gd name="T55" fmla="*/ 176 h 210"/>
                <a:gd name="T56" fmla="*/ 133 w 192"/>
                <a:gd name="T57" fmla="*/ 182 h 210"/>
                <a:gd name="T58" fmla="*/ 108 w 192"/>
                <a:gd name="T59" fmla="*/ 184 h 210"/>
                <a:gd name="T60" fmla="*/ 100 w 192"/>
                <a:gd name="T61" fmla="*/ 184 h 210"/>
                <a:gd name="T62" fmla="*/ 89 w 192"/>
                <a:gd name="T63" fmla="*/ 182 h 210"/>
                <a:gd name="T64" fmla="*/ 68 w 192"/>
                <a:gd name="T65" fmla="*/ 174 h 210"/>
                <a:gd name="T66" fmla="*/ 59 w 192"/>
                <a:gd name="T67" fmla="*/ 169 h 210"/>
                <a:gd name="T68" fmla="*/ 46 w 192"/>
                <a:gd name="T69" fmla="*/ 158 h 210"/>
                <a:gd name="T70" fmla="*/ 38 w 192"/>
                <a:gd name="T71" fmla="*/ 151 h 210"/>
                <a:gd name="T72" fmla="*/ 36 w 192"/>
                <a:gd name="T73" fmla="*/ 148 h 210"/>
                <a:gd name="T74" fmla="*/ 31 w 192"/>
                <a:gd name="T75" fmla="*/ 141 h 210"/>
                <a:gd name="T76" fmla="*/ 26 w 192"/>
                <a:gd name="T77" fmla="*/ 126 h 210"/>
                <a:gd name="T78" fmla="*/ 26 w 192"/>
                <a:gd name="T79" fmla="*/ 120 h 210"/>
                <a:gd name="T80" fmla="*/ 29 w 192"/>
                <a:gd name="T81" fmla="*/ 107 h 210"/>
                <a:gd name="T82" fmla="*/ 34 w 192"/>
                <a:gd name="T83" fmla="*/ 95 h 210"/>
                <a:gd name="T84" fmla="*/ 41 w 192"/>
                <a:gd name="T85" fmla="*/ 82 h 210"/>
                <a:gd name="T86" fmla="*/ 46 w 192"/>
                <a:gd name="T87" fmla="*/ 70 h 210"/>
                <a:gd name="T88" fmla="*/ 53 w 192"/>
                <a:gd name="T89" fmla="*/ 46 h 210"/>
                <a:gd name="T90" fmla="*/ 55 w 192"/>
                <a:gd name="T91" fmla="*/ 35 h 210"/>
                <a:gd name="T92" fmla="*/ 57 w 192"/>
                <a:gd name="T9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" h="210">
                  <a:moveTo>
                    <a:pt x="57" y="0"/>
                  </a:moveTo>
                  <a:lnTo>
                    <a:pt x="57" y="0"/>
                  </a:lnTo>
                  <a:lnTo>
                    <a:pt x="46" y="20"/>
                  </a:lnTo>
                  <a:lnTo>
                    <a:pt x="34" y="40"/>
                  </a:lnTo>
                  <a:lnTo>
                    <a:pt x="34" y="40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11" y="83"/>
                  </a:lnTo>
                  <a:lnTo>
                    <a:pt x="11" y="83"/>
                  </a:lnTo>
                  <a:lnTo>
                    <a:pt x="4" y="97"/>
                  </a:lnTo>
                  <a:lnTo>
                    <a:pt x="4" y="97"/>
                  </a:lnTo>
                  <a:lnTo>
                    <a:pt x="2" y="102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0" y="119"/>
                  </a:lnTo>
                  <a:lnTo>
                    <a:pt x="0" y="129"/>
                  </a:lnTo>
                  <a:lnTo>
                    <a:pt x="0" y="129"/>
                  </a:lnTo>
                  <a:lnTo>
                    <a:pt x="1" y="135"/>
                  </a:lnTo>
                  <a:lnTo>
                    <a:pt x="3" y="141"/>
                  </a:lnTo>
                  <a:lnTo>
                    <a:pt x="3" y="141"/>
                  </a:lnTo>
                  <a:lnTo>
                    <a:pt x="5" y="148"/>
                  </a:lnTo>
                  <a:lnTo>
                    <a:pt x="9" y="155"/>
                  </a:lnTo>
                  <a:lnTo>
                    <a:pt x="9" y="155"/>
                  </a:lnTo>
                  <a:lnTo>
                    <a:pt x="16" y="164"/>
                  </a:lnTo>
                  <a:lnTo>
                    <a:pt x="18" y="167"/>
                  </a:lnTo>
                  <a:lnTo>
                    <a:pt x="18" y="167"/>
                  </a:lnTo>
                  <a:lnTo>
                    <a:pt x="27" y="177"/>
                  </a:lnTo>
                  <a:lnTo>
                    <a:pt x="27" y="177"/>
                  </a:lnTo>
                  <a:lnTo>
                    <a:pt x="36" y="185"/>
                  </a:lnTo>
                  <a:lnTo>
                    <a:pt x="46" y="192"/>
                  </a:lnTo>
                  <a:lnTo>
                    <a:pt x="46" y="192"/>
                  </a:lnTo>
                  <a:lnTo>
                    <a:pt x="56" y="197"/>
                  </a:lnTo>
                  <a:lnTo>
                    <a:pt x="66" y="202"/>
                  </a:lnTo>
                  <a:lnTo>
                    <a:pt x="76" y="205"/>
                  </a:lnTo>
                  <a:lnTo>
                    <a:pt x="84" y="207"/>
                  </a:lnTo>
                  <a:lnTo>
                    <a:pt x="84" y="207"/>
                  </a:lnTo>
                  <a:lnTo>
                    <a:pt x="98" y="210"/>
                  </a:lnTo>
                  <a:lnTo>
                    <a:pt x="109" y="210"/>
                  </a:lnTo>
                  <a:lnTo>
                    <a:pt x="109" y="210"/>
                  </a:lnTo>
                  <a:lnTo>
                    <a:pt x="117" y="210"/>
                  </a:lnTo>
                  <a:lnTo>
                    <a:pt x="125" y="208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52" y="200"/>
                  </a:lnTo>
                  <a:lnTo>
                    <a:pt x="162" y="193"/>
                  </a:lnTo>
                  <a:lnTo>
                    <a:pt x="162" y="193"/>
                  </a:lnTo>
                  <a:lnTo>
                    <a:pt x="171" y="185"/>
                  </a:lnTo>
                  <a:lnTo>
                    <a:pt x="180" y="176"/>
                  </a:lnTo>
                  <a:lnTo>
                    <a:pt x="186" y="166"/>
                  </a:lnTo>
                  <a:lnTo>
                    <a:pt x="192" y="155"/>
                  </a:lnTo>
                  <a:lnTo>
                    <a:pt x="192" y="155"/>
                  </a:lnTo>
                  <a:lnTo>
                    <a:pt x="182" y="163"/>
                  </a:lnTo>
                  <a:lnTo>
                    <a:pt x="172" y="168"/>
                  </a:lnTo>
                  <a:lnTo>
                    <a:pt x="163" y="173"/>
                  </a:lnTo>
                  <a:lnTo>
                    <a:pt x="153" y="176"/>
                  </a:lnTo>
                  <a:lnTo>
                    <a:pt x="153" y="176"/>
                  </a:lnTo>
                  <a:lnTo>
                    <a:pt x="143" y="179"/>
                  </a:lnTo>
                  <a:lnTo>
                    <a:pt x="133" y="182"/>
                  </a:lnTo>
                  <a:lnTo>
                    <a:pt x="122" y="183"/>
                  </a:lnTo>
                  <a:lnTo>
                    <a:pt x="108" y="184"/>
                  </a:lnTo>
                  <a:lnTo>
                    <a:pt x="108" y="184"/>
                  </a:lnTo>
                  <a:lnTo>
                    <a:pt x="100" y="184"/>
                  </a:lnTo>
                  <a:lnTo>
                    <a:pt x="89" y="182"/>
                  </a:lnTo>
                  <a:lnTo>
                    <a:pt x="89" y="182"/>
                  </a:lnTo>
                  <a:lnTo>
                    <a:pt x="76" y="177"/>
                  </a:lnTo>
                  <a:lnTo>
                    <a:pt x="68" y="174"/>
                  </a:lnTo>
                  <a:lnTo>
                    <a:pt x="59" y="169"/>
                  </a:lnTo>
                  <a:lnTo>
                    <a:pt x="59" y="169"/>
                  </a:lnTo>
                  <a:lnTo>
                    <a:pt x="52" y="165"/>
                  </a:lnTo>
                  <a:lnTo>
                    <a:pt x="46" y="158"/>
                  </a:lnTo>
                  <a:lnTo>
                    <a:pt x="46" y="158"/>
                  </a:lnTo>
                  <a:lnTo>
                    <a:pt x="38" y="151"/>
                  </a:lnTo>
                  <a:lnTo>
                    <a:pt x="38" y="151"/>
                  </a:lnTo>
                  <a:lnTo>
                    <a:pt x="36" y="148"/>
                  </a:lnTo>
                  <a:lnTo>
                    <a:pt x="31" y="141"/>
                  </a:lnTo>
                  <a:lnTo>
                    <a:pt x="31" y="141"/>
                  </a:lnTo>
                  <a:lnTo>
                    <a:pt x="28" y="134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6" y="120"/>
                  </a:lnTo>
                  <a:lnTo>
                    <a:pt x="27" y="116"/>
                  </a:lnTo>
                  <a:lnTo>
                    <a:pt x="29" y="107"/>
                  </a:lnTo>
                  <a:lnTo>
                    <a:pt x="29" y="107"/>
                  </a:lnTo>
                  <a:lnTo>
                    <a:pt x="34" y="95"/>
                  </a:lnTo>
                  <a:lnTo>
                    <a:pt x="34" y="95"/>
                  </a:lnTo>
                  <a:lnTo>
                    <a:pt x="41" y="82"/>
                  </a:lnTo>
                  <a:lnTo>
                    <a:pt x="46" y="70"/>
                  </a:lnTo>
                  <a:lnTo>
                    <a:pt x="46" y="70"/>
                  </a:lnTo>
                  <a:lnTo>
                    <a:pt x="50" y="58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5" y="35"/>
                  </a:lnTo>
                  <a:lnTo>
                    <a:pt x="57" y="23"/>
                  </a:lnTo>
                  <a:lnTo>
                    <a:pt x="57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6">
              <a:extLst>
                <a:ext uri="{FF2B5EF4-FFF2-40B4-BE49-F238E27FC236}">
                  <a16:creationId xmlns:a16="http://schemas.microsoft.com/office/drawing/2014/main" id="{84034152-D2A8-B2EA-8FA4-E1EC71A65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5" y="1250"/>
              <a:ext cx="334" cy="79"/>
            </a:xfrm>
            <a:custGeom>
              <a:avLst/>
              <a:gdLst>
                <a:gd name="T0" fmla="*/ 0 w 334"/>
                <a:gd name="T1" fmla="*/ 5 h 79"/>
                <a:gd name="T2" fmla="*/ 16 w 334"/>
                <a:gd name="T3" fmla="*/ 24 h 79"/>
                <a:gd name="T4" fmla="*/ 34 w 334"/>
                <a:gd name="T5" fmla="*/ 40 h 79"/>
                <a:gd name="T6" fmla="*/ 43 w 334"/>
                <a:gd name="T7" fmla="*/ 46 h 79"/>
                <a:gd name="T8" fmla="*/ 66 w 334"/>
                <a:gd name="T9" fmla="*/ 60 h 79"/>
                <a:gd name="T10" fmla="*/ 80 w 334"/>
                <a:gd name="T11" fmla="*/ 64 h 79"/>
                <a:gd name="T12" fmla="*/ 86 w 334"/>
                <a:gd name="T13" fmla="*/ 66 h 79"/>
                <a:gd name="T14" fmla="*/ 94 w 334"/>
                <a:gd name="T15" fmla="*/ 69 h 79"/>
                <a:gd name="T16" fmla="*/ 122 w 334"/>
                <a:gd name="T17" fmla="*/ 75 h 79"/>
                <a:gd name="T18" fmla="*/ 132 w 334"/>
                <a:gd name="T19" fmla="*/ 76 h 79"/>
                <a:gd name="T20" fmla="*/ 146 w 334"/>
                <a:gd name="T21" fmla="*/ 79 h 79"/>
                <a:gd name="T22" fmla="*/ 156 w 334"/>
                <a:gd name="T23" fmla="*/ 79 h 79"/>
                <a:gd name="T24" fmla="*/ 160 w 334"/>
                <a:gd name="T25" fmla="*/ 79 h 79"/>
                <a:gd name="T26" fmla="*/ 165 w 334"/>
                <a:gd name="T27" fmla="*/ 79 h 79"/>
                <a:gd name="T28" fmla="*/ 173 w 334"/>
                <a:gd name="T29" fmla="*/ 79 h 79"/>
                <a:gd name="T30" fmla="*/ 196 w 334"/>
                <a:gd name="T31" fmla="*/ 78 h 79"/>
                <a:gd name="T32" fmla="*/ 218 w 334"/>
                <a:gd name="T33" fmla="*/ 74 h 79"/>
                <a:gd name="T34" fmla="*/ 235 w 334"/>
                <a:gd name="T35" fmla="*/ 70 h 79"/>
                <a:gd name="T36" fmla="*/ 257 w 334"/>
                <a:gd name="T37" fmla="*/ 63 h 79"/>
                <a:gd name="T38" fmla="*/ 271 w 334"/>
                <a:gd name="T39" fmla="*/ 56 h 79"/>
                <a:gd name="T40" fmla="*/ 293 w 334"/>
                <a:gd name="T41" fmla="*/ 44 h 79"/>
                <a:gd name="T42" fmla="*/ 303 w 334"/>
                <a:gd name="T43" fmla="*/ 36 h 79"/>
                <a:gd name="T44" fmla="*/ 320 w 334"/>
                <a:gd name="T45" fmla="*/ 21 h 79"/>
                <a:gd name="T46" fmla="*/ 334 w 334"/>
                <a:gd name="T47" fmla="*/ 0 h 79"/>
                <a:gd name="T48" fmla="*/ 313 w 334"/>
                <a:gd name="T49" fmla="*/ 12 h 79"/>
                <a:gd name="T50" fmla="*/ 293 w 334"/>
                <a:gd name="T51" fmla="*/ 21 h 79"/>
                <a:gd name="T52" fmla="*/ 248 w 334"/>
                <a:gd name="T53" fmla="*/ 38 h 79"/>
                <a:gd name="T54" fmla="*/ 228 w 334"/>
                <a:gd name="T55" fmla="*/ 44 h 79"/>
                <a:gd name="T56" fmla="*/ 212 w 334"/>
                <a:gd name="T57" fmla="*/ 48 h 79"/>
                <a:gd name="T58" fmla="*/ 192 w 334"/>
                <a:gd name="T59" fmla="*/ 51 h 79"/>
                <a:gd name="T60" fmla="*/ 172 w 334"/>
                <a:gd name="T61" fmla="*/ 53 h 79"/>
                <a:gd name="T62" fmla="*/ 165 w 334"/>
                <a:gd name="T63" fmla="*/ 53 h 79"/>
                <a:gd name="T64" fmla="*/ 161 w 334"/>
                <a:gd name="T65" fmla="*/ 53 h 79"/>
                <a:gd name="T66" fmla="*/ 157 w 334"/>
                <a:gd name="T67" fmla="*/ 53 h 79"/>
                <a:gd name="T68" fmla="*/ 148 w 334"/>
                <a:gd name="T69" fmla="*/ 52 h 79"/>
                <a:gd name="T70" fmla="*/ 135 w 334"/>
                <a:gd name="T71" fmla="*/ 51 h 79"/>
                <a:gd name="T72" fmla="*/ 127 w 334"/>
                <a:gd name="T73" fmla="*/ 50 h 79"/>
                <a:gd name="T74" fmla="*/ 102 w 334"/>
                <a:gd name="T75" fmla="*/ 44 h 79"/>
                <a:gd name="T76" fmla="*/ 94 w 334"/>
                <a:gd name="T77" fmla="*/ 42 h 79"/>
                <a:gd name="T78" fmla="*/ 89 w 334"/>
                <a:gd name="T79" fmla="*/ 40 h 79"/>
                <a:gd name="T80" fmla="*/ 64 w 334"/>
                <a:gd name="T81" fmla="*/ 31 h 79"/>
                <a:gd name="T82" fmla="*/ 43 w 334"/>
                <a:gd name="T83" fmla="*/ 23 h 79"/>
                <a:gd name="T84" fmla="*/ 0 w 334"/>
                <a:gd name="T85" fmla="*/ 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79">
                  <a:moveTo>
                    <a:pt x="0" y="5"/>
                  </a:moveTo>
                  <a:lnTo>
                    <a:pt x="0" y="5"/>
                  </a:lnTo>
                  <a:lnTo>
                    <a:pt x="8" y="15"/>
                  </a:lnTo>
                  <a:lnTo>
                    <a:pt x="16" y="24"/>
                  </a:lnTo>
                  <a:lnTo>
                    <a:pt x="25" y="32"/>
                  </a:lnTo>
                  <a:lnTo>
                    <a:pt x="34" y="40"/>
                  </a:lnTo>
                  <a:lnTo>
                    <a:pt x="34" y="40"/>
                  </a:lnTo>
                  <a:lnTo>
                    <a:pt x="43" y="46"/>
                  </a:lnTo>
                  <a:lnTo>
                    <a:pt x="54" y="53"/>
                  </a:lnTo>
                  <a:lnTo>
                    <a:pt x="66" y="60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6" y="66"/>
                  </a:lnTo>
                  <a:lnTo>
                    <a:pt x="86" y="66"/>
                  </a:lnTo>
                  <a:lnTo>
                    <a:pt x="94" y="69"/>
                  </a:lnTo>
                  <a:lnTo>
                    <a:pt x="94" y="69"/>
                  </a:lnTo>
                  <a:lnTo>
                    <a:pt x="106" y="72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32" y="76"/>
                  </a:lnTo>
                  <a:lnTo>
                    <a:pt x="132" y="76"/>
                  </a:lnTo>
                  <a:lnTo>
                    <a:pt x="146" y="79"/>
                  </a:lnTo>
                  <a:lnTo>
                    <a:pt x="146" y="79"/>
                  </a:lnTo>
                  <a:lnTo>
                    <a:pt x="156" y="79"/>
                  </a:lnTo>
                  <a:lnTo>
                    <a:pt x="156" y="79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5" y="79"/>
                  </a:lnTo>
                  <a:lnTo>
                    <a:pt x="165" y="79"/>
                  </a:lnTo>
                  <a:lnTo>
                    <a:pt x="173" y="79"/>
                  </a:lnTo>
                  <a:lnTo>
                    <a:pt x="173" y="79"/>
                  </a:lnTo>
                  <a:lnTo>
                    <a:pt x="196" y="78"/>
                  </a:lnTo>
                  <a:lnTo>
                    <a:pt x="196" y="78"/>
                  </a:lnTo>
                  <a:lnTo>
                    <a:pt x="218" y="74"/>
                  </a:lnTo>
                  <a:lnTo>
                    <a:pt x="235" y="70"/>
                  </a:lnTo>
                  <a:lnTo>
                    <a:pt x="235" y="70"/>
                  </a:lnTo>
                  <a:lnTo>
                    <a:pt x="248" y="65"/>
                  </a:lnTo>
                  <a:lnTo>
                    <a:pt x="257" y="63"/>
                  </a:lnTo>
                  <a:lnTo>
                    <a:pt x="257" y="63"/>
                  </a:lnTo>
                  <a:lnTo>
                    <a:pt x="271" y="56"/>
                  </a:lnTo>
                  <a:lnTo>
                    <a:pt x="283" y="51"/>
                  </a:lnTo>
                  <a:lnTo>
                    <a:pt x="293" y="44"/>
                  </a:lnTo>
                  <a:lnTo>
                    <a:pt x="303" y="36"/>
                  </a:lnTo>
                  <a:lnTo>
                    <a:pt x="303" y="36"/>
                  </a:lnTo>
                  <a:lnTo>
                    <a:pt x="312" y="28"/>
                  </a:lnTo>
                  <a:lnTo>
                    <a:pt x="320" y="21"/>
                  </a:lnTo>
                  <a:lnTo>
                    <a:pt x="327" y="12"/>
                  </a:lnTo>
                  <a:lnTo>
                    <a:pt x="334" y="0"/>
                  </a:lnTo>
                  <a:lnTo>
                    <a:pt x="334" y="0"/>
                  </a:lnTo>
                  <a:lnTo>
                    <a:pt x="313" y="12"/>
                  </a:lnTo>
                  <a:lnTo>
                    <a:pt x="293" y="21"/>
                  </a:lnTo>
                  <a:lnTo>
                    <a:pt x="293" y="21"/>
                  </a:lnTo>
                  <a:lnTo>
                    <a:pt x="272" y="28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28" y="44"/>
                  </a:lnTo>
                  <a:lnTo>
                    <a:pt x="228" y="44"/>
                  </a:lnTo>
                  <a:lnTo>
                    <a:pt x="212" y="48"/>
                  </a:lnTo>
                  <a:lnTo>
                    <a:pt x="192" y="51"/>
                  </a:lnTo>
                  <a:lnTo>
                    <a:pt x="192" y="51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65" y="53"/>
                  </a:lnTo>
                  <a:lnTo>
                    <a:pt x="165" y="53"/>
                  </a:lnTo>
                  <a:lnTo>
                    <a:pt x="161" y="53"/>
                  </a:lnTo>
                  <a:lnTo>
                    <a:pt x="161" y="53"/>
                  </a:lnTo>
                  <a:lnTo>
                    <a:pt x="157" y="53"/>
                  </a:lnTo>
                  <a:lnTo>
                    <a:pt x="157" y="53"/>
                  </a:lnTo>
                  <a:lnTo>
                    <a:pt x="148" y="52"/>
                  </a:lnTo>
                  <a:lnTo>
                    <a:pt x="148" y="52"/>
                  </a:lnTo>
                  <a:lnTo>
                    <a:pt x="135" y="51"/>
                  </a:lnTo>
                  <a:lnTo>
                    <a:pt x="135" y="51"/>
                  </a:lnTo>
                  <a:lnTo>
                    <a:pt x="127" y="50"/>
                  </a:lnTo>
                  <a:lnTo>
                    <a:pt x="127" y="50"/>
                  </a:lnTo>
                  <a:lnTo>
                    <a:pt x="112" y="46"/>
                  </a:lnTo>
                  <a:lnTo>
                    <a:pt x="102" y="44"/>
                  </a:lnTo>
                  <a:lnTo>
                    <a:pt x="102" y="44"/>
                  </a:lnTo>
                  <a:lnTo>
                    <a:pt x="94" y="42"/>
                  </a:lnTo>
                  <a:lnTo>
                    <a:pt x="94" y="42"/>
                  </a:lnTo>
                  <a:lnTo>
                    <a:pt x="89" y="40"/>
                  </a:lnTo>
                  <a:lnTo>
                    <a:pt x="89" y="40"/>
                  </a:lnTo>
                  <a:lnTo>
                    <a:pt x="64" y="31"/>
                  </a:lnTo>
                  <a:lnTo>
                    <a:pt x="43" y="23"/>
                  </a:lnTo>
                  <a:lnTo>
                    <a:pt x="43" y="23"/>
                  </a:lnTo>
                  <a:lnTo>
                    <a:pt x="23" y="1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12926D4C-AA0A-77C5-D8AF-AF7C90FA6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4" y="1571"/>
              <a:ext cx="320" cy="115"/>
            </a:xfrm>
            <a:custGeom>
              <a:avLst/>
              <a:gdLst>
                <a:gd name="T0" fmla="*/ 0 w 320"/>
                <a:gd name="T1" fmla="*/ 0 h 115"/>
                <a:gd name="T2" fmla="*/ 0 w 320"/>
                <a:gd name="T3" fmla="*/ 0 h 115"/>
                <a:gd name="T4" fmla="*/ 7 w 320"/>
                <a:gd name="T5" fmla="*/ 10 h 115"/>
                <a:gd name="T6" fmla="*/ 13 w 320"/>
                <a:gd name="T7" fmla="*/ 20 h 115"/>
                <a:gd name="T8" fmla="*/ 21 w 320"/>
                <a:gd name="T9" fmla="*/ 29 h 115"/>
                <a:gd name="T10" fmla="*/ 29 w 320"/>
                <a:gd name="T11" fmla="*/ 37 h 115"/>
                <a:gd name="T12" fmla="*/ 29 w 320"/>
                <a:gd name="T13" fmla="*/ 37 h 115"/>
                <a:gd name="T14" fmla="*/ 39 w 320"/>
                <a:gd name="T15" fmla="*/ 45 h 115"/>
                <a:gd name="T16" fmla="*/ 49 w 320"/>
                <a:gd name="T17" fmla="*/ 52 h 115"/>
                <a:gd name="T18" fmla="*/ 60 w 320"/>
                <a:gd name="T19" fmla="*/ 58 h 115"/>
                <a:gd name="T20" fmla="*/ 74 w 320"/>
                <a:gd name="T21" fmla="*/ 65 h 115"/>
                <a:gd name="T22" fmla="*/ 74 w 320"/>
                <a:gd name="T23" fmla="*/ 65 h 115"/>
                <a:gd name="T24" fmla="*/ 87 w 320"/>
                <a:gd name="T25" fmla="*/ 72 h 115"/>
                <a:gd name="T26" fmla="*/ 113 w 320"/>
                <a:gd name="T27" fmla="*/ 81 h 115"/>
                <a:gd name="T28" fmla="*/ 113 w 320"/>
                <a:gd name="T29" fmla="*/ 81 h 115"/>
                <a:gd name="T30" fmla="*/ 128 w 320"/>
                <a:gd name="T31" fmla="*/ 86 h 115"/>
                <a:gd name="T32" fmla="*/ 128 w 320"/>
                <a:gd name="T33" fmla="*/ 86 h 115"/>
                <a:gd name="T34" fmla="*/ 139 w 320"/>
                <a:gd name="T35" fmla="*/ 90 h 115"/>
                <a:gd name="T36" fmla="*/ 139 w 320"/>
                <a:gd name="T37" fmla="*/ 90 h 115"/>
                <a:gd name="T38" fmla="*/ 163 w 320"/>
                <a:gd name="T39" fmla="*/ 97 h 115"/>
                <a:gd name="T40" fmla="*/ 163 w 320"/>
                <a:gd name="T41" fmla="*/ 97 h 115"/>
                <a:gd name="T42" fmla="*/ 201 w 320"/>
                <a:gd name="T43" fmla="*/ 106 h 115"/>
                <a:gd name="T44" fmla="*/ 222 w 320"/>
                <a:gd name="T45" fmla="*/ 111 h 115"/>
                <a:gd name="T46" fmla="*/ 222 w 320"/>
                <a:gd name="T47" fmla="*/ 111 h 115"/>
                <a:gd name="T48" fmla="*/ 237 w 320"/>
                <a:gd name="T49" fmla="*/ 113 h 115"/>
                <a:gd name="T50" fmla="*/ 250 w 320"/>
                <a:gd name="T51" fmla="*/ 115 h 115"/>
                <a:gd name="T52" fmla="*/ 262 w 320"/>
                <a:gd name="T53" fmla="*/ 115 h 115"/>
                <a:gd name="T54" fmla="*/ 273 w 320"/>
                <a:gd name="T55" fmla="*/ 115 h 115"/>
                <a:gd name="T56" fmla="*/ 273 w 320"/>
                <a:gd name="T57" fmla="*/ 115 h 115"/>
                <a:gd name="T58" fmla="*/ 297 w 320"/>
                <a:gd name="T59" fmla="*/ 114 h 115"/>
                <a:gd name="T60" fmla="*/ 320 w 320"/>
                <a:gd name="T61" fmla="*/ 110 h 115"/>
                <a:gd name="T62" fmla="*/ 320 w 320"/>
                <a:gd name="T63" fmla="*/ 110 h 115"/>
                <a:gd name="T64" fmla="*/ 276 w 320"/>
                <a:gd name="T65" fmla="*/ 96 h 115"/>
                <a:gd name="T66" fmla="*/ 276 w 320"/>
                <a:gd name="T67" fmla="*/ 96 h 115"/>
                <a:gd name="T68" fmla="*/ 253 w 320"/>
                <a:gd name="T69" fmla="*/ 91 h 115"/>
                <a:gd name="T70" fmla="*/ 228 w 320"/>
                <a:gd name="T71" fmla="*/ 85 h 115"/>
                <a:gd name="T72" fmla="*/ 228 w 320"/>
                <a:gd name="T73" fmla="*/ 85 h 115"/>
                <a:gd name="T74" fmla="*/ 206 w 320"/>
                <a:gd name="T75" fmla="*/ 81 h 115"/>
                <a:gd name="T76" fmla="*/ 171 w 320"/>
                <a:gd name="T77" fmla="*/ 72 h 115"/>
                <a:gd name="T78" fmla="*/ 171 w 320"/>
                <a:gd name="T79" fmla="*/ 72 h 115"/>
                <a:gd name="T80" fmla="*/ 147 w 320"/>
                <a:gd name="T81" fmla="*/ 65 h 115"/>
                <a:gd name="T82" fmla="*/ 147 w 320"/>
                <a:gd name="T83" fmla="*/ 65 h 115"/>
                <a:gd name="T84" fmla="*/ 137 w 320"/>
                <a:gd name="T85" fmla="*/ 62 h 115"/>
                <a:gd name="T86" fmla="*/ 137 w 320"/>
                <a:gd name="T87" fmla="*/ 62 h 115"/>
                <a:gd name="T88" fmla="*/ 122 w 320"/>
                <a:gd name="T89" fmla="*/ 56 h 115"/>
                <a:gd name="T90" fmla="*/ 122 w 320"/>
                <a:gd name="T91" fmla="*/ 56 h 115"/>
                <a:gd name="T92" fmla="*/ 97 w 320"/>
                <a:gd name="T93" fmla="*/ 47 h 115"/>
                <a:gd name="T94" fmla="*/ 85 w 320"/>
                <a:gd name="T95" fmla="*/ 41 h 115"/>
                <a:gd name="T96" fmla="*/ 85 w 320"/>
                <a:gd name="T97" fmla="*/ 41 h 115"/>
                <a:gd name="T98" fmla="*/ 40 w 320"/>
                <a:gd name="T99" fmla="*/ 21 h 115"/>
                <a:gd name="T100" fmla="*/ 40 w 320"/>
                <a:gd name="T101" fmla="*/ 21 h 115"/>
                <a:gd name="T102" fmla="*/ 20 w 320"/>
                <a:gd name="T103" fmla="*/ 11 h 115"/>
                <a:gd name="T104" fmla="*/ 0 w 320"/>
                <a:gd name="T105" fmla="*/ 0 h 115"/>
                <a:gd name="T106" fmla="*/ 0 w 320"/>
                <a:gd name="T10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0" h="115">
                  <a:moveTo>
                    <a:pt x="0" y="0"/>
                  </a:moveTo>
                  <a:lnTo>
                    <a:pt x="0" y="0"/>
                  </a:lnTo>
                  <a:lnTo>
                    <a:pt x="7" y="10"/>
                  </a:lnTo>
                  <a:lnTo>
                    <a:pt x="13" y="20"/>
                  </a:lnTo>
                  <a:lnTo>
                    <a:pt x="21" y="29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39" y="45"/>
                  </a:lnTo>
                  <a:lnTo>
                    <a:pt x="49" y="52"/>
                  </a:lnTo>
                  <a:lnTo>
                    <a:pt x="60" y="58"/>
                  </a:lnTo>
                  <a:lnTo>
                    <a:pt x="74" y="65"/>
                  </a:lnTo>
                  <a:lnTo>
                    <a:pt x="74" y="65"/>
                  </a:lnTo>
                  <a:lnTo>
                    <a:pt x="87" y="72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28" y="86"/>
                  </a:lnTo>
                  <a:lnTo>
                    <a:pt x="128" y="86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63" y="97"/>
                  </a:lnTo>
                  <a:lnTo>
                    <a:pt x="163" y="97"/>
                  </a:lnTo>
                  <a:lnTo>
                    <a:pt x="201" y="106"/>
                  </a:lnTo>
                  <a:lnTo>
                    <a:pt x="222" y="111"/>
                  </a:lnTo>
                  <a:lnTo>
                    <a:pt x="222" y="111"/>
                  </a:lnTo>
                  <a:lnTo>
                    <a:pt x="237" y="113"/>
                  </a:lnTo>
                  <a:lnTo>
                    <a:pt x="250" y="115"/>
                  </a:lnTo>
                  <a:lnTo>
                    <a:pt x="262" y="115"/>
                  </a:lnTo>
                  <a:lnTo>
                    <a:pt x="273" y="115"/>
                  </a:lnTo>
                  <a:lnTo>
                    <a:pt x="273" y="115"/>
                  </a:lnTo>
                  <a:lnTo>
                    <a:pt x="297" y="114"/>
                  </a:lnTo>
                  <a:lnTo>
                    <a:pt x="320" y="110"/>
                  </a:lnTo>
                  <a:lnTo>
                    <a:pt x="320" y="110"/>
                  </a:lnTo>
                  <a:lnTo>
                    <a:pt x="276" y="96"/>
                  </a:lnTo>
                  <a:lnTo>
                    <a:pt x="276" y="96"/>
                  </a:lnTo>
                  <a:lnTo>
                    <a:pt x="253" y="91"/>
                  </a:lnTo>
                  <a:lnTo>
                    <a:pt x="228" y="85"/>
                  </a:lnTo>
                  <a:lnTo>
                    <a:pt x="228" y="85"/>
                  </a:lnTo>
                  <a:lnTo>
                    <a:pt x="206" y="81"/>
                  </a:lnTo>
                  <a:lnTo>
                    <a:pt x="171" y="72"/>
                  </a:lnTo>
                  <a:lnTo>
                    <a:pt x="171" y="72"/>
                  </a:lnTo>
                  <a:lnTo>
                    <a:pt x="147" y="65"/>
                  </a:lnTo>
                  <a:lnTo>
                    <a:pt x="147" y="65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97" y="47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20" y="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B611DA6C-5FD2-F7F0-6EAE-AC341426A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5" y="1486"/>
              <a:ext cx="325" cy="132"/>
            </a:xfrm>
            <a:custGeom>
              <a:avLst/>
              <a:gdLst>
                <a:gd name="T0" fmla="*/ 18 w 325"/>
                <a:gd name="T1" fmla="*/ 66 h 132"/>
                <a:gd name="T2" fmla="*/ 46 w 325"/>
                <a:gd name="T3" fmla="*/ 86 h 132"/>
                <a:gd name="T4" fmla="*/ 83 w 325"/>
                <a:gd name="T5" fmla="*/ 103 h 132"/>
                <a:gd name="T6" fmla="*/ 122 w 325"/>
                <a:gd name="T7" fmla="*/ 115 h 132"/>
                <a:gd name="T8" fmla="*/ 157 w 325"/>
                <a:gd name="T9" fmla="*/ 124 h 132"/>
                <a:gd name="T10" fmla="*/ 201 w 325"/>
                <a:gd name="T11" fmla="*/ 130 h 132"/>
                <a:gd name="T12" fmla="*/ 237 w 325"/>
                <a:gd name="T13" fmla="*/ 132 h 132"/>
                <a:gd name="T14" fmla="*/ 242 w 325"/>
                <a:gd name="T15" fmla="*/ 132 h 132"/>
                <a:gd name="T16" fmla="*/ 250 w 325"/>
                <a:gd name="T17" fmla="*/ 132 h 132"/>
                <a:gd name="T18" fmla="*/ 252 w 325"/>
                <a:gd name="T19" fmla="*/ 132 h 132"/>
                <a:gd name="T20" fmla="*/ 256 w 325"/>
                <a:gd name="T21" fmla="*/ 131 h 132"/>
                <a:gd name="T22" fmla="*/ 259 w 325"/>
                <a:gd name="T23" fmla="*/ 130 h 132"/>
                <a:gd name="T24" fmla="*/ 267 w 325"/>
                <a:gd name="T25" fmla="*/ 124 h 132"/>
                <a:gd name="T26" fmla="*/ 273 w 325"/>
                <a:gd name="T27" fmla="*/ 110 h 132"/>
                <a:gd name="T28" fmla="*/ 273 w 325"/>
                <a:gd name="T29" fmla="*/ 103 h 132"/>
                <a:gd name="T30" fmla="*/ 269 w 325"/>
                <a:gd name="T31" fmla="*/ 92 h 132"/>
                <a:gd name="T32" fmla="*/ 266 w 325"/>
                <a:gd name="T33" fmla="*/ 87 h 132"/>
                <a:gd name="T34" fmla="*/ 255 w 325"/>
                <a:gd name="T35" fmla="*/ 75 h 132"/>
                <a:gd name="T36" fmla="*/ 234 w 325"/>
                <a:gd name="T37" fmla="*/ 57 h 132"/>
                <a:gd name="T38" fmla="*/ 220 w 325"/>
                <a:gd name="T39" fmla="*/ 46 h 132"/>
                <a:gd name="T40" fmla="*/ 220 w 325"/>
                <a:gd name="T41" fmla="*/ 46 h 132"/>
                <a:gd name="T42" fmla="*/ 209 w 325"/>
                <a:gd name="T43" fmla="*/ 71 h 132"/>
                <a:gd name="T44" fmla="*/ 212 w 325"/>
                <a:gd name="T45" fmla="*/ 71 h 132"/>
                <a:gd name="T46" fmla="*/ 219 w 325"/>
                <a:gd name="T47" fmla="*/ 73 h 132"/>
                <a:gd name="T48" fmla="*/ 237 w 325"/>
                <a:gd name="T49" fmla="*/ 77 h 132"/>
                <a:gd name="T50" fmla="*/ 291 w 325"/>
                <a:gd name="T51" fmla="*/ 92 h 132"/>
                <a:gd name="T52" fmla="*/ 309 w 325"/>
                <a:gd name="T53" fmla="*/ 96 h 132"/>
                <a:gd name="T54" fmla="*/ 325 w 325"/>
                <a:gd name="T55" fmla="*/ 100 h 132"/>
                <a:gd name="T56" fmla="*/ 325 w 325"/>
                <a:gd name="T57" fmla="*/ 99 h 132"/>
                <a:gd name="T58" fmla="*/ 321 w 325"/>
                <a:gd name="T59" fmla="*/ 88 h 132"/>
                <a:gd name="T60" fmla="*/ 313 w 325"/>
                <a:gd name="T61" fmla="*/ 65 h 132"/>
                <a:gd name="T62" fmla="*/ 308 w 325"/>
                <a:gd name="T63" fmla="*/ 54 h 132"/>
                <a:gd name="T64" fmla="*/ 306 w 325"/>
                <a:gd name="T65" fmla="*/ 48 h 132"/>
                <a:gd name="T66" fmla="*/ 288 w 325"/>
                <a:gd name="T67" fmla="*/ 19 h 132"/>
                <a:gd name="T68" fmla="*/ 282 w 325"/>
                <a:gd name="T69" fmla="*/ 46 h 132"/>
                <a:gd name="T70" fmla="*/ 285 w 325"/>
                <a:gd name="T71" fmla="*/ 56 h 132"/>
                <a:gd name="T72" fmla="*/ 287 w 325"/>
                <a:gd name="T73" fmla="*/ 63 h 132"/>
                <a:gd name="T74" fmla="*/ 287 w 325"/>
                <a:gd name="T75" fmla="*/ 63 h 132"/>
                <a:gd name="T76" fmla="*/ 286 w 325"/>
                <a:gd name="T77" fmla="*/ 63 h 132"/>
                <a:gd name="T78" fmla="*/ 279 w 325"/>
                <a:gd name="T79" fmla="*/ 62 h 132"/>
                <a:gd name="T80" fmla="*/ 243 w 325"/>
                <a:gd name="T81" fmla="*/ 52 h 132"/>
                <a:gd name="T82" fmla="*/ 225 w 325"/>
                <a:gd name="T83" fmla="*/ 47 h 132"/>
                <a:gd name="T84" fmla="*/ 217 w 325"/>
                <a:gd name="T85" fmla="*/ 45 h 132"/>
                <a:gd name="T86" fmla="*/ 215 w 325"/>
                <a:gd name="T87" fmla="*/ 45 h 132"/>
                <a:gd name="T88" fmla="*/ 205 w 325"/>
                <a:gd name="T89" fmla="*/ 68 h 132"/>
                <a:gd name="T90" fmla="*/ 209 w 325"/>
                <a:gd name="T91" fmla="*/ 71 h 132"/>
                <a:gd name="T92" fmla="*/ 228 w 325"/>
                <a:gd name="T93" fmla="*/ 85 h 132"/>
                <a:gd name="T94" fmla="*/ 243 w 325"/>
                <a:gd name="T95" fmla="*/ 100 h 132"/>
                <a:gd name="T96" fmla="*/ 246 w 325"/>
                <a:gd name="T97" fmla="*/ 103 h 132"/>
                <a:gd name="T98" fmla="*/ 247 w 325"/>
                <a:gd name="T99" fmla="*/ 106 h 132"/>
                <a:gd name="T100" fmla="*/ 247 w 325"/>
                <a:gd name="T101" fmla="*/ 106 h 132"/>
                <a:gd name="T102" fmla="*/ 237 w 325"/>
                <a:gd name="T103" fmla="*/ 106 h 132"/>
                <a:gd name="T104" fmla="*/ 203 w 325"/>
                <a:gd name="T105" fmla="*/ 104 h 132"/>
                <a:gd name="T106" fmla="*/ 144 w 325"/>
                <a:gd name="T107" fmla="*/ 94 h 132"/>
                <a:gd name="T108" fmla="*/ 104 w 325"/>
                <a:gd name="T109" fmla="*/ 83 h 132"/>
                <a:gd name="T110" fmla="*/ 66 w 325"/>
                <a:gd name="T111" fmla="*/ 69 h 132"/>
                <a:gd name="T112" fmla="*/ 0 w 325"/>
                <a:gd name="T11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5" h="132">
                  <a:moveTo>
                    <a:pt x="0" y="49"/>
                  </a:moveTo>
                  <a:lnTo>
                    <a:pt x="0" y="49"/>
                  </a:lnTo>
                  <a:lnTo>
                    <a:pt x="18" y="66"/>
                  </a:lnTo>
                  <a:lnTo>
                    <a:pt x="27" y="73"/>
                  </a:lnTo>
                  <a:lnTo>
                    <a:pt x="36" y="80"/>
                  </a:lnTo>
                  <a:lnTo>
                    <a:pt x="46" y="86"/>
                  </a:lnTo>
                  <a:lnTo>
                    <a:pt x="57" y="92"/>
                  </a:lnTo>
                  <a:lnTo>
                    <a:pt x="68" y="97"/>
                  </a:lnTo>
                  <a:lnTo>
                    <a:pt x="83" y="103"/>
                  </a:lnTo>
                  <a:lnTo>
                    <a:pt x="83" y="103"/>
                  </a:lnTo>
                  <a:lnTo>
                    <a:pt x="96" y="107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38" y="120"/>
                  </a:lnTo>
                  <a:lnTo>
                    <a:pt x="157" y="124"/>
                  </a:lnTo>
                  <a:lnTo>
                    <a:pt x="180" y="128"/>
                  </a:lnTo>
                  <a:lnTo>
                    <a:pt x="201" y="130"/>
                  </a:lnTo>
                  <a:lnTo>
                    <a:pt x="201" y="130"/>
                  </a:lnTo>
                  <a:lnTo>
                    <a:pt x="220" y="131"/>
                  </a:lnTo>
                  <a:lnTo>
                    <a:pt x="220" y="131"/>
                  </a:lnTo>
                  <a:lnTo>
                    <a:pt x="237" y="132"/>
                  </a:lnTo>
                  <a:lnTo>
                    <a:pt x="237" y="132"/>
                  </a:lnTo>
                  <a:lnTo>
                    <a:pt x="242" y="132"/>
                  </a:lnTo>
                  <a:lnTo>
                    <a:pt x="242" y="132"/>
                  </a:lnTo>
                  <a:lnTo>
                    <a:pt x="248" y="132"/>
                  </a:lnTo>
                  <a:lnTo>
                    <a:pt x="248" y="132"/>
                  </a:lnTo>
                  <a:lnTo>
                    <a:pt x="250" y="132"/>
                  </a:lnTo>
                  <a:lnTo>
                    <a:pt x="250" y="132"/>
                  </a:lnTo>
                  <a:lnTo>
                    <a:pt x="252" y="132"/>
                  </a:lnTo>
                  <a:lnTo>
                    <a:pt x="252" y="132"/>
                  </a:lnTo>
                  <a:lnTo>
                    <a:pt x="255" y="131"/>
                  </a:lnTo>
                  <a:lnTo>
                    <a:pt x="255" y="131"/>
                  </a:lnTo>
                  <a:lnTo>
                    <a:pt x="256" y="131"/>
                  </a:lnTo>
                  <a:lnTo>
                    <a:pt x="256" y="131"/>
                  </a:lnTo>
                  <a:lnTo>
                    <a:pt x="259" y="130"/>
                  </a:lnTo>
                  <a:lnTo>
                    <a:pt x="259" y="130"/>
                  </a:lnTo>
                  <a:lnTo>
                    <a:pt x="263" y="128"/>
                  </a:lnTo>
                  <a:lnTo>
                    <a:pt x="267" y="124"/>
                  </a:lnTo>
                  <a:lnTo>
                    <a:pt x="267" y="124"/>
                  </a:lnTo>
                  <a:lnTo>
                    <a:pt x="271" y="119"/>
                  </a:lnTo>
                  <a:lnTo>
                    <a:pt x="273" y="115"/>
                  </a:lnTo>
                  <a:lnTo>
                    <a:pt x="273" y="110"/>
                  </a:lnTo>
                  <a:lnTo>
                    <a:pt x="273" y="110"/>
                  </a:lnTo>
                  <a:lnTo>
                    <a:pt x="273" y="103"/>
                  </a:lnTo>
                  <a:lnTo>
                    <a:pt x="273" y="103"/>
                  </a:lnTo>
                  <a:lnTo>
                    <a:pt x="272" y="97"/>
                  </a:lnTo>
                  <a:lnTo>
                    <a:pt x="272" y="97"/>
                  </a:lnTo>
                  <a:lnTo>
                    <a:pt x="269" y="92"/>
                  </a:lnTo>
                  <a:lnTo>
                    <a:pt x="269" y="92"/>
                  </a:lnTo>
                  <a:lnTo>
                    <a:pt x="266" y="87"/>
                  </a:lnTo>
                  <a:lnTo>
                    <a:pt x="266" y="87"/>
                  </a:lnTo>
                  <a:lnTo>
                    <a:pt x="262" y="83"/>
                  </a:lnTo>
                  <a:lnTo>
                    <a:pt x="262" y="83"/>
                  </a:lnTo>
                  <a:lnTo>
                    <a:pt x="255" y="75"/>
                  </a:lnTo>
                  <a:lnTo>
                    <a:pt x="255" y="75"/>
                  </a:lnTo>
                  <a:lnTo>
                    <a:pt x="246" y="66"/>
                  </a:lnTo>
                  <a:lnTo>
                    <a:pt x="234" y="57"/>
                  </a:lnTo>
                  <a:lnTo>
                    <a:pt x="234" y="57"/>
                  </a:lnTo>
                  <a:lnTo>
                    <a:pt x="223" y="48"/>
                  </a:lnTo>
                  <a:lnTo>
                    <a:pt x="220" y="46"/>
                  </a:lnTo>
                  <a:lnTo>
                    <a:pt x="220" y="46"/>
                  </a:lnTo>
                  <a:lnTo>
                    <a:pt x="220" y="46"/>
                  </a:lnTo>
                  <a:lnTo>
                    <a:pt x="220" y="46"/>
                  </a:lnTo>
                  <a:lnTo>
                    <a:pt x="220" y="46"/>
                  </a:lnTo>
                  <a:lnTo>
                    <a:pt x="209" y="71"/>
                  </a:lnTo>
                  <a:lnTo>
                    <a:pt x="209" y="71"/>
                  </a:lnTo>
                  <a:lnTo>
                    <a:pt x="210" y="71"/>
                  </a:lnTo>
                  <a:lnTo>
                    <a:pt x="210" y="71"/>
                  </a:lnTo>
                  <a:lnTo>
                    <a:pt x="212" y="71"/>
                  </a:lnTo>
                  <a:lnTo>
                    <a:pt x="212" y="71"/>
                  </a:lnTo>
                  <a:lnTo>
                    <a:pt x="219" y="73"/>
                  </a:lnTo>
                  <a:lnTo>
                    <a:pt x="219" y="73"/>
                  </a:lnTo>
                  <a:lnTo>
                    <a:pt x="219" y="73"/>
                  </a:lnTo>
                  <a:lnTo>
                    <a:pt x="237" y="77"/>
                  </a:lnTo>
                  <a:lnTo>
                    <a:pt x="237" y="77"/>
                  </a:lnTo>
                  <a:lnTo>
                    <a:pt x="272" y="86"/>
                  </a:lnTo>
                  <a:lnTo>
                    <a:pt x="272" y="86"/>
                  </a:lnTo>
                  <a:lnTo>
                    <a:pt x="291" y="92"/>
                  </a:lnTo>
                  <a:lnTo>
                    <a:pt x="291" y="92"/>
                  </a:lnTo>
                  <a:lnTo>
                    <a:pt x="309" y="96"/>
                  </a:lnTo>
                  <a:lnTo>
                    <a:pt x="309" y="96"/>
                  </a:lnTo>
                  <a:lnTo>
                    <a:pt x="323" y="100"/>
                  </a:lnTo>
                  <a:lnTo>
                    <a:pt x="325" y="100"/>
                  </a:lnTo>
                  <a:lnTo>
                    <a:pt x="325" y="100"/>
                  </a:lnTo>
                  <a:lnTo>
                    <a:pt x="325" y="100"/>
                  </a:lnTo>
                  <a:lnTo>
                    <a:pt x="325" y="100"/>
                  </a:lnTo>
                  <a:lnTo>
                    <a:pt x="325" y="99"/>
                  </a:lnTo>
                  <a:lnTo>
                    <a:pt x="324" y="95"/>
                  </a:lnTo>
                  <a:lnTo>
                    <a:pt x="324" y="95"/>
                  </a:lnTo>
                  <a:lnTo>
                    <a:pt x="321" y="88"/>
                  </a:lnTo>
                  <a:lnTo>
                    <a:pt x="321" y="88"/>
                  </a:lnTo>
                  <a:lnTo>
                    <a:pt x="313" y="65"/>
                  </a:lnTo>
                  <a:lnTo>
                    <a:pt x="313" y="65"/>
                  </a:lnTo>
                  <a:lnTo>
                    <a:pt x="310" y="59"/>
                  </a:lnTo>
                  <a:lnTo>
                    <a:pt x="310" y="59"/>
                  </a:lnTo>
                  <a:lnTo>
                    <a:pt x="308" y="54"/>
                  </a:lnTo>
                  <a:lnTo>
                    <a:pt x="308" y="54"/>
                  </a:lnTo>
                  <a:lnTo>
                    <a:pt x="306" y="48"/>
                  </a:lnTo>
                  <a:lnTo>
                    <a:pt x="306" y="48"/>
                  </a:lnTo>
                  <a:lnTo>
                    <a:pt x="300" y="38"/>
                  </a:lnTo>
                  <a:lnTo>
                    <a:pt x="300" y="38"/>
                  </a:lnTo>
                  <a:lnTo>
                    <a:pt x="288" y="19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82" y="46"/>
                  </a:lnTo>
                  <a:lnTo>
                    <a:pt x="282" y="46"/>
                  </a:lnTo>
                  <a:lnTo>
                    <a:pt x="285" y="56"/>
                  </a:lnTo>
                  <a:lnTo>
                    <a:pt x="285" y="56"/>
                  </a:lnTo>
                  <a:lnTo>
                    <a:pt x="287" y="62"/>
                  </a:lnTo>
                  <a:lnTo>
                    <a:pt x="287" y="62"/>
                  </a:lnTo>
                  <a:lnTo>
                    <a:pt x="287" y="63"/>
                  </a:lnTo>
                  <a:lnTo>
                    <a:pt x="287" y="63"/>
                  </a:lnTo>
                  <a:lnTo>
                    <a:pt x="287" y="63"/>
                  </a:lnTo>
                  <a:lnTo>
                    <a:pt x="287" y="63"/>
                  </a:lnTo>
                  <a:lnTo>
                    <a:pt x="286" y="63"/>
                  </a:lnTo>
                  <a:lnTo>
                    <a:pt x="286" y="63"/>
                  </a:lnTo>
                  <a:lnTo>
                    <a:pt x="286" y="63"/>
                  </a:lnTo>
                  <a:lnTo>
                    <a:pt x="286" y="63"/>
                  </a:lnTo>
                  <a:lnTo>
                    <a:pt x="286" y="63"/>
                  </a:lnTo>
                  <a:lnTo>
                    <a:pt x="279" y="62"/>
                  </a:lnTo>
                  <a:lnTo>
                    <a:pt x="279" y="62"/>
                  </a:lnTo>
                  <a:lnTo>
                    <a:pt x="243" y="52"/>
                  </a:lnTo>
                  <a:lnTo>
                    <a:pt x="243" y="52"/>
                  </a:lnTo>
                  <a:lnTo>
                    <a:pt x="225" y="47"/>
                  </a:lnTo>
                  <a:lnTo>
                    <a:pt x="225" y="47"/>
                  </a:lnTo>
                  <a:lnTo>
                    <a:pt x="225" y="47"/>
                  </a:lnTo>
                  <a:lnTo>
                    <a:pt x="219" y="45"/>
                  </a:lnTo>
                  <a:lnTo>
                    <a:pt x="217" y="45"/>
                  </a:lnTo>
                  <a:lnTo>
                    <a:pt x="217" y="45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05" y="68"/>
                  </a:lnTo>
                  <a:lnTo>
                    <a:pt x="205" y="68"/>
                  </a:lnTo>
                  <a:lnTo>
                    <a:pt x="205" y="68"/>
                  </a:lnTo>
                  <a:lnTo>
                    <a:pt x="207" y="68"/>
                  </a:lnTo>
                  <a:lnTo>
                    <a:pt x="209" y="71"/>
                  </a:lnTo>
                  <a:lnTo>
                    <a:pt x="209" y="71"/>
                  </a:lnTo>
                  <a:lnTo>
                    <a:pt x="219" y="77"/>
                  </a:lnTo>
                  <a:lnTo>
                    <a:pt x="219" y="77"/>
                  </a:lnTo>
                  <a:lnTo>
                    <a:pt x="228" y="85"/>
                  </a:lnTo>
                  <a:lnTo>
                    <a:pt x="237" y="93"/>
                  </a:lnTo>
                  <a:lnTo>
                    <a:pt x="237" y="93"/>
                  </a:lnTo>
                  <a:lnTo>
                    <a:pt x="243" y="100"/>
                  </a:lnTo>
                  <a:lnTo>
                    <a:pt x="243" y="100"/>
                  </a:lnTo>
                  <a:lnTo>
                    <a:pt x="246" y="103"/>
                  </a:lnTo>
                  <a:lnTo>
                    <a:pt x="246" y="103"/>
                  </a:lnTo>
                  <a:lnTo>
                    <a:pt x="247" y="105"/>
                  </a:lnTo>
                  <a:lnTo>
                    <a:pt x="247" y="105"/>
                  </a:lnTo>
                  <a:lnTo>
                    <a:pt x="247" y="106"/>
                  </a:lnTo>
                  <a:lnTo>
                    <a:pt x="247" y="106"/>
                  </a:lnTo>
                  <a:lnTo>
                    <a:pt x="247" y="106"/>
                  </a:lnTo>
                  <a:lnTo>
                    <a:pt x="247" y="106"/>
                  </a:lnTo>
                  <a:lnTo>
                    <a:pt x="247" y="106"/>
                  </a:lnTo>
                  <a:lnTo>
                    <a:pt x="247" y="106"/>
                  </a:lnTo>
                  <a:lnTo>
                    <a:pt x="237" y="106"/>
                  </a:lnTo>
                  <a:lnTo>
                    <a:pt x="221" y="105"/>
                  </a:lnTo>
                  <a:lnTo>
                    <a:pt x="203" y="104"/>
                  </a:lnTo>
                  <a:lnTo>
                    <a:pt x="203" y="104"/>
                  </a:lnTo>
                  <a:lnTo>
                    <a:pt x="183" y="101"/>
                  </a:lnTo>
                  <a:lnTo>
                    <a:pt x="163" y="97"/>
                  </a:lnTo>
                  <a:lnTo>
                    <a:pt x="144" y="94"/>
                  </a:lnTo>
                  <a:lnTo>
                    <a:pt x="130" y="91"/>
                  </a:lnTo>
                  <a:lnTo>
                    <a:pt x="130" y="91"/>
                  </a:lnTo>
                  <a:lnTo>
                    <a:pt x="104" y="83"/>
                  </a:lnTo>
                  <a:lnTo>
                    <a:pt x="92" y="78"/>
                  </a:lnTo>
                  <a:lnTo>
                    <a:pt x="92" y="78"/>
                  </a:lnTo>
                  <a:lnTo>
                    <a:pt x="66" y="69"/>
                  </a:lnTo>
                  <a:lnTo>
                    <a:pt x="45" y="63"/>
                  </a:lnTo>
                  <a:lnTo>
                    <a:pt x="0" y="4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id="{C69E4DE6-035A-F25A-C618-646D45EE8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0" y="1498"/>
              <a:ext cx="622" cy="216"/>
            </a:xfrm>
            <a:custGeom>
              <a:avLst/>
              <a:gdLst>
                <a:gd name="T0" fmla="*/ 29 w 622"/>
                <a:gd name="T1" fmla="*/ 38 h 216"/>
                <a:gd name="T2" fmla="*/ 67 w 622"/>
                <a:gd name="T3" fmla="*/ 72 h 216"/>
                <a:gd name="T4" fmla="*/ 89 w 622"/>
                <a:gd name="T5" fmla="*/ 87 h 216"/>
                <a:gd name="T6" fmla="*/ 118 w 622"/>
                <a:gd name="T7" fmla="*/ 104 h 216"/>
                <a:gd name="T8" fmla="*/ 200 w 622"/>
                <a:gd name="T9" fmla="*/ 146 h 216"/>
                <a:gd name="T10" fmla="*/ 293 w 622"/>
                <a:gd name="T11" fmla="*/ 176 h 216"/>
                <a:gd name="T12" fmla="*/ 352 w 622"/>
                <a:gd name="T13" fmla="*/ 188 h 216"/>
                <a:gd name="T14" fmla="*/ 376 w 622"/>
                <a:gd name="T15" fmla="*/ 192 h 216"/>
                <a:gd name="T16" fmla="*/ 390 w 622"/>
                <a:gd name="T17" fmla="*/ 185 h 216"/>
                <a:gd name="T18" fmla="*/ 398 w 622"/>
                <a:gd name="T19" fmla="*/ 169 h 216"/>
                <a:gd name="T20" fmla="*/ 398 w 622"/>
                <a:gd name="T21" fmla="*/ 156 h 216"/>
                <a:gd name="T22" fmla="*/ 396 w 622"/>
                <a:gd name="T23" fmla="*/ 148 h 216"/>
                <a:gd name="T24" fmla="*/ 396 w 622"/>
                <a:gd name="T25" fmla="*/ 146 h 216"/>
                <a:gd name="T26" fmla="*/ 459 w 622"/>
                <a:gd name="T27" fmla="*/ 171 h 216"/>
                <a:gd name="T28" fmla="*/ 485 w 622"/>
                <a:gd name="T29" fmla="*/ 183 h 216"/>
                <a:gd name="T30" fmla="*/ 512 w 622"/>
                <a:gd name="T31" fmla="*/ 194 h 216"/>
                <a:gd name="T32" fmla="*/ 519 w 622"/>
                <a:gd name="T33" fmla="*/ 196 h 216"/>
                <a:gd name="T34" fmla="*/ 527 w 622"/>
                <a:gd name="T35" fmla="*/ 177 h 216"/>
                <a:gd name="T36" fmla="*/ 529 w 622"/>
                <a:gd name="T37" fmla="*/ 161 h 216"/>
                <a:gd name="T38" fmla="*/ 526 w 622"/>
                <a:gd name="T39" fmla="*/ 145 h 216"/>
                <a:gd name="T40" fmla="*/ 517 w 622"/>
                <a:gd name="T41" fmla="*/ 129 h 216"/>
                <a:gd name="T42" fmla="*/ 499 w 622"/>
                <a:gd name="T43" fmla="*/ 148 h 216"/>
                <a:gd name="T44" fmla="*/ 519 w 622"/>
                <a:gd name="T45" fmla="*/ 160 h 216"/>
                <a:gd name="T46" fmla="*/ 579 w 622"/>
                <a:gd name="T47" fmla="*/ 205 h 216"/>
                <a:gd name="T48" fmla="*/ 596 w 622"/>
                <a:gd name="T49" fmla="*/ 216 h 216"/>
                <a:gd name="T50" fmla="*/ 601 w 622"/>
                <a:gd name="T51" fmla="*/ 212 h 216"/>
                <a:gd name="T52" fmla="*/ 615 w 622"/>
                <a:gd name="T53" fmla="*/ 194 h 216"/>
                <a:gd name="T54" fmla="*/ 617 w 622"/>
                <a:gd name="T55" fmla="*/ 189 h 216"/>
                <a:gd name="T56" fmla="*/ 622 w 622"/>
                <a:gd name="T57" fmla="*/ 167 h 216"/>
                <a:gd name="T58" fmla="*/ 618 w 622"/>
                <a:gd name="T59" fmla="*/ 137 h 216"/>
                <a:gd name="T60" fmla="*/ 602 w 622"/>
                <a:gd name="T61" fmla="*/ 94 h 216"/>
                <a:gd name="T62" fmla="*/ 600 w 622"/>
                <a:gd name="T63" fmla="*/ 72 h 216"/>
                <a:gd name="T64" fmla="*/ 591 w 622"/>
                <a:gd name="T65" fmla="*/ 108 h 216"/>
                <a:gd name="T66" fmla="*/ 596 w 622"/>
                <a:gd name="T67" fmla="*/ 154 h 216"/>
                <a:gd name="T68" fmla="*/ 594 w 622"/>
                <a:gd name="T69" fmla="*/ 177 h 216"/>
                <a:gd name="T70" fmla="*/ 593 w 622"/>
                <a:gd name="T71" fmla="*/ 182 h 216"/>
                <a:gd name="T72" fmla="*/ 585 w 622"/>
                <a:gd name="T73" fmla="*/ 176 h 216"/>
                <a:gd name="T74" fmla="*/ 534 w 622"/>
                <a:gd name="T75" fmla="*/ 139 h 216"/>
                <a:gd name="T76" fmla="*/ 497 w 622"/>
                <a:gd name="T77" fmla="*/ 146 h 216"/>
                <a:gd name="T78" fmla="*/ 498 w 622"/>
                <a:gd name="T79" fmla="*/ 147 h 216"/>
                <a:gd name="T80" fmla="*/ 502 w 622"/>
                <a:gd name="T81" fmla="*/ 157 h 216"/>
                <a:gd name="T82" fmla="*/ 502 w 622"/>
                <a:gd name="T83" fmla="*/ 163 h 216"/>
                <a:gd name="T84" fmla="*/ 502 w 622"/>
                <a:gd name="T85" fmla="*/ 163 h 216"/>
                <a:gd name="T86" fmla="*/ 469 w 622"/>
                <a:gd name="T87" fmla="*/ 147 h 216"/>
                <a:gd name="T88" fmla="*/ 410 w 622"/>
                <a:gd name="T89" fmla="*/ 122 h 216"/>
                <a:gd name="T90" fmla="*/ 393 w 622"/>
                <a:gd name="T91" fmla="*/ 117 h 216"/>
                <a:gd name="T92" fmla="*/ 380 w 622"/>
                <a:gd name="T93" fmla="*/ 116 h 216"/>
                <a:gd name="T94" fmla="*/ 379 w 622"/>
                <a:gd name="T95" fmla="*/ 116 h 216"/>
                <a:gd name="T96" fmla="*/ 371 w 622"/>
                <a:gd name="T97" fmla="*/ 132 h 216"/>
                <a:gd name="T98" fmla="*/ 370 w 622"/>
                <a:gd name="T99" fmla="*/ 148 h 216"/>
                <a:gd name="T100" fmla="*/ 371 w 622"/>
                <a:gd name="T101" fmla="*/ 150 h 216"/>
                <a:gd name="T102" fmla="*/ 372 w 622"/>
                <a:gd name="T103" fmla="*/ 159 h 216"/>
                <a:gd name="T104" fmla="*/ 372 w 622"/>
                <a:gd name="T105" fmla="*/ 165 h 216"/>
                <a:gd name="T106" fmla="*/ 372 w 622"/>
                <a:gd name="T107" fmla="*/ 165 h 216"/>
                <a:gd name="T108" fmla="*/ 356 w 622"/>
                <a:gd name="T109" fmla="*/ 163 h 216"/>
                <a:gd name="T110" fmla="*/ 299 w 622"/>
                <a:gd name="T111" fmla="*/ 151 h 216"/>
                <a:gd name="T112" fmla="*/ 210 w 622"/>
                <a:gd name="T113" fmla="*/ 121 h 216"/>
                <a:gd name="T114" fmla="*/ 131 w 622"/>
                <a:gd name="T115" fmla="*/ 82 h 216"/>
                <a:gd name="T116" fmla="*/ 104 w 622"/>
                <a:gd name="T117" fmla="*/ 65 h 216"/>
                <a:gd name="T118" fmla="*/ 83 w 622"/>
                <a:gd name="T119" fmla="*/ 51 h 216"/>
                <a:gd name="T120" fmla="*/ 21 w 622"/>
                <a:gd name="T121" fmla="*/ 1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22" h="216">
                  <a:moveTo>
                    <a:pt x="0" y="0"/>
                  </a:moveTo>
                  <a:lnTo>
                    <a:pt x="0" y="0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37" y="46"/>
                  </a:lnTo>
                  <a:lnTo>
                    <a:pt x="46" y="55"/>
                  </a:lnTo>
                  <a:lnTo>
                    <a:pt x="56" y="63"/>
                  </a:lnTo>
                  <a:lnTo>
                    <a:pt x="67" y="72"/>
                  </a:lnTo>
                  <a:lnTo>
                    <a:pt x="67" y="72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89" y="87"/>
                  </a:lnTo>
                  <a:lnTo>
                    <a:pt x="89" y="87"/>
                  </a:lnTo>
                  <a:lnTo>
                    <a:pt x="95" y="91"/>
                  </a:lnTo>
                  <a:lnTo>
                    <a:pt x="95" y="91"/>
                  </a:lnTo>
                  <a:lnTo>
                    <a:pt x="102" y="95"/>
                  </a:lnTo>
                  <a:lnTo>
                    <a:pt x="102" y="95"/>
                  </a:lnTo>
                  <a:lnTo>
                    <a:pt x="118" y="104"/>
                  </a:lnTo>
                  <a:lnTo>
                    <a:pt x="136" y="114"/>
                  </a:lnTo>
                  <a:lnTo>
                    <a:pt x="155" y="126"/>
                  </a:lnTo>
                  <a:lnTo>
                    <a:pt x="178" y="136"/>
                  </a:lnTo>
                  <a:lnTo>
                    <a:pt x="178" y="136"/>
                  </a:lnTo>
                  <a:lnTo>
                    <a:pt x="200" y="146"/>
                  </a:lnTo>
                  <a:lnTo>
                    <a:pt x="223" y="155"/>
                  </a:lnTo>
                  <a:lnTo>
                    <a:pt x="247" y="163"/>
                  </a:lnTo>
                  <a:lnTo>
                    <a:pt x="270" y="170"/>
                  </a:lnTo>
                  <a:lnTo>
                    <a:pt x="270" y="170"/>
                  </a:lnTo>
                  <a:lnTo>
                    <a:pt x="293" y="176"/>
                  </a:lnTo>
                  <a:lnTo>
                    <a:pt x="315" y="182"/>
                  </a:lnTo>
                  <a:lnTo>
                    <a:pt x="315" y="182"/>
                  </a:lnTo>
                  <a:lnTo>
                    <a:pt x="334" y="186"/>
                  </a:lnTo>
                  <a:lnTo>
                    <a:pt x="352" y="188"/>
                  </a:lnTo>
                  <a:lnTo>
                    <a:pt x="352" y="188"/>
                  </a:lnTo>
                  <a:lnTo>
                    <a:pt x="366" y="190"/>
                  </a:lnTo>
                  <a:lnTo>
                    <a:pt x="366" y="190"/>
                  </a:lnTo>
                  <a:lnTo>
                    <a:pt x="371" y="192"/>
                  </a:lnTo>
                  <a:lnTo>
                    <a:pt x="371" y="192"/>
                  </a:lnTo>
                  <a:lnTo>
                    <a:pt x="376" y="192"/>
                  </a:lnTo>
                  <a:lnTo>
                    <a:pt x="376" y="192"/>
                  </a:lnTo>
                  <a:lnTo>
                    <a:pt x="382" y="189"/>
                  </a:lnTo>
                  <a:lnTo>
                    <a:pt x="386" y="187"/>
                  </a:lnTo>
                  <a:lnTo>
                    <a:pt x="386" y="187"/>
                  </a:lnTo>
                  <a:lnTo>
                    <a:pt x="390" y="185"/>
                  </a:lnTo>
                  <a:lnTo>
                    <a:pt x="393" y="183"/>
                  </a:lnTo>
                  <a:lnTo>
                    <a:pt x="396" y="176"/>
                  </a:lnTo>
                  <a:lnTo>
                    <a:pt x="396" y="176"/>
                  </a:lnTo>
                  <a:lnTo>
                    <a:pt x="398" y="169"/>
                  </a:lnTo>
                  <a:lnTo>
                    <a:pt x="398" y="169"/>
                  </a:lnTo>
                  <a:lnTo>
                    <a:pt x="399" y="165"/>
                  </a:lnTo>
                  <a:lnTo>
                    <a:pt x="399" y="165"/>
                  </a:lnTo>
                  <a:lnTo>
                    <a:pt x="398" y="160"/>
                  </a:lnTo>
                  <a:lnTo>
                    <a:pt x="398" y="160"/>
                  </a:lnTo>
                  <a:lnTo>
                    <a:pt x="398" y="156"/>
                  </a:lnTo>
                  <a:lnTo>
                    <a:pt x="398" y="156"/>
                  </a:lnTo>
                  <a:lnTo>
                    <a:pt x="396" y="150"/>
                  </a:lnTo>
                  <a:lnTo>
                    <a:pt x="396" y="150"/>
                  </a:lnTo>
                  <a:lnTo>
                    <a:pt x="396" y="148"/>
                  </a:lnTo>
                  <a:lnTo>
                    <a:pt x="396" y="148"/>
                  </a:lnTo>
                  <a:lnTo>
                    <a:pt x="396" y="146"/>
                  </a:lnTo>
                  <a:lnTo>
                    <a:pt x="396" y="146"/>
                  </a:lnTo>
                  <a:lnTo>
                    <a:pt x="396" y="146"/>
                  </a:lnTo>
                  <a:lnTo>
                    <a:pt x="396" y="146"/>
                  </a:lnTo>
                  <a:lnTo>
                    <a:pt x="396" y="146"/>
                  </a:lnTo>
                  <a:lnTo>
                    <a:pt x="400" y="147"/>
                  </a:lnTo>
                  <a:lnTo>
                    <a:pt x="400" y="147"/>
                  </a:lnTo>
                  <a:lnTo>
                    <a:pt x="428" y="158"/>
                  </a:lnTo>
                  <a:lnTo>
                    <a:pt x="428" y="158"/>
                  </a:lnTo>
                  <a:lnTo>
                    <a:pt x="459" y="171"/>
                  </a:lnTo>
                  <a:lnTo>
                    <a:pt x="459" y="171"/>
                  </a:lnTo>
                  <a:lnTo>
                    <a:pt x="476" y="178"/>
                  </a:lnTo>
                  <a:lnTo>
                    <a:pt x="476" y="178"/>
                  </a:lnTo>
                  <a:lnTo>
                    <a:pt x="485" y="183"/>
                  </a:lnTo>
                  <a:lnTo>
                    <a:pt x="485" y="183"/>
                  </a:lnTo>
                  <a:lnTo>
                    <a:pt x="496" y="188"/>
                  </a:lnTo>
                  <a:lnTo>
                    <a:pt x="496" y="188"/>
                  </a:lnTo>
                  <a:lnTo>
                    <a:pt x="505" y="192"/>
                  </a:lnTo>
                  <a:lnTo>
                    <a:pt x="505" y="192"/>
                  </a:lnTo>
                  <a:lnTo>
                    <a:pt x="512" y="194"/>
                  </a:lnTo>
                  <a:lnTo>
                    <a:pt x="517" y="196"/>
                  </a:lnTo>
                  <a:lnTo>
                    <a:pt x="518" y="196"/>
                  </a:lnTo>
                  <a:lnTo>
                    <a:pt x="518" y="196"/>
                  </a:lnTo>
                  <a:lnTo>
                    <a:pt x="518" y="196"/>
                  </a:lnTo>
                  <a:lnTo>
                    <a:pt x="519" y="196"/>
                  </a:lnTo>
                  <a:lnTo>
                    <a:pt x="519" y="194"/>
                  </a:lnTo>
                  <a:lnTo>
                    <a:pt x="519" y="194"/>
                  </a:lnTo>
                  <a:lnTo>
                    <a:pt x="524" y="185"/>
                  </a:lnTo>
                  <a:lnTo>
                    <a:pt x="524" y="185"/>
                  </a:lnTo>
                  <a:lnTo>
                    <a:pt x="527" y="177"/>
                  </a:lnTo>
                  <a:lnTo>
                    <a:pt x="529" y="167"/>
                  </a:lnTo>
                  <a:lnTo>
                    <a:pt x="529" y="167"/>
                  </a:lnTo>
                  <a:lnTo>
                    <a:pt x="529" y="164"/>
                  </a:lnTo>
                  <a:lnTo>
                    <a:pt x="529" y="161"/>
                  </a:lnTo>
                  <a:lnTo>
                    <a:pt x="529" y="161"/>
                  </a:lnTo>
                  <a:lnTo>
                    <a:pt x="529" y="158"/>
                  </a:lnTo>
                  <a:lnTo>
                    <a:pt x="529" y="158"/>
                  </a:lnTo>
                  <a:lnTo>
                    <a:pt x="528" y="151"/>
                  </a:lnTo>
                  <a:lnTo>
                    <a:pt x="528" y="151"/>
                  </a:lnTo>
                  <a:lnTo>
                    <a:pt x="526" y="145"/>
                  </a:lnTo>
                  <a:lnTo>
                    <a:pt x="523" y="138"/>
                  </a:lnTo>
                  <a:lnTo>
                    <a:pt x="523" y="138"/>
                  </a:lnTo>
                  <a:lnTo>
                    <a:pt x="519" y="132"/>
                  </a:lnTo>
                  <a:lnTo>
                    <a:pt x="519" y="132"/>
                  </a:lnTo>
                  <a:lnTo>
                    <a:pt x="517" y="129"/>
                  </a:lnTo>
                  <a:lnTo>
                    <a:pt x="517" y="129"/>
                  </a:lnTo>
                  <a:lnTo>
                    <a:pt x="517" y="129"/>
                  </a:lnTo>
                  <a:lnTo>
                    <a:pt x="517" y="128"/>
                  </a:lnTo>
                  <a:lnTo>
                    <a:pt x="517" y="128"/>
                  </a:lnTo>
                  <a:lnTo>
                    <a:pt x="499" y="148"/>
                  </a:lnTo>
                  <a:lnTo>
                    <a:pt x="500" y="149"/>
                  </a:lnTo>
                  <a:lnTo>
                    <a:pt x="501" y="149"/>
                  </a:lnTo>
                  <a:lnTo>
                    <a:pt x="501" y="149"/>
                  </a:lnTo>
                  <a:lnTo>
                    <a:pt x="519" y="160"/>
                  </a:lnTo>
                  <a:lnTo>
                    <a:pt x="519" y="160"/>
                  </a:lnTo>
                  <a:lnTo>
                    <a:pt x="519" y="160"/>
                  </a:lnTo>
                  <a:lnTo>
                    <a:pt x="548" y="182"/>
                  </a:lnTo>
                  <a:lnTo>
                    <a:pt x="569" y="197"/>
                  </a:lnTo>
                  <a:lnTo>
                    <a:pt x="569" y="197"/>
                  </a:lnTo>
                  <a:lnTo>
                    <a:pt x="579" y="205"/>
                  </a:lnTo>
                  <a:lnTo>
                    <a:pt x="579" y="205"/>
                  </a:lnTo>
                  <a:lnTo>
                    <a:pt x="587" y="211"/>
                  </a:lnTo>
                  <a:lnTo>
                    <a:pt x="587" y="211"/>
                  </a:lnTo>
                  <a:lnTo>
                    <a:pt x="594" y="215"/>
                  </a:lnTo>
                  <a:lnTo>
                    <a:pt x="596" y="216"/>
                  </a:lnTo>
                  <a:lnTo>
                    <a:pt x="596" y="216"/>
                  </a:lnTo>
                  <a:lnTo>
                    <a:pt x="597" y="214"/>
                  </a:lnTo>
                  <a:lnTo>
                    <a:pt x="597" y="214"/>
                  </a:lnTo>
                  <a:lnTo>
                    <a:pt x="601" y="212"/>
                  </a:lnTo>
                  <a:lnTo>
                    <a:pt x="601" y="212"/>
                  </a:lnTo>
                  <a:lnTo>
                    <a:pt x="607" y="206"/>
                  </a:lnTo>
                  <a:lnTo>
                    <a:pt x="607" y="206"/>
                  </a:lnTo>
                  <a:lnTo>
                    <a:pt x="612" y="200"/>
                  </a:lnTo>
                  <a:lnTo>
                    <a:pt x="612" y="200"/>
                  </a:lnTo>
                  <a:lnTo>
                    <a:pt x="615" y="194"/>
                  </a:lnTo>
                  <a:lnTo>
                    <a:pt x="615" y="194"/>
                  </a:lnTo>
                  <a:lnTo>
                    <a:pt x="617" y="192"/>
                  </a:lnTo>
                  <a:lnTo>
                    <a:pt x="617" y="192"/>
                  </a:lnTo>
                  <a:lnTo>
                    <a:pt x="617" y="189"/>
                  </a:lnTo>
                  <a:lnTo>
                    <a:pt x="617" y="189"/>
                  </a:lnTo>
                  <a:lnTo>
                    <a:pt x="620" y="185"/>
                  </a:lnTo>
                  <a:lnTo>
                    <a:pt x="620" y="185"/>
                  </a:lnTo>
                  <a:lnTo>
                    <a:pt x="621" y="178"/>
                  </a:lnTo>
                  <a:lnTo>
                    <a:pt x="621" y="178"/>
                  </a:lnTo>
                  <a:lnTo>
                    <a:pt x="622" y="167"/>
                  </a:lnTo>
                  <a:lnTo>
                    <a:pt x="622" y="167"/>
                  </a:lnTo>
                  <a:lnTo>
                    <a:pt x="622" y="158"/>
                  </a:lnTo>
                  <a:lnTo>
                    <a:pt x="622" y="150"/>
                  </a:lnTo>
                  <a:lnTo>
                    <a:pt x="618" y="137"/>
                  </a:lnTo>
                  <a:lnTo>
                    <a:pt x="618" y="137"/>
                  </a:lnTo>
                  <a:lnTo>
                    <a:pt x="614" y="125"/>
                  </a:lnTo>
                  <a:lnTo>
                    <a:pt x="610" y="114"/>
                  </a:lnTo>
                  <a:lnTo>
                    <a:pt x="610" y="114"/>
                  </a:lnTo>
                  <a:lnTo>
                    <a:pt x="605" y="104"/>
                  </a:lnTo>
                  <a:lnTo>
                    <a:pt x="602" y="94"/>
                  </a:lnTo>
                  <a:lnTo>
                    <a:pt x="602" y="94"/>
                  </a:lnTo>
                  <a:lnTo>
                    <a:pt x="600" y="84"/>
                  </a:lnTo>
                  <a:lnTo>
                    <a:pt x="598" y="78"/>
                  </a:lnTo>
                  <a:lnTo>
                    <a:pt x="600" y="72"/>
                  </a:lnTo>
                  <a:lnTo>
                    <a:pt x="600" y="72"/>
                  </a:lnTo>
                  <a:lnTo>
                    <a:pt x="596" y="78"/>
                  </a:lnTo>
                  <a:lnTo>
                    <a:pt x="594" y="83"/>
                  </a:lnTo>
                  <a:lnTo>
                    <a:pt x="591" y="95"/>
                  </a:lnTo>
                  <a:lnTo>
                    <a:pt x="591" y="95"/>
                  </a:lnTo>
                  <a:lnTo>
                    <a:pt x="591" y="108"/>
                  </a:lnTo>
                  <a:lnTo>
                    <a:pt x="591" y="119"/>
                  </a:lnTo>
                  <a:lnTo>
                    <a:pt x="591" y="119"/>
                  </a:lnTo>
                  <a:lnTo>
                    <a:pt x="595" y="142"/>
                  </a:lnTo>
                  <a:lnTo>
                    <a:pt x="595" y="142"/>
                  </a:lnTo>
                  <a:lnTo>
                    <a:pt x="596" y="154"/>
                  </a:lnTo>
                  <a:lnTo>
                    <a:pt x="596" y="166"/>
                  </a:lnTo>
                  <a:lnTo>
                    <a:pt x="596" y="166"/>
                  </a:lnTo>
                  <a:lnTo>
                    <a:pt x="595" y="174"/>
                  </a:lnTo>
                  <a:lnTo>
                    <a:pt x="595" y="174"/>
                  </a:lnTo>
                  <a:lnTo>
                    <a:pt x="594" y="177"/>
                  </a:lnTo>
                  <a:lnTo>
                    <a:pt x="594" y="177"/>
                  </a:lnTo>
                  <a:lnTo>
                    <a:pt x="594" y="179"/>
                  </a:lnTo>
                  <a:lnTo>
                    <a:pt x="594" y="179"/>
                  </a:lnTo>
                  <a:lnTo>
                    <a:pt x="593" y="182"/>
                  </a:lnTo>
                  <a:lnTo>
                    <a:pt x="593" y="182"/>
                  </a:lnTo>
                  <a:lnTo>
                    <a:pt x="593" y="182"/>
                  </a:lnTo>
                  <a:lnTo>
                    <a:pt x="593" y="182"/>
                  </a:lnTo>
                  <a:lnTo>
                    <a:pt x="592" y="182"/>
                  </a:lnTo>
                  <a:lnTo>
                    <a:pt x="592" y="182"/>
                  </a:lnTo>
                  <a:lnTo>
                    <a:pt x="585" y="176"/>
                  </a:lnTo>
                  <a:lnTo>
                    <a:pt x="585" y="176"/>
                  </a:lnTo>
                  <a:lnTo>
                    <a:pt x="564" y="160"/>
                  </a:lnTo>
                  <a:lnTo>
                    <a:pt x="534" y="139"/>
                  </a:lnTo>
                  <a:lnTo>
                    <a:pt x="534" y="139"/>
                  </a:lnTo>
                  <a:lnTo>
                    <a:pt x="534" y="139"/>
                  </a:lnTo>
                  <a:lnTo>
                    <a:pt x="516" y="127"/>
                  </a:lnTo>
                  <a:lnTo>
                    <a:pt x="515" y="127"/>
                  </a:lnTo>
                  <a:lnTo>
                    <a:pt x="514" y="126"/>
                  </a:lnTo>
                  <a:lnTo>
                    <a:pt x="514" y="126"/>
                  </a:lnTo>
                  <a:lnTo>
                    <a:pt x="497" y="146"/>
                  </a:lnTo>
                  <a:lnTo>
                    <a:pt x="497" y="146"/>
                  </a:lnTo>
                  <a:lnTo>
                    <a:pt x="497" y="146"/>
                  </a:lnTo>
                  <a:lnTo>
                    <a:pt x="497" y="146"/>
                  </a:lnTo>
                  <a:lnTo>
                    <a:pt x="497" y="146"/>
                  </a:lnTo>
                  <a:lnTo>
                    <a:pt x="498" y="147"/>
                  </a:lnTo>
                  <a:lnTo>
                    <a:pt x="498" y="147"/>
                  </a:lnTo>
                  <a:lnTo>
                    <a:pt x="500" y="150"/>
                  </a:lnTo>
                  <a:lnTo>
                    <a:pt x="500" y="150"/>
                  </a:lnTo>
                  <a:lnTo>
                    <a:pt x="502" y="157"/>
                  </a:lnTo>
                  <a:lnTo>
                    <a:pt x="502" y="157"/>
                  </a:lnTo>
                  <a:lnTo>
                    <a:pt x="502" y="160"/>
                  </a:lnTo>
                  <a:lnTo>
                    <a:pt x="502" y="160"/>
                  </a:lnTo>
                  <a:lnTo>
                    <a:pt x="502" y="163"/>
                  </a:lnTo>
                  <a:lnTo>
                    <a:pt x="502" y="163"/>
                  </a:lnTo>
                  <a:lnTo>
                    <a:pt x="502" y="163"/>
                  </a:lnTo>
                  <a:lnTo>
                    <a:pt x="502" y="163"/>
                  </a:lnTo>
                  <a:lnTo>
                    <a:pt x="502" y="163"/>
                  </a:lnTo>
                  <a:lnTo>
                    <a:pt x="502" y="163"/>
                  </a:lnTo>
                  <a:lnTo>
                    <a:pt x="502" y="163"/>
                  </a:lnTo>
                  <a:lnTo>
                    <a:pt x="502" y="163"/>
                  </a:lnTo>
                  <a:lnTo>
                    <a:pt x="502" y="161"/>
                  </a:lnTo>
                  <a:lnTo>
                    <a:pt x="502" y="161"/>
                  </a:lnTo>
                  <a:lnTo>
                    <a:pt x="487" y="155"/>
                  </a:lnTo>
                  <a:lnTo>
                    <a:pt x="487" y="155"/>
                  </a:lnTo>
                  <a:lnTo>
                    <a:pt x="469" y="147"/>
                  </a:lnTo>
                  <a:lnTo>
                    <a:pt x="469" y="147"/>
                  </a:lnTo>
                  <a:lnTo>
                    <a:pt x="437" y="133"/>
                  </a:lnTo>
                  <a:lnTo>
                    <a:pt x="437" y="133"/>
                  </a:lnTo>
                  <a:lnTo>
                    <a:pt x="410" y="122"/>
                  </a:lnTo>
                  <a:lnTo>
                    <a:pt x="410" y="122"/>
                  </a:lnTo>
                  <a:lnTo>
                    <a:pt x="401" y="120"/>
                  </a:lnTo>
                  <a:lnTo>
                    <a:pt x="401" y="120"/>
                  </a:lnTo>
                  <a:lnTo>
                    <a:pt x="395" y="118"/>
                  </a:lnTo>
                  <a:lnTo>
                    <a:pt x="395" y="118"/>
                  </a:lnTo>
                  <a:lnTo>
                    <a:pt x="393" y="117"/>
                  </a:lnTo>
                  <a:lnTo>
                    <a:pt x="391" y="117"/>
                  </a:lnTo>
                  <a:lnTo>
                    <a:pt x="391" y="117"/>
                  </a:lnTo>
                  <a:lnTo>
                    <a:pt x="382" y="116"/>
                  </a:lnTo>
                  <a:lnTo>
                    <a:pt x="382" y="116"/>
                  </a:lnTo>
                  <a:lnTo>
                    <a:pt x="380" y="116"/>
                  </a:lnTo>
                  <a:lnTo>
                    <a:pt x="380" y="116"/>
                  </a:lnTo>
                  <a:lnTo>
                    <a:pt x="380" y="116"/>
                  </a:lnTo>
                  <a:lnTo>
                    <a:pt x="379" y="116"/>
                  </a:lnTo>
                  <a:lnTo>
                    <a:pt x="379" y="116"/>
                  </a:lnTo>
                  <a:lnTo>
                    <a:pt x="379" y="116"/>
                  </a:lnTo>
                  <a:lnTo>
                    <a:pt x="376" y="119"/>
                  </a:lnTo>
                  <a:lnTo>
                    <a:pt x="376" y="119"/>
                  </a:lnTo>
                  <a:lnTo>
                    <a:pt x="373" y="126"/>
                  </a:lnTo>
                  <a:lnTo>
                    <a:pt x="371" y="132"/>
                  </a:lnTo>
                  <a:lnTo>
                    <a:pt x="371" y="132"/>
                  </a:lnTo>
                  <a:lnTo>
                    <a:pt x="370" y="138"/>
                  </a:lnTo>
                  <a:lnTo>
                    <a:pt x="370" y="138"/>
                  </a:lnTo>
                  <a:lnTo>
                    <a:pt x="370" y="144"/>
                  </a:lnTo>
                  <a:lnTo>
                    <a:pt x="370" y="144"/>
                  </a:lnTo>
                  <a:lnTo>
                    <a:pt x="370" y="148"/>
                  </a:lnTo>
                  <a:lnTo>
                    <a:pt x="370" y="148"/>
                  </a:lnTo>
                  <a:lnTo>
                    <a:pt x="370" y="149"/>
                  </a:lnTo>
                  <a:lnTo>
                    <a:pt x="370" y="149"/>
                  </a:lnTo>
                  <a:lnTo>
                    <a:pt x="371" y="150"/>
                  </a:lnTo>
                  <a:lnTo>
                    <a:pt x="371" y="150"/>
                  </a:lnTo>
                  <a:lnTo>
                    <a:pt x="371" y="151"/>
                  </a:lnTo>
                  <a:lnTo>
                    <a:pt x="371" y="151"/>
                  </a:lnTo>
                  <a:lnTo>
                    <a:pt x="371" y="155"/>
                  </a:lnTo>
                  <a:lnTo>
                    <a:pt x="371" y="155"/>
                  </a:lnTo>
                  <a:lnTo>
                    <a:pt x="372" y="159"/>
                  </a:lnTo>
                  <a:lnTo>
                    <a:pt x="372" y="159"/>
                  </a:lnTo>
                  <a:lnTo>
                    <a:pt x="372" y="163"/>
                  </a:lnTo>
                  <a:lnTo>
                    <a:pt x="372" y="163"/>
                  </a:lnTo>
                  <a:lnTo>
                    <a:pt x="372" y="165"/>
                  </a:lnTo>
                  <a:lnTo>
                    <a:pt x="372" y="165"/>
                  </a:lnTo>
                  <a:lnTo>
                    <a:pt x="372" y="166"/>
                  </a:lnTo>
                  <a:lnTo>
                    <a:pt x="372" y="166"/>
                  </a:lnTo>
                  <a:lnTo>
                    <a:pt x="372" y="165"/>
                  </a:lnTo>
                  <a:lnTo>
                    <a:pt x="372" y="165"/>
                  </a:lnTo>
                  <a:lnTo>
                    <a:pt x="372" y="165"/>
                  </a:lnTo>
                  <a:lnTo>
                    <a:pt x="372" y="165"/>
                  </a:lnTo>
                  <a:lnTo>
                    <a:pt x="372" y="165"/>
                  </a:lnTo>
                  <a:lnTo>
                    <a:pt x="370" y="165"/>
                  </a:lnTo>
                  <a:lnTo>
                    <a:pt x="370" y="165"/>
                  </a:lnTo>
                  <a:lnTo>
                    <a:pt x="356" y="163"/>
                  </a:lnTo>
                  <a:lnTo>
                    <a:pt x="356" y="163"/>
                  </a:lnTo>
                  <a:lnTo>
                    <a:pt x="339" y="160"/>
                  </a:lnTo>
                  <a:lnTo>
                    <a:pt x="321" y="156"/>
                  </a:lnTo>
                  <a:lnTo>
                    <a:pt x="321" y="156"/>
                  </a:lnTo>
                  <a:lnTo>
                    <a:pt x="299" y="151"/>
                  </a:lnTo>
                  <a:lnTo>
                    <a:pt x="278" y="145"/>
                  </a:lnTo>
                  <a:lnTo>
                    <a:pt x="278" y="145"/>
                  </a:lnTo>
                  <a:lnTo>
                    <a:pt x="255" y="138"/>
                  </a:lnTo>
                  <a:lnTo>
                    <a:pt x="232" y="130"/>
                  </a:lnTo>
                  <a:lnTo>
                    <a:pt x="210" y="121"/>
                  </a:lnTo>
                  <a:lnTo>
                    <a:pt x="189" y="111"/>
                  </a:lnTo>
                  <a:lnTo>
                    <a:pt x="189" y="111"/>
                  </a:lnTo>
                  <a:lnTo>
                    <a:pt x="168" y="101"/>
                  </a:lnTo>
                  <a:lnTo>
                    <a:pt x="149" y="92"/>
                  </a:lnTo>
                  <a:lnTo>
                    <a:pt x="131" y="82"/>
                  </a:lnTo>
                  <a:lnTo>
                    <a:pt x="116" y="73"/>
                  </a:lnTo>
                  <a:lnTo>
                    <a:pt x="116" y="73"/>
                  </a:lnTo>
                  <a:lnTo>
                    <a:pt x="110" y="69"/>
                  </a:lnTo>
                  <a:lnTo>
                    <a:pt x="110" y="69"/>
                  </a:lnTo>
                  <a:lnTo>
                    <a:pt x="104" y="65"/>
                  </a:lnTo>
                  <a:lnTo>
                    <a:pt x="104" y="65"/>
                  </a:lnTo>
                  <a:lnTo>
                    <a:pt x="94" y="59"/>
                  </a:lnTo>
                  <a:lnTo>
                    <a:pt x="94" y="59"/>
                  </a:lnTo>
                  <a:lnTo>
                    <a:pt x="83" y="51"/>
                  </a:lnTo>
                  <a:lnTo>
                    <a:pt x="83" y="51"/>
                  </a:lnTo>
                  <a:lnTo>
                    <a:pt x="60" y="36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898C6BE3-28D9-09E5-D8B6-A7A05B660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" y="1576"/>
              <a:ext cx="60" cy="100"/>
            </a:xfrm>
            <a:custGeom>
              <a:avLst/>
              <a:gdLst>
                <a:gd name="T0" fmla="*/ 58 w 60"/>
                <a:gd name="T1" fmla="*/ 99 h 100"/>
                <a:gd name="T2" fmla="*/ 58 w 60"/>
                <a:gd name="T3" fmla="*/ 99 h 100"/>
                <a:gd name="T4" fmla="*/ 59 w 60"/>
                <a:gd name="T5" fmla="*/ 93 h 100"/>
                <a:gd name="T6" fmla="*/ 60 w 60"/>
                <a:gd name="T7" fmla="*/ 88 h 100"/>
                <a:gd name="T8" fmla="*/ 60 w 60"/>
                <a:gd name="T9" fmla="*/ 83 h 100"/>
                <a:gd name="T10" fmla="*/ 59 w 60"/>
                <a:gd name="T11" fmla="*/ 80 h 100"/>
                <a:gd name="T12" fmla="*/ 59 w 60"/>
                <a:gd name="T13" fmla="*/ 80 h 100"/>
                <a:gd name="T14" fmla="*/ 53 w 60"/>
                <a:gd name="T15" fmla="*/ 72 h 100"/>
                <a:gd name="T16" fmla="*/ 46 w 60"/>
                <a:gd name="T17" fmla="*/ 62 h 100"/>
                <a:gd name="T18" fmla="*/ 46 w 60"/>
                <a:gd name="T19" fmla="*/ 62 h 100"/>
                <a:gd name="T20" fmla="*/ 39 w 60"/>
                <a:gd name="T21" fmla="*/ 47 h 100"/>
                <a:gd name="T22" fmla="*/ 39 w 60"/>
                <a:gd name="T23" fmla="*/ 47 h 100"/>
                <a:gd name="T24" fmla="*/ 32 w 60"/>
                <a:gd name="T25" fmla="*/ 32 h 100"/>
                <a:gd name="T26" fmla="*/ 32 w 60"/>
                <a:gd name="T27" fmla="*/ 32 h 100"/>
                <a:gd name="T28" fmla="*/ 28 w 60"/>
                <a:gd name="T29" fmla="*/ 20 h 100"/>
                <a:gd name="T30" fmla="*/ 24 w 60"/>
                <a:gd name="T31" fmla="*/ 11 h 100"/>
                <a:gd name="T32" fmla="*/ 24 w 60"/>
                <a:gd name="T33" fmla="*/ 11 h 100"/>
                <a:gd name="T34" fmla="*/ 23 w 60"/>
                <a:gd name="T35" fmla="*/ 7 h 100"/>
                <a:gd name="T36" fmla="*/ 20 w 60"/>
                <a:gd name="T37" fmla="*/ 4 h 100"/>
                <a:gd name="T38" fmla="*/ 15 w 60"/>
                <a:gd name="T39" fmla="*/ 2 h 100"/>
                <a:gd name="T40" fmla="*/ 9 w 60"/>
                <a:gd name="T41" fmla="*/ 0 h 100"/>
                <a:gd name="T42" fmla="*/ 9 w 60"/>
                <a:gd name="T43" fmla="*/ 0 h 100"/>
                <a:gd name="T44" fmla="*/ 4 w 60"/>
                <a:gd name="T45" fmla="*/ 4 h 100"/>
                <a:gd name="T46" fmla="*/ 1 w 60"/>
                <a:gd name="T47" fmla="*/ 9 h 100"/>
                <a:gd name="T48" fmla="*/ 0 w 60"/>
                <a:gd name="T49" fmla="*/ 13 h 100"/>
                <a:gd name="T50" fmla="*/ 0 w 60"/>
                <a:gd name="T51" fmla="*/ 17 h 100"/>
                <a:gd name="T52" fmla="*/ 0 w 60"/>
                <a:gd name="T53" fmla="*/ 17 h 100"/>
                <a:gd name="T54" fmla="*/ 2 w 60"/>
                <a:gd name="T55" fmla="*/ 28 h 100"/>
                <a:gd name="T56" fmla="*/ 7 w 60"/>
                <a:gd name="T57" fmla="*/ 41 h 100"/>
                <a:gd name="T58" fmla="*/ 7 w 60"/>
                <a:gd name="T59" fmla="*/ 41 h 100"/>
                <a:gd name="T60" fmla="*/ 12 w 60"/>
                <a:gd name="T61" fmla="*/ 53 h 100"/>
                <a:gd name="T62" fmla="*/ 15 w 60"/>
                <a:gd name="T63" fmla="*/ 59 h 100"/>
                <a:gd name="T64" fmla="*/ 15 w 60"/>
                <a:gd name="T65" fmla="*/ 59 h 100"/>
                <a:gd name="T66" fmla="*/ 17 w 60"/>
                <a:gd name="T67" fmla="*/ 63 h 100"/>
                <a:gd name="T68" fmla="*/ 24 w 60"/>
                <a:gd name="T69" fmla="*/ 76 h 100"/>
                <a:gd name="T70" fmla="*/ 24 w 60"/>
                <a:gd name="T71" fmla="*/ 76 h 100"/>
                <a:gd name="T72" fmla="*/ 32 w 60"/>
                <a:gd name="T73" fmla="*/ 88 h 100"/>
                <a:gd name="T74" fmla="*/ 38 w 60"/>
                <a:gd name="T75" fmla="*/ 96 h 100"/>
                <a:gd name="T76" fmla="*/ 38 w 60"/>
                <a:gd name="T77" fmla="*/ 96 h 100"/>
                <a:gd name="T78" fmla="*/ 41 w 60"/>
                <a:gd name="T79" fmla="*/ 99 h 100"/>
                <a:gd name="T80" fmla="*/ 45 w 60"/>
                <a:gd name="T81" fmla="*/ 100 h 100"/>
                <a:gd name="T82" fmla="*/ 51 w 60"/>
                <a:gd name="T83" fmla="*/ 100 h 100"/>
                <a:gd name="T84" fmla="*/ 58 w 60"/>
                <a:gd name="T85" fmla="*/ 99 h 100"/>
                <a:gd name="T86" fmla="*/ 58 w 60"/>
                <a:gd name="T87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" h="100">
                  <a:moveTo>
                    <a:pt x="58" y="99"/>
                  </a:moveTo>
                  <a:lnTo>
                    <a:pt x="58" y="99"/>
                  </a:lnTo>
                  <a:lnTo>
                    <a:pt x="59" y="93"/>
                  </a:lnTo>
                  <a:lnTo>
                    <a:pt x="60" y="88"/>
                  </a:lnTo>
                  <a:lnTo>
                    <a:pt x="60" y="83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3" y="72"/>
                  </a:lnTo>
                  <a:lnTo>
                    <a:pt x="46" y="62"/>
                  </a:lnTo>
                  <a:lnTo>
                    <a:pt x="46" y="62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28" y="20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3" y="7"/>
                  </a:lnTo>
                  <a:lnTo>
                    <a:pt x="20" y="4"/>
                  </a:lnTo>
                  <a:lnTo>
                    <a:pt x="15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4" y="4"/>
                  </a:lnTo>
                  <a:lnTo>
                    <a:pt x="1" y="9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2" y="28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12" y="53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7" y="63"/>
                  </a:lnTo>
                  <a:lnTo>
                    <a:pt x="24" y="76"/>
                  </a:lnTo>
                  <a:lnTo>
                    <a:pt x="24" y="76"/>
                  </a:lnTo>
                  <a:lnTo>
                    <a:pt x="32" y="88"/>
                  </a:lnTo>
                  <a:lnTo>
                    <a:pt x="38" y="96"/>
                  </a:lnTo>
                  <a:lnTo>
                    <a:pt x="38" y="96"/>
                  </a:lnTo>
                  <a:lnTo>
                    <a:pt x="41" y="99"/>
                  </a:lnTo>
                  <a:lnTo>
                    <a:pt x="45" y="100"/>
                  </a:lnTo>
                  <a:lnTo>
                    <a:pt x="51" y="100"/>
                  </a:lnTo>
                  <a:lnTo>
                    <a:pt x="58" y="99"/>
                  </a:lnTo>
                  <a:lnTo>
                    <a:pt x="58" y="9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id="{C34B8AB1-0BB3-EF49-D9E8-F561B39536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7" y="1621"/>
              <a:ext cx="840" cy="1553"/>
            </a:xfrm>
            <a:custGeom>
              <a:avLst/>
              <a:gdLst>
                <a:gd name="T0" fmla="*/ 388 w 840"/>
                <a:gd name="T1" fmla="*/ 7 h 1553"/>
                <a:gd name="T2" fmla="*/ 322 w 840"/>
                <a:gd name="T3" fmla="*/ 19 h 1553"/>
                <a:gd name="T4" fmla="*/ 229 w 840"/>
                <a:gd name="T5" fmla="*/ 37 h 1553"/>
                <a:gd name="T6" fmla="*/ 140 w 840"/>
                <a:gd name="T7" fmla="*/ 69 h 1553"/>
                <a:gd name="T8" fmla="*/ 92 w 840"/>
                <a:gd name="T9" fmla="*/ 100 h 1553"/>
                <a:gd name="T10" fmla="*/ 52 w 840"/>
                <a:gd name="T11" fmla="*/ 143 h 1553"/>
                <a:gd name="T12" fmla="*/ 23 w 840"/>
                <a:gd name="T13" fmla="*/ 196 h 1553"/>
                <a:gd name="T14" fmla="*/ 5 w 840"/>
                <a:gd name="T15" fmla="*/ 269 h 1553"/>
                <a:gd name="T16" fmla="*/ 2 w 840"/>
                <a:gd name="T17" fmla="*/ 387 h 1553"/>
                <a:gd name="T18" fmla="*/ 17 w 840"/>
                <a:gd name="T19" fmla="*/ 499 h 1553"/>
                <a:gd name="T20" fmla="*/ 37 w 840"/>
                <a:gd name="T21" fmla="*/ 703 h 1553"/>
                <a:gd name="T22" fmla="*/ 42 w 840"/>
                <a:gd name="T23" fmla="*/ 862 h 1553"/>
                <a:gd name="T24" fmla="*/ 40 w 840"/>
                <a:gd name="T25" fmla="*/ 966 h 1553"/>
                <a:gd name="T26" fmla="*/ 33 w 840"/>
                <a:gd name="T27" fmla="*/ 1103 h 1553"/>
                <a:gd name="T28" fmla="*/ 34 w 840"/>
                <a:gd name="T29" fmla="*/ 1208 h 1553"/>
                <a:gd name="T30" fmla="*/ 42 w 840"/>
                <a:gd name="T31" fmla="*/ 1255 h 1553"/>
                <a:gd name="T32" fmla="*/ 52 w 840"/>
                <a:gd name="T33" fmla="*/ 1292 h 1553"/>
                <a:gd name="T34" fmla="*/ 61 w 840"/>
                <a:gd name="T35" fmla="*/ 1317 h 1553"/>
                <a:gd name="T36" fmla="*/ 81 w 840"/>
                <a:gd name="T37" fmla="*/ 1352 h 1553"/>
                <a:gd name="T38" fmla="*/ 107 w 840"/>
                <a:gd name="T39" fmla="*/ 1386 h 1553"/>
                <a:gd name="T40" fmla="*/ 152 w 840"/>
                <a:gd name="T41" fmla="*/ 1422 h 1553"/>
                <a:gd name="T42" fmla="*/ 244 w 840"/>
                <a:gd name="T43" fmla="*/ 1466 h 1553"/>
                <a:gd name="T44" fmla="*/ 412 w 840"/>
                <a:gd name="T45" fmla="*/ 1511 h 1553"/>
                <a:gd name="T46" fmla="*/ 579 w 840"/>
                <a:gd name="T47" fmla="*/ 1539 h 1553"/>
                <a:gd name="T48" fmla="*/ 672 w 840"/>
                <a:gd name="T49" fmla="*/ 1548 h 1553"/>
                <a:gd name="T50" fmla="*/ 742 w 840"/>
                <a:gd name="T51" fmla="*/ 1553 h 1553"/>
                <a:gd name="T52" fmla="*/ 840 w 840"/>
                <a:gd name="T53" fmla="*/ 1541 h 1553"/>
                <a:gd name="T54" fmla="*/ 744 w 840"/>
                <a:gd name="T55" fmla="*/ 1527 h 1553"/>
                <a:gd name="T56" fmla="*/ 661 w 840"/>
                <a:gd name="T57" fmla="*/ 1521 h 1553"/>
                <a:gd name="T58" fmla="*/ 583 w 840"/>
                <a:gd name="T59" fmla="*/ 1512 h 1553"/>
                <a:gd name="T60" fmla="*/ 362 w 840"/>
                <a:gd name="T61" fmla="*/ 1473 h 1553"/>
                <a:gd name="T62" fmla="*/ 252 w 840"/>
                <a:gd name="T63" fmla="*/ 1442 h 1553"/>
                <a:gd name="T64" fmla="*/ 155 w 840"/>
                <a:gd name="T65" fmla="*/ 1393 h 1553"/>
                <a:gd name="T66" fmla="*/ 117 w 840"/>
                <a:gd name="T67" fmla="*/ 1358 h 1553"/>
                <a:gd name="T68" fmla="*/ 96 w 840"/>
                <a:gd name="T69" fmla="*/ 1328 h 1553"/>
                <a:gd name="T70" fmla="*/ 81 w 840"/>
                <a:gd name="T71" fmla="*/ 1296 h 1553"/>
                <a:gd name="T72" fmla="*/ 73 w 840"/>
                <a:gd name="T73" fmla="*/ 1273 h 1553"/>
                <a:gd name="T74" fmla="*/ 63 w 840"/>
                <a:gd name="T75" fmla="*/ 1227 h 1553"/>
                <a:gd name="T76" fmla="*/ 58 w 840"/>
                <a:gd name="T77" fmla="*/ 1142 h 1553"/>
                <a:gd name="T78" fmla="*/ 64 w 840"/>
                <a:gd name="T79" fmla="*/ 1015 h 1553"/>
                <a:gd name="T80" fmla="*/ 67 w 840"/>
                <a:gd name="T81" fmla="*/ 918 h 1553"/>
                <a:gd name="T82" fmla="*/ 65 w 840"/>
                <a:gd name="T83" fmla="*/ 747 h 1553"/>
                <a:gd name="T84" fmla="*/ 55 w 840"/>
                <a:gd name="T85" fmla="*/ 603 h 1553"/>
                <a:gd name="T86" fmla="*/ 31 w 840"/>
                <a:gd name="T87" fmla="*/ 413 h 1553"/>
                <a:gd name="T88" fmla="*/ 27 w 840"/>
                <a:gd name="T89" fmla="*/ 300 h 1553"/>
                <a:gd name="T90" fmla="*/ 47 w 840"/>
                <a:gd name="T91" fmla="*/ 206 h 1553"/>
                <a:gd name="T92" fmla="*/ 73 w 840"/>
                <a:gd name="T93" fmla="*/ 158 h 1553"/>
                <a:gd name="T94" fmla="*/ 109 w 840"/>
                <a:gd name="T95" fmla="*/ 120 h 1553"/>
                <a:gd name="T96" fmla="*/ 163 w 840"/>
                <a:gd name="T97" fmla="*/ 86 h 1553"/>
                <a:gd name="T98" fmla="*/ 259 w 840"/>
                <a:gd name="T99" fmla="*/ 57 h 1553"/>
                <a:gd name="T100" fmla="*/ 343 w 840"/>
                <a:gd name="T101" fmla="*/ 42 h 1553"/>
                <a:gd name="T102" fmla="*/ 415 w 840"/>
                <a:gd name="T103" fmla="*/ 23 h 1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40" h="1553">
                  <a:moveTo>
                    <a:pt x="457" y="0"/>
                  </a:moveTo>
                  <a:lnTo>
                    <a:pt x="457" y="0"/>
                  </a:lnTo>
                  <a:lnTo>
                    <a:pt x="411" y="5"/>
                  </a:lnTo>
                  <a:lnTo>
                    <a:pt x="411" y="5"/>
                  </a:lnTo>
                  <a:lnTo>
                    <a:pt x="388" y="7"/>
                  </a:lnTo>
                  <a:lnTo>
                    <a:pt x="361" y="12"/>
                  </a:lnTo>
                  <a:lnTo>
                    <a:pt x="361" y="12"/>
                  </a:lnTo>
                  <a:lnTo>
                    <a:pt x="338" y="16"/>
                  </a:lnTo>
                  <a:lnTo>
                    <a:pt x="338" y="16"/>
                  </a:lnTo>
                  <a:lnTo>
                    <a:pt x="322" y="19"/>
                  </a:lnTo>
                  <a:lnTo>
                    <a:pt x="322" y="19"/>
                  </a:lnTo>
                  <a:lnTo>
                    <a:pt x="278" y="27"/>
                  </a:lnTo>
                  <a:lnTo>
                    <a:pt x="278" y="27"/>
                  </a:lnTo>
                  <a:lnTo>
                    <a:pt x="254" y="32"/>
                  </a:lnTo>
                  <a:lnTo>
                    <a:pt x="229" y="37"/>
                  </a:lnTo>
                  <a:lnTo>
                    <a:pt x="229" y="37"/>
                  </a:lnTo>
                  <a:lnTo>
                    <a:pt x="203" y="44"/>
                  </a:lnTo>
                  <a:lnTo>
                    <a:pt x="178" y="52"/>
                  </a:lnTo>
                  <a:lnTo>
                    <a:pt x="152" y="62"/>
                  </a:lnTo>
                  <a:lnTo>
                    <a:pt x="140" y="69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15" y="82"/>
                  </a:lnTo>
                  <a:lnTo>
                    <a:pt x="103" y="91"/>
                  </a:lnTo>
                  <a:lnTo>
                    <a:pt x="92" y="100"/>
                  </a:lnTo>
                  <a:lnTo>
                    <a:pt x="81" y="110"/>
                  </a:lnTo>
                  <a:lnTo>
                    <a:pt x="81" y="110"/>
                  </a:lnTo>
                  <a:lnTo>
                    <a:pt x="69" y="120"/>
                  </a:lnTo>
                  <a:lnTo>
                    <a:pt x="61" y="131"/>
                  </a:lnTo>
                  <a:lnTo>
                    <a:pt x="52" y="143"/>
                  </a:lnTo>
                  <a:lnTo>
                    <a:pt x="43" y="156"/>
                  </a:lnTo>
                  <a:lnTo>
                    <a:pt x="43" y="156"/>
                  </a:lnTo>
                  <a:lnTo>
                    <a:pt x="36" y="169"/>
                  </a:lnTo>
                  <a:lnTo>
                    <a:pt x="29" y="183"/>
                  </a:lnTo>
                  <a:lnTo>
                    <a:pt x="23" y="196"/>
                  </a:lnTo>
                  <a:lnTo>
                    <a:pt x="18" y="210"/>
                  </a:lnTo>
                  <a:lnTo>
                    <a:pt x="18" y="210"/>
                  </a:lnTo>
                  <a:lnTo>
                    <a:pt x="14" y="225"/>
                  </a:lnTo>
                  <a:lnTo>
                    <a:pt x="10" y="240"/>
                  </a:lnTo>
                  <a:lnTo>
                    <a:pt x="5" y="269"/>
                  </a:lnTo>
                  <a:lnTo>
                    <a:pt x="5" y="269"/>
                  </a:lnTo>
                  <a:lnTo>
                    <a:pt x="1" y="299"/>
                  </a:lnTo>
                  <a:lnTo>
                    <a:pt x="0" y="328"/>
                  </a:lnTo>
                  <a:lnTo>
                    <a:pt x="0" y="358"/>
                  </a:lnTo>
                  <a:lnTo>
                    <a:pt x="2" y="387"/>
                  </a:lnTo>
                  <a:lnTo>
                    <a:pt x="2" y="387"/>
                  </a:lnTo>
                  <a:lnTo>
                    <a:pt x="6" y="415"/>
                  </a:lnTo>
                  <a:lnTo>
                    <a:pt x="9" y="444"/>
                  </a:lnTo>
                  <a:lnTo>
                    <a:pt x="17" y="499"/>
                  </a:lnTo>
                  <a:lnTo>
                    <a:pt x="17" y="499"/>
                  </a:lnTo>
                  <a:lnTo>
                    <a:pt x="24" y="552"/>
                  </a:lnTo>
                  <a:lnTo>
                    <a:pt x="29" y="605"/>
                  </a:lnTo>
                  <a:lnTo>
                    <a:pt x="29" y="605"/>
                  </a:lnTo>
                  <a:lnTo>
                    <a:pt x="34" y="655"/>
                  </a:lnTo>
                  <a:lnTo>
                    <a:pt x="37" y="703"/>
                  </a:lnTo>
                  <a:lnTo>
                    <a:pt x="37" y="703"/>
                  </a:lnTo>
                  <a:lnTo>
                    <a:pt x="39" y="748"/>
                  </a:lnTo>
                  <a:lnTo>
                    <a:pt x="40" y="789"/>
                  </a:lnTo>
                  <a:lnTo>
                    <a:pt x="40" y="789"/>
                  </a:lnTo>
                  <a:lnTo>
                    <a:pt x="42" y="862"/>
                  </a:lnTo>
                  <a:lnTo>
                    <a:pt x="42" y="918"/>
                  </a:lnTo>
                  <a:lnTo>
                    <a:pt x="42" y="918"/>
                  </a:lnTo>
                  <a:lnTo>
                    <a:pt x="40" y="952"/>
                  </a:lnTo>
                  <a:lnTo>
                    <a:pt x="40" y="952"/>
                  </a:lnTo>
                  <a:lnTo>
                    <a:pt x="40" y="966"/>
                  </a:lnTo>
                  <a:lnTo>
                    <a:pt x="40" y="966"/>
                  </a:lnTo>
                  <a:lnTo>
                    <a:pt x="38" y="1013"/>
                  </a:lnTo>
                  <a:lnTo>
                    <a:pt x="38" y="1013"/>
                  </a:lnTo>
                  <a:lnTo>
                    <a:pt x="35" y="1069"/>
                  </a:lnTo>
                  <a:lnTo>
                    <a:pt x="33" y="1103"/>
                  </a:lnTo>
                  <a:lnTo>
                    <a:pt x="31" y="1142"/>
                  </a:lnTo>
                  <a:lnTo>
                    <a:pt x="31" y="1142"/>
                  </a:lnTo>
                  <a:lnTo>
                    <a:pt x="31" y="1164"/>
                  </a:lnTo>
                  <a:lnTo>
                    <a:pt x="33" y="1185"/>
                  </a:lnTo>
                  <a:lnTo>
                    <a:pt x="34" y="1208"/>
                  </a:lnTo>
                  <a:lnTo>
                    <a:pt x="37" y="1232"/>
                  </a:lnTo>
                  <a:lnTo>
                    <a:pt x="37" y="1232"/>
                  </a:lnTo>
                  <a:lnTo>
                    <a:pt x="38" y="1243"/>
                  </a:lnTo>
                  <a:lnTo>
                    <a:pt x="42" y="1255"/>
                  </a:lnTo>
                  <a:lnTo>
                    <a:pt x="42" y="1255"/>
                  </a:lnTo>
                  <a:lnTo>
                    <a:pt x="44" y="1268"/>
                  </a:lnTo>
                  <a:lnTo>
                    <a:pt x="44" y="1268"/>
                  </a:lnTo>
                  <a:lnTo>
                    <a:pt x="47" y="1280"/>
                  </a:lnTo>
                  <a:lnTo>
                    <a:pt x="49" y="1287"/>
                  </a:lnTo>
                  <a:lnTo>
                    <a:pt x="52" y="1292"/>
                  </a:lnTo>
                  <a:lnTo>
                    <a:pt x="52" y="1292"/>
                  </a:lnTo>
                  <a:lnTo>
                    <a:pt x="56" y="1304"/>
                  </a:lnTo>
                  <a:lnTo>
                    <a:pt x="56" y="1304"/>
                  </a:lnTo>
                  <a:lnTo>
                    <a:pt x="61" y="1317"/>
                  </a:lnTo>
                  <a:lnTo>
                    <a:pt x="61" y="1317"/>
                  </a:lnTo>
                  <a:lnTo>
                    <a:pt x="67" y="1329"/>
                  </a:lnTo>
                  <a:lnTo>
                    <a:pt x="67" y="1329"/>
                  </a:lnTo>
                  <a:lnTo>
                    <a:pt x="74" y="1341"/>
                  </a:lnTo>
                  <a:lnTo>
                    <a:pt x="74" y="1341"/>
                  </a:lnTo>
                  <a:lnTo>
                    <a:pt x="81" y="1352"/>
                  </a:lnTo>
                  <a:lnTo>
                    <a:pt x="81" y="1352"/>
                  </a:lnTo>
                  <a:lnTo>
                    <a:pt x="90" y="1365"/>
                  </a:lnTo>
                  <a:lnTo>
                    <a:pt x="98" y="1375"/>
                  </a:lnTo>
                  <a:lnTo>
                    <a:pt x="98" y="1375"/>
                  </a:lnTo>
                  <a:lnTo>
                    <a:pt x="107" y="1386"/>
                  </a:lnTo>
                  <a:lnTo>
                    <a:pt x="119" y="1396"/>
                  </a:lnTo>
                  <a:lnTo>
                    <a:pt x="129" y="1405"/>
                  </a:lnTo>
                  <a:lnTo>
                    <a:pt x="140" y="1414"/>
                  </a:lnTo>
                  <a:lnTo>
                    <a:pt x="140" y="1414"/>
                  </a:lnTo>
                  <a:lnTo>
                    <a:pt x="152" y="1422"/>
                  </a:lnTo>
                  <a:lnTo>
                    <a:pt x="164" y="1430"/>
                  </a:lnTo>
                  <a:lnTo>
                    <a:pt x="190" y="1444"/>
                  </a:lnTo>
                  <a:lnTo>
                    <a:pt x="217" y="1456"/>
                  </a:lnTo>
                  <a:lnTo>
                    <a:pt x="244" y="1466"/>
                  </a:lnTo>
                  <a:lnTo>
                    <a:pt x="244" y="1466"/>
                  </a:lnTo>
                  <a:lnTo>
                    <a:pt x="271" y="1477"/>
                  </a:lnTo>
                  <a:lnTo>
                    <a:pt x="299" y="1484"/>
                  </a:lnTo>
                  <a:lnTo>
                    <a:pt x="355" y="1499"/>
                  </a:lnTo>
                  <a:lnTo>
                    <a:pt x="355" y="1499"/>
                  </a:lnTo>
                  <a:lnTo>
                    <a:pt x="412" y="1511"/>
                  </a:lnTo>
                  <a:lnTo>
                    <a:pt x="469" y="1522"/>
                  </a:lnTo>
                  <a:lnTo>
                    <a:pt x="469" y="1522"/>
                  </a:lnTo>
                  <a:lnTo>
                    <a:pt x="525" y="1531"/>
                  </a:lnTo>
                  <a:lnTo>
                    <a:pt x="579" y="1539"/>
                  </a:lnTo>
                  <a:lnTo>
                    <a:pt x="579" y="1539"/>
                  </a:lnTo>
                  <a:lnTo>
                    <a:pt x="633" y="1545"/>
                  </a:lnTo>
                  <a:lnTo>
                    <a:pt x="633" y="1545"/>
                  </a:lnTo>
                  <a:lnTo>
                    <a:pt x="659" y="1547"/>
                  </a:lnTo>
                  <a:lnTo>
                    <a:pt x="659" y="1547"/>
                  </a:lnTo>
                  <a:lnTo>
                    <a:pt x="672" y="1548"/>
                  </a:lnTo>
                  <a:lnTo>
                    <a:pt x="672" y="1548"/>
                  </a:lnTo>
                  <a:lnTo>
                    <a:pt x="683" y="1549"/>
                  </a:lnTo>
                  <a:lnTo>
                    <a:pt x="683" y="1549"/>
                  </a:lnTo>
                  <a:lnTo>
                    <a:pt x="742" y="1553"/>
                  </a:lnTo>
                  <a:lnTo>
                    <a:pt x="742" y="1553"/>
                  </a:lnTo>
                  <a:lnTo>
                    <a:pt x="770" y="1553"/>
                  </a:lnTo>
                  <a:lnTo>
                    <a:pt x="794" y="1550"/>
                  </a:lnTo>
                  <a:lnTo>
                    <a:pt x="816" y="1547"/>
                  </a:lnTo>
                  <a:lnTo>
                    <a:pt x="840" y="1541"/>
                  </a:lnTo>
                  <a:lnTo>
                    <a:pt x="840" y="1541"/>
                  </a:lnTo>
                  <a:lnTo>
                    <a:pt x="816" y="1536"/>
                  </a:lnTo>
                  <a:lnTo>
                    <a:pt x="794" y="1531"/>
                  </a:lnTo>
                  <a:lnTo>
                    <a:pt x="770" y="1528"/>
                  </a:lnTo>
                  <a:lnTo>
                    <a:pt x="744" y="1527"/>
                  </a:lnTo>
                  <a:lnTo>
                    <a:pt x="744" y="1527"/>
                  </a:lnTo>
                  <a:lnTo>
                    <a:pt x="684" y="1522"/>
                  </a:lnTo>
                  <a:lnTo>
                    <a:pt x="684" y="1522"/>
                  </a:lnTo>
                  <a:lnTo>
                    <a:pt x="674" y="1522"/>
                  </a:lnTo>
                  <a:lnTo>
                    <a:pt x="674" y="1522"/>
                  </a:lnTo>
                  <a:lnTo>
                    <a:pt x="661" y="1521"/>
                  </a:lnTo>
                  <a:lnTo>
                    <a:pt x="661" y="1521"/>
                  </a:lnTo>
                  <a:lnTo>
                    <a:pt x="635" y="1519"/>
                  </a:lnTo>
                  <a:lnTo>
                    <a:pt x="635" y="1519"/>
                  </a:lnTo>
                  <a:lnTo>
                    <a:pt x="583" y="1512"/>
                  </a:lnTo>
                  <a:lnTo>
                    <a:pt x="583" y="1512"/>
                  </a:lnTo>
                  <a:lnTo>
                    <a:pt x="528" y="1506"/>
                  </a:lnTo>
                  <a:lnTo>
                    <a:pt x="473" y="1496"/>
                  </a:lnTo>
                  <a:lnTo>
                    <a:pt x="473" y="1496"/>
                  </a:lnTo>
                  <a:lnTo>
                    <a:pt x="418" y="1485"/>
                  </a:lnTo>
                  <a:lnTo>
                    <a:pt x="362" y="1473"/>
                  </a:lnTo>
                  <a:lnTo>
                    <a:pt x="362" y="1473"/>
                  </a:lnTo>
                  <a:lnTo>
                    <a:pt x="306" y="1459"/>
                  </a:lnTo>
                  <a:lnTo>
                    <a:pt x="279" y="1451"/>
                  </a:lnTo>
                  <a:lnTo>
                    <a:pt x="252" y="1442"/>
                  </a:lnTo>
                  <a:lnTo>
                    <a:pt x="252" y="1442"/>
                  </a:lnTo>
                  <a:lnTo>
                    <a:pt x="227" y="1432"/>
                  </a:lnTo>
                  <a:lnTo>
                    <a:pt x="201" y="1421"/>
                  </a:lnTo>
                  <a:lnTo>
                    <a:pt x="178" y="1407"/>
                  </a:lnTo>
                  <a:lnTo>
                    <a:pt x="167" y="1401"/>
                  </a:lnTo>
                  <a:lnTo>
                    <a:pt x="155" y="1393"/>
                  </a:lnTo>
                  <a:lnTo>
                    <a:pt x="155" y="1393"/>
                  </a:lnTo>
                  <a:lnTo>
                    <a:pt x="135" y="1376"/>
                  </a:lnTo>
                  <a:lnTo>
                    <a:pt x="126" y="1367"/>
                  </a:lnTo>
                  <a:lnTo>
                    <a:pt x="117" y="1358"/>
                  </a:lnTo>
                  <a:lnTo>
                    <a:pt x="117" y="1358"/>
                  </a:lnTo>
                  <a:lnTo>
                    <a:pt x="110" y="1348"/>
                  </a:lnTo>
                  <a:lnTo>
                    <a:pt x="103" y="1338"/>
                  </a:lnTo>
                  <a:lnTo>
                    <a:pt x="103" y="1338"/>
                  </a:lnTo>
                  <a:lnTo>
                    <a:pt x="96" y="1328"/>
                  </a:lnTo>
                  <a:lnTo>
                    <a:pt x="96" y="1328"/>
                  </a:lnTo>
                  <a:lnTo>
                    <a:pt x="91" y="1317"/>
                  </a:lnTo>
                  <a:lnTo>
                    <a:pt x="91" y="1317"/>
                  </a:lnTo>
                  <a:lnTo>
                    <a:pt x="85" y="1307"/>
                  </a:lnTo>
                  <a:lnTo>
                    <a:pt x="85" y="1307"/>
                  </a:lnTo>
                  <a:lnTo>
                    <a:pt x="81" y="1296"/>
                  </a:lnTo>
                  <a:lnTo>
                    <a:pt x="81" y="1296"/>
                  </a:lnTo>
                  <a:lnTo>
                    <a:pt x="76" y="1284"/>
                  </a:lnTo>
                  <a:lnTo>
                    <a:pt x="74" y="1279"/>
                  </a:lnTo>
                  <a:lnTo>
                    <a:pt x="73" y="1273"/>
                  </a:lnTo>
                  <a:lnTo>
                    <a:pt x="73" y="1273"/>
                  </a:lnTo>
                  <a:lnTo>
                    <a:pt x="69" y="1261"/>
                  </a:lnTo>
                  <a:lnTo>
                    <a:pt x="69" y="1261"/>
                  </a:lnTo>
                  <a:lnTo>
                    <a:pt x="67" y="1250"/>
                  </a:lnTo>
                  <a:lnTo>
                    <a:pt x="67" y="1250"/>
                  </a:lnTo>
                  <a:lnTo>
                    <a:pt x="63" y="1227"/>
                  </a:lnTo>
                  <a:lnTo>
                    <a:pt x="63" y="1227"/>
                  </a:lnTo>
                  <a:lnTo>
                    <a:pt x="61" y="1205"/>
                  </a:lnTo>
                  <a:lnTo>
                    <a:pt x="58" y="1184"/>
                  </a:lnTo>
                  <a:lnTo>
                    <a:pt x="58" y="1163"/>
                  </a:lnTo>
                  <a:lnTo>
                    <a:pt x="58" y="1142"/>
                  </a:lnTo>
                  <a:lnTo>
                    <a:pt x="58" y="1142"/>
                  </a:lnTo>
                  <a:lnTo>
                    <a:pt x="59" y="1104"/>
                  </a:lnTo>
                  <a:lnTo>
                    <a:pt x="61" y="1070"/>
                  </a:lnTo>
                  <a:lnTo>
                    <a:pt x="64" y="1015"/>
                  </a:lnTo>
                  <a:lnTo>
                    <a:pt x="64" y="1015"/>
                  </a:lnTo>
                  <a:lnTo>
                    <a:pt x="66" y="966"/>
                  </a:lnTo>
                  <a:lnTo>
                    <a:pt x="66" y="966"/>
                  </a:lnTo>
                  <a:lnTo>
                    <a:pt x="66" y="954"/>
                  </a:lnTo>
                  <a:lnTo>
                    <a:pt x="66" y="954"/>
                  </a:lnTo>
                  <a:lnTo>
                    <a:pt x="67" y="918"/>
                  </a:lnTo>
                  <a:lnTo>
                    <a:pt x="67" y="918"/>
                  </a:lnTo>
                  <a:lnTo>
                    <a:pt x="68" y="862"/>
                  </a:lnTo>
                  <a:lnTo>
                    <a:pt x="67" y="788"/>
                  </a:lnTo>
                  <a:lnTo>
                    <a:pt x="67" y="788"/>
                  </a:lnTo>
                  <a:lnTo>
                    <a:pt x="65" y="747"/>
                  </a:lnTo>
                  <a:lnTo>
                    <a:pt x="63" y="701"/>
                  </a:lnTo>
                  <a:lnTo>
                    <a:pt x="63" y="701"/>
                  </a:lnTo>
                  <a:lnTo>
                    <a:pt x="59" y="653"/>
                  </a:lnTo>
                  <a:lnTo>
                    <a:pt x="55" y="603"/>
                  </a:lnTo>
                  <a:lnTo>
                    <a:pt x="55" y="603"/>
                  </a:lnTo>
                  <a:lnTo>
                    <a:pt x="49" y="550"/>
                  </a:lnTo>
                  <a:lnTo>
                    <a:pt x="43" y="495"/>
                  </a:lnTo>
                  <a:lnTo>
                    <a:pt x="43" y="495"/>
                  </a:lnTo>
                  <a:lnTo>
                    <a:pt x="35" y="441"/>
                  </a:lnTo>
                  <a:lnTo>
                    <a:pt x="31" y="413"/>
                  </a:lnTo>
                  <a:lnTo>
                    <a:pt x="29" y="385"/>
                  </a:lnTo>
                  <a:lnTo>
                    <a:pt x="29" y="385"/>
                  </a:lnTo>
                  <a:lnTo>
                    <a:pt x="27" y="357"/>
                  </a:lnTo>
                  <a:lnTo>
                    <a:pt x="26" y="328"/>
                  </a:lnTo>
                  <a:lnTo>
                    <a:pt x="27" y="300"/>
                  </a:lnTo>
                  <a:lnTo>
                    <a:pt x="30" y="273"/>
                  </a:lnTo>
                  <a:lnTo>
                    <a:pt x="30" y="273"/>
                  </a:lnTo>
                  <a:lnTo>
                    <a:pt x="35" y="245"/>
                  </a:lnTo>
                  <a:lnTo>
                    <a:pt x="43" y="218"/>
                  </a:lnTo>
                  <a:lnTo>
                    <a:pt x="47" y="206"/>
                  </a:lnTo>
                  <a:lnTo>
                    <a:pt x="53" y="194"/>
                  </a:lnTo>
                  <a:lnTo>
                    <a:pt x="58" y="181"/>
                  </a:lnTo>
                  <a:lnTo>
                    <a:pt x="65" y="169"/>
                  </a:lnTo>
                  <a:lnTo>
                    <a:pt x="65" y="169"/>
                  </a:lnTo>
                  <a:lnTo>
                    <a:pt x="73" y="158"/>
                  </a:lnTo>
                  <a:lnTo>
                    <a:pt x="81" y="148"/>
                  </a:lnTo>
                  <a:lnTo>
                    <a:pt x="90" y="138"/>
                  </a:lnTo>
                  <a:lnTo>
                    <a:pt x="98" y="129"/>
                  </a:lnTo>
                  <a:lnTo>
                    <a:pt x="98" y="129"/>
                  </a:lnTo>
                  <a:lnTo>
                    <a:pt x="109" y="120"/>
                  </a:lnTo>
                  <a:lnTo>
                    <a:pt x="119" y="112"/>
                  </a:lnTo>
                  <a:lnTo>
                    <a:pt x="130" y="104"/>
                  </a:lnTo>
                  <a:lnTo>
                    <a:pt x="140" y="98"/>
                  </a:lnTo>
                  <a:lnTo>
                    <a:pt x="140" y="98"/>
                  </a:lnTo>
                  <a:lnTo>
                    <a:pt x="163" y="86"/>
                  </a:lnTo>
                  <a:lnTo>
                    <a:pt x="187" y="76"/>
                  </a:lnTo>
                  <a:lnTo>
                    <a:pt x="211" y="69"/>
                  </a:lnTo>
                  <a:lnTo>
                    <a:pt x="235" y="63"/>
                  </a:lnTo>
                  <a:lnTo>
                    <a:pt x="235" y="63"/>
                  </a:lnTo>
                  <a:lnTo>
                    <a:pt x="259" y="57"/>
                  </a:lnTo>
                  <a:lnTo>
                    <a:pt x="283" y="53"/>
                  </a:lnTo>
                  <a:lnTo>
                    <a:pt x="283" y="53"/>
                  </a:lnTo>
                  <a:lnTo>
                    <a:pt x="326" y="45"/>
                  </a:lnTo>
                  <a:lnTo>
                    <a:pt x="326" y="45"/>
                  </a:lnTo>
                  <a:lnTo>
                    <a:pt x="343" y="42"/>
                  </a:lnTo>
                  <a:lnTo>
                    <a:pt x="343" y="42"/>
                  </a:lnTo>
                  <a:lnTo>
                    <a:pt x="366" y="37"/>
                  </a:lnTo>
                  <a:lnTo>
                    <a:pt x="366" y="37"/>
                  </a:lnTo>
                  <a:lnTo>
                    <a:pt x="393" y="32"/>
                  </a:lnTo>
                  <a:lnTo>
                    <a:pt x="415" y="23"/>
                  </a:lnTo>
                  <a:lnTo>
                    <a:pt x="415" y="23"/>
                  </a:lnTo>
                  <a:lnTo>
                    <a:pt x="437" y="14"/>
                  </a:lnTo>
                  <a:lnTo>
                    <a:pt x="457" y="0"/>
                  </a:lnTo>
                  <a:lnTo>
                    <a:pt x="457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06E2A4D8-81B9-B24E-686B-EB6BBD5FF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897"/>
              <a:ext cx="774" cy="2401"/>
            </a:xfrm>
            <a:custGeom>
              <a:avLst/>
              <a:gdLst>
                <a:gd name="T0" fmla="*/ 46 w 774"/>
                <a:gd name="T1" fmla="*/ 46 h 2401"/>
                <a:gd name="T2" fmla="*/ 265 w 774"/>
                <a:gd name="T3" fmla="*/ 38 h 2401"/>
                <a:gd name="T4" fmla="*/ 561 w 774"/>
                <a:gd name="T5" fmla="*/ 27 h 2401"/>
                <a:gd name="T6" fmla="*/ 638 w 774"/>
                <a:gd name="T7" fmla="*/ 27 h 2401"/>
                <a:gd name="T8" fmla="*/ 690 w 774"/>
                <a:gd name="T9" fmla="*/ 39 h 2401"/>
                <a:gd name="T10" fmla="*/ 712 w 774"/>
                <a:gd name="T11" fmla="*/ 53 h 2401"/>
                <a:gd name="T12" fmla="*/ 729 w 774"/>
                <a:gd name="T13" fmla="*/ 73 h 2401"/>
                <a:gd name="T14" fmla="*/ 742 w 774"/>
                <a:gd name="T15" fmla="*/ 105 h 2401"/>
                <a:gd name="T16" fmla="*/ 747 w 774"/>
                <a:gd name="T17" fmla="*/ 159 h 2401"/>
                <a:gd name="T18" fmla="*/ 735 w 774"/>
                <a:gd name="T19" fmla="*/ 211 h 2401"/>
                <a:gd name="T20" fmla="*/ 718 w 774"/>
                <a:gd name="T21" fmla="*/ 245 h 2401"/>
                <a:gd name="T22" fmla="*/ 679 w 774"/>
                <a:gd name="T23" fmla="*/ 309 h 2401"/>
                <a:gd name="T24" fmla="*/ 619 w 774"/>
                <a:gd name="T25" fmla="*/ 404 h 2401"/>
                <a:gd name="T26" fmla="*/ 571 w 774"/>
                <a:gd name="T27" fmla="*/ 498 h 2401"/>
                <a:gd name="T28" fmla="*/ 497 w 774"/>
                <a:gd name="T29" fmla="*/ 669 h 2401"/>
                <a:gd name="T30" fmla="*/ 379 w 774"/>
                <a:gd name="T31" fmla="*/ 952 h 2401"/>
                <a:gd name="T32" fmla="*/ 314 w 774"/>
                <a:gd name="T33" fmla="*/ 1117 h 2401"/>
                <a:gd name="T34" fmla="*/ 228 w 774"/>
                <a:gd name="T35" fmla="*/ 1356 h 2401"/>
                <a:gd name="T36" fmla="*/ 141 w 774"/>
                <a:gd name="T37" fmla="*/ 1644 h 2401"/>
                <a:gd name="T38" fmla="*/ 104 w 774"/>
                <a:gd name="T39" fmla="*/ 1797 h 2401"/>
                <a:gd name="T40" fmla="*/ 59 w 774"/>
                <a:gd name="T41" fmla="*/ 2028 h 2401"/>
                <a:gd name="T42" fmla="*/ 38 w 774"/>
                <a:gd name="T43" fmla="*/ 2176 h 2401"/>
                <a:gd name="T44" fmla="*/ 30 w 774"/>
                <a:gd name="T45" fmla="*/ 2244 h 2401"/>
                <a:gd name="T46" fmla="*/ 24 w 774"/>
                <a:gd name="T47" fmla="*/ 2355 h 2401"/>
                <a:gd name="T48" fmla="*/ 30 w 774"/>
                <a:gd name="T49" fmla="*/ 2401 h 2401"/>
                <a:gd name="T50" fmla="*/ 47 w 774"/>
                <a:gd name="T51" fmla="*/ 2332 h 2401"/>
                <a:gd name="T52" fmla="*/ 57 w 774"/>
                <a:gd name="T53" fmla="*/ 2247 h 2401"/>
                <a:gd name="T54" fmla="*/ 65 w 774"/>
                <a:gd name="T55" fmla="*/ 2179 h 2401"/>
                <a:gd name="T56" fmla="*/ 99 w 774"/>
                <a:gd name="T57" fmla="*/ 1957 h 2401"/>
                <a:gd name="T58" fmla="*/ 130 w 774"/>
                <a:gd name="T59" fmla="*/ 1804 h 2401"/>
                <a:gd name="T60" fmla="*/ 187 w 774"/>
                <a:gd name="T61" fmla="*/ 1576 h 2401"/>
                <a:gd name="T62" fmla="*/ 253 w 774"/>
                <a:gd name="T63" fmla="*/ 1364 h 2401"/>
                <a:gd name="T64" fmla="*/ 338 w 774"/>
                <a:gd name="T65" fmla="*/ 1126 h 2401"/>
                <a:gd name="T66" fmla="*/ 428 w 774"/>
                <a:gd name="T67" fmla="*/ 901 h 2401"/>
                <a:gd name="T68" fmla="*/ 522 w 774"/>
                <a:gd name="T69" fmla="*/ 679 h 2401"/>
                <a:gd name="T70" fmla="*/ 610 w 774"/>
                <a:gd name="T71" fmla="*/ 479 h 2401"/>
                <a:gd name="T72" fmla="*/ 660 w 774"/>
                <a:gd name="T73" fmla="*/ 385 h 2401"/>
                <a:gd name="T74" fmla="*/ 700 w 774"/>
                <a:gd name="T75" fmla="*/ 323 h 2401"/>
                <a:gd name="T76" fmla="*/ 741 w 774"/>
                <a:gd name="T77" fmla="*/ 258 h 2401"/>
                <a:gd name="T78" fmla="*/ 770 w 774"/>
                <a:gd name="T79" fmla="*/ 182 h 2401"/>
                <a:gd name="T80" fmla="*/ 773 w 774"/>
                <a:gd name="T81" fmla="*/ 119 h 2401"/>
                <a:gd name="T82" fmla="*/ 761 w 774"/>
                <a:gd name="T83" fmla="*/ 77 h 2401"/>
                <a:gd name="T84" fmla="*/ 745 w 774"/>
                <a:gd name="T85" fmla="*/ 49 h 2401"/>
                <a:gd name="T86" fmla="*/ 720 w 774"/>
                <a:gd name="T87" fmla="*/ 26 h 2401"/>
                <a:gd name="T88" fmla="*/ 681 w 774"/>
                <a:gd name="T89" fmla="*/ 8 h 2401"/>
                <a:gd name="T90" fmla="*/ 640 w 774"/>
                <a:gd name="T91" fmla="*/ 0 h 2401"/>
                <a:gd name="T92" fmla="*/ 600 w 774"/>
                <a:gd name="T93" fmla="*/ 0 h 2401"/>
                <a:gd name="T94" fmla="*/ 264 w 774"/>
                <a:gd name="T95" fmla="*/ 13 h 2401"/>
                <a:gd name="T96" fmla="*/ 120 w 774"/>
                <a:gd name="T97" fmla="*/ 19 h 2401"/>
                <a:gd name="T98" fmla="*/ 68 w 774"/>
                <a:gd name="T99" fmla="*/ 24 h 2401"/>
                <a:gd name="T100" fmla="*/ 0 w 774"/>
                <a:gd name="T101" fmla="*/ 39 h 2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74" h="2401">
                  <a:moveTo>
                    <a:pt x="0" y="39"/>
                  </a:moveTo>
                  <a:lnTo>
                    <a:pt x="0" y="39"/>
                  </a:lnTo>
                  <a:lnTo>
                    <a:pt x="24" y="44"/>
                  </a:lnTo>
                  <a:lnTo>
                    <a:pt x="46" y="46"/>
                  </a:lnTo>
                  <a:lnTo>
                    <a:pt x="70" y="47"/>
                  </a:lnTo>
                  <a:lnTo>
                    <a:pt x="97" y="47"/>
                  </a:lnTo>
                  <a:lnTo>
                    <a:pt x="97" y="47"/>
                  </a:lnTo>
                  <a:lnTo>
                    <a:pt x="265" y="38"/>
                  </a:lnTo>
                  <a:lnTo>
                    <a:pt x="265" y="38"/>
                  </a:lnTo>
                  <a:lnTo>
                    <a:pt x="409" y="33"/>
                  </a:lnTo>
                  <a:lnTo>
                    <a:pt x="561" y="27"/>
                  </a:lnTo>
                  <a:lnTo>
                    <a:pt x="561" y="27"/>
                  </a:lnTo>
                  <a:lnTo>
                    <a:pt x="600" y="27"/>
                  </a:lnTo>
                  <a:lnTo>
                    <a:pt x="619" y="26"/>
                  </a:lnTo>
                  <a:lnTo>
                    <a:pt x="638" y="27"/>
                  </a:lnTo>
                  <a:lnTo>
                    <a:pt x="638" y="27"/>
                  </a:lnTo>
                  <a:lnTo>
                    <a:pt x="657" y="29"/>
                  </a:lnTo>
                  <a:lnTo>
                    <a:pt x="674" y="33"/>
                  </a:lnTo>
                  <a:lnTo>
                    <a:pt x="682" y="36"/>
                  </a:lnTo>
                  <a:lnTo>
                    <a:pt x="690" y="39"/>
                  </a:lnTo>
                  <a:lnTo>
                    <a:pt x="698" y="43"/>
                  </a:lnTo>
                  <a:lnTo>
                    <a:pt x="706" y="47"/>
                  </a:lnTo>
                  <a:lnTo>
                    <a:pt x="706" y="47"/>
                  </a:lnTo>
                  <a:lnTo>
                    <a:pt x="712" y="53"/>
                  </a:lnTo>
                  <a:lnTo>
                    <a:pt x="718" y="60"/>
                  </a:lnTo>
                  <a:lnTo>
                    <a:pt x="724" y="65"/>
                  </a:lnTo>
                  <a:lnTo>
                    <a:pt x="729" y="73"/>
                  </a:lnTo>
                  <a:lnTo>
                    <a:pt x="729" y="73"/>
                  </a:lnTo>
                  <a:lnTo>
                    <a:pt x="734" y="81"/>
                  </a:lnTo>
                  <a:lnTo>
                    <a:pt x="737" y="89"/>
                  </a:lnTo>
                  <a:lnTo>
                    <a:pt x="742" y="105"/>
                  </a:lnTo>
                  <a:lnTo>
                    <a:pt x="742" y="105"/>
                  </a:lnTo>
                  <a:lnTo>
                    <a:pt x="747" y="123"/>
                  </a:lnTo>
                  <a:lnTo>
                    <a:pt x="748" y="141"/>
                  </a:lnTo>
                  <a:lnTo>
                    <a:pt x="748" y="141"/>
                  </a:lnTo>
                  <a:lnTo>
                    <a:pt x="747" y="159"/>
                  </a:lnTo>
                  <a:lnTo>
                    <a:pt x="745" y="177"/>
                  </a:lnTo>
                  <a:lnTo>
                    <a:pt x="745" y="177"/>
                  </a:lnTo>
                  <a:lnTo>
                    <a:pt x="740" y="195"/>
                  </a:lnTo>
                  <a:lnTo>
                    <a:pt x="735" y="211"/>
                  </a:lnTo>
                  <a:lnTo>
                    <a:pt x="735" y="211"/>
                  </a:lnTo>
                  <a:lnTo>
                    <a:pt x="727" y="229"/>
                  </a:lnTo>
                  <a:lnTo>
                    <a:pt x="718" y="245"/>
                  </a:lnTo>
                  <a:lnTo>
                    <a:pt x="718" y="245"/>
                  </a:lnTo>
                  <a:lnTo>
                    <a:pt x="709" y="262"/>
                  </a:lnTo>
                  <a:lnTo>
                    <a:pt x="699" y="277"/>
                  </a:lnTo>
                  <a:lnTo>
                    <a:pt x="679" y="309"/>
                  </a:lnTo>
                  <a:lnTo>
                    <a:pt x="679" y="309"/>
                  </a:lnTo>
                  <a:lnTo>
                    <a:pt x="658" y="340"/>
                  </a:lnTo>
                  <a:lnTo>
                    <a:pt x="638" y="371"/>
                  </a:lnTo>
                  <a:lnTo>
                    <a:pt x="638" y="371"/>
                  </a:lnTo>
                  <a:lnTo>
                    <a:pt x="619" y="404"/>
                  </a:lnTo>
                  <a:lnTo>
                    <a:pt x="602" y="435"/>
                  </a:lnTo>
                  <a:lnTo>
                    <a:pt x="602" y="435"/>
                  </a:lnTo>
                  <a:lnTo>
                    <a:pt x="586" y="466"/>
                  </a:lnTo>
                  <a:lnTo>
                    <a:pt x="571" y="498"/>
                  </a:lnTo>
                  <a:lnTo>
                    <a:pt x="544" y="558"/>
                  </a:lnTo>
                  <a:lnTo>
                    <a:pt x="544" y="558"/>
                  </a:lnTo>
                  <a:lnTo>
                    <a:pt x="497" y="669"/>
                  </a:lnTo>
                  <a:lnTo>
                    <a:pt x="497" y="669"/>
                  </a:lnTo>
                  <a:lnTo>
                    <a:pt x="429" y="831"/>
                  </a:lnTo>
                  <a:lnTo>
                    <a:pt x="404" y="891"/>
                  </a:lnTo>
                  <a:lnTo>
                    <a:pt x="404" y="891"/>
                  </a:lnTo>
                  <a:lnTo>
                    <a:pt x="379" y="952"/>
                  </a:lnTo>
                  <a:lnTo>
                    <a:pt x="379" y="952"/>
                  </a:lnTo>
                  <a:lnTo>
                    <a:pt x="351" y="1023"/>
                  </a:lnTo>
                  <a:lnTo>
                    <a:pt x="314" y="1117"/>
                  </a:lnTo>
                  <a:lnTo>
                    <a:pt x="314" y="1117"/>
                  </a:lnTo>
                  <a:lnTo>
                    <a:pt x="273" y="1228"/>
                  </a:lnTo>
                  <a:lnTo>
                    <a:pt x="250" y="1290"/>
                  </a:lnTo>
                  <a:lnTo>
                    <a:pt x="228" y="1356"/>
                  </a:lnTo>
                  <a:lnTo>
                    <a:pt x="228" y="1356"/>
                  </a:lnTo>
                  <a:lnTo>
                    <a:pt x="206" y="1424"/>
                  </a:lnTo>
                  <a:lnTo>
                    <a:pt x="183" y="1495"/>
                  </a:lnTo>
                  <a:lnTo>
                    <a:pt x="162" y="1569"/>
                  </a:lnTo>
                  <a:lnTo>
                    <a:pt x="141" y="1644"/>
                  </a:lnTo>
                  <a:lnTo>
                    <a:pt x="141" y="1644"/>
                  </a:lnTo>
                  <a:lnTo>
                    <a:pt x="122" y="1720"/>
                  </a:lnTo>
                  <a:lnTo>
                    <a:pt x="104" y="1797"/>
                  </a:lnTo>
                  <a:lnTo>
                    <a:pt x="104" y="1797"/>
                  </a:lnTo>
                  <a:lnTo>
                    <a:pt x="87" y="1875"/>
                  </a:lnTo>
                  <a:lnTo>
                    <a:pt x="73" y="1952"/>
                  </a:lnTo>
                  <a:lnTo>
                    <a:pt x="73" y="1952"/>
                  </a:lnTo>
                  <a:lnTo>
                    <a:pt x="59" y="2028"/>
                  </a:lnTo>
                  <a:lnTo>
                    <a:pt x="48" y="2103"/>
                  </a:lnTo>
                  <a:lnTo>
                    <a:pt x="48" y="2103"/>
                  </a:lnTo>
                  <a:lnTo>
                    <a:pt x="38" y="2176"/>
                  </a:lnTo>
                  <a:lnTo>
                    <a:pt x="38" y="2176"/>
                  </a:lnTo>
                  <a:lnTo>
                    <a:pt x="34" y="2212"/>
                  </a:lnTo>
                  <a:lnTo>
                    <a:pt x="34" y="2212"/>
                  </a:lnTo>
                  <a:lnTo>
                    <a:pt x="30" y="2244"/>
                  </a:lnTo>
                  <a:lnTo>
                    <a:pt x="30" y="2244"/>
                  </a:lnTo>
                  <a:lnTo>
                    <a:pt x="25" y="2303"/>
                  </a:lnTo>
                  <a:lnTo>
                    <a:pt x="25" y="2303"/>
                  </a:lnTo>
                  <a:lnTo>
                    <a:pt x="24" y="2330"/>
                  </a:lnTo>
                  <a:lnTo>
                    <a:pt x="24" y="2355"/>
                  </a:lnTo>
                  <a:lnTo>
                    <a:pt x="24" y="2355"/>
                  </a:lnTo>
                  <a:lnTo>
                    <a:pt x="26" y="2377"/>
                  </a:lnTo>
                  <a:lnTo>
                    <a:pt x="30" y="2401"/>
                  </a:lnTo>
                  <a:lnTo>
                    <a:pt x="30" y="2401"/>
                  </a:lnTo>
                  <a:lnTo>
                    <a:pt x="37" y="2377"/>
                  </a:lnTo>
                  <a:lnTo>
                    <a:pt x="43" y="2356"/>
                  </a:lnTo>
                  <a:lnTo>
                    <a:pt x="43" y="2356"/>
                  </a:lnTo>
                  <a:lnTo>
                    <a:pt x="47" y="2332"/>
                  </a:lnTo>
                  <a:lnTo>
                    <a:pt x="51" y="2306"/>
                  </a:lnTo>
                  <a:lnTo>
                    <a:pt x="51" y="2306"/>
                  </a:lnTo>
                  <a:lnTo>
                    <a:pt x="57" y="2247"/>
                  </a:lnTo>
                  <a:lnTo>
                    <a:pt x="57" y="2247"/>
                  </a:lnTo>
                  <a:lnTo>
                    <a:pt x="61" y="2215"/>
                  </a:lnTo>
                  <a:lnTo>
                    <a:pt x="61" y="2215"/>
                  </a:lnTo>
                  <a:lnTo>
                    <a:pt x="65" y="2179"/>
                  </a:lnTo>
                  <a:lnTo>
                    <a:pt x="65" y="2179"/>
                  </a:lnTo>
                  <a:lnTo>
                    <a:pt x="74" y="2107"/>
                  </a:lnTo>
                  <a:lnTo>
                    <a:pt x="74" y="2107"/>
                  </a:lnTo>
                  <a:lnTo>
                    <a:pt x="85" y="2033"/>
                  </a:lnTo>
                  <a:lnTo>
                    <a:pt x="99" y="1957"/>
                  </a:lnTo>
                  <a:lnTo>
                    <a:pt x="99" y="1957"/>
                  </a:lnTo>
                  <a:lnTo>
                    <a:pt x="113" y="1880"/>
                  </a:lnTo>
                  <a:lnTo>
                    <a:pt x="130" y="1804"/>
                  </a:lnTo>
                  <a:lnTo>
                    <a:pt x="130" y="1804"/>
                  </a:lnTo>
                  <a:lnTo>
                    <a:pt x="148" y="1727"/>
                  </a:lnTo>
                  <a:lnTo>
                    <a:pt x="167" y="1651"/>
                  </a:lnTo>
                  <a:lnTo>
                    <a:pt x="167" y="1651"/>
                  </a:lnTo>
                  <a:lnTo>
                    <a:pt x="187" y="1576"/>
                  </a:lnTo>
                  <a:lnTo>
                    <a:pt x="208" y="1503"/>
                  </a:lnTo>
                  <a:lnTo>
                    <a:pt x="230" y="1433"/>
                  </a:lnTo>
                  <a:lnTo>
                    <a:pt x="253" y="1364"/>
                  </a:lnTo>
                  <a:lnTo>
                    <a:pt x="253" y="1364"/>
                  </a:lnTo>
                  <a:lnTo>
                    <a:pt x="275" y="1299"/>
                  </a:lnTo>
                  <a:lnTo>
                    <a:pt x="297" y="1237"/>
                  </a:lnTo>
                  <a:lnTo>
                    <a:pt x="338" y="1126"/>
                  </a:lnTo>
                  <a:lnTo>
                    <a:pt x="338" y="1126"/>
                  </a:lnTo>
                  <a:lnTo>
                    <a:pt x="375" y="1033"/>
                  </a:lnTo>
                  <a:lnTo>
                    <a:pt x="403" y="962"/>
                  </a:lnTo>
                  <a:lnTo>
                    <a:pt x="403" y="962"/>
                  </a:lnTo>
                  <a:lnTo>
                    <a:pt x="428" y="901"/>
                  </a:lnTo>
                  <a:lnTo>
                    <a:pt x="428" y="901"/>
                  </a:lnTo>
                  <a:lnTo>
                    <a:pt x="453" y="841"/>
                  </a:lnTo>
                  <a:lnTo>
                    <a:pt x="522" y="679"/>
                  </a:lnTo>
                  <a:lnTo>
                    <a:pt x="522" y="679"/>
                  </a:lnTo>
                  <a:lnTo>
                    <a:pt x="568" y="569"/>
                  </a:lnTo>
                  <a:lnTo>
                    <a:pt x="568" y="569"/>
                  </a:lnTo>
                  <a:lnTo>
                    <a:pt x="595" y="509"/>
                  </a:lnTo>
                  <a:lnTo>
                    <a:pt x="610" y="479"/>
                  </a:lnTo>
                  <a:lnTo>
                    <a:pt x="625" y="447"/>
                  </a:lnTo>
                  <a:lnTo>
                    <a:pt x="625" y="447"/>
                  </a:lnTo>
                  <a:lnTo>
                    <a:pt x="642" y="416"/>
                  </a:lnTo>
                  <a:lnTo>
                    <a:pt x="660" y="385"/>
                  </a:lnTo>
                  <a:lnTo>
                    <a:pt x="660" y="385"/>
                  </a:lnTo>
                  <a:lnTo>
                    <a:pt x="679" y="355"/>
                  </a:lnTo>
                  <a:lnTo>
                    <a:pt x="700" y="323"/>
                  </a:lnTo>
                  <a:lnTo>
                    <a:pt x="700" y="323"/>
                  </a:lnTo>
                  <a:lnTo>
                    <a:pt x="721" y="292"/>
                  </a:lnTo>
                  <a:lnTo>
                    <a:pt x="731" y="275"/>
                  </a:lnTo>
                  <a:lnTo>
                    <a:pt x="741" y="258"/>
                  </a:lnTo>
                  <a:lnTo>
                    <a:pt x="741" y="258"/>
                  </a:lnTo>
                  <a:lnTo>
                    <a:pt x="750" y="241"/>
                  </a:lnTo>
                  <a:lnTo>
                    <a:pt x="758" y="222"/>
                  </a:lnTo>
                  <a:lnTo>
                    <a:pt x="766" y="203"/>
                  </a:lnTo>
                  <a:lnTo>
                    <a:pt x="770" y="182"/>
                  </a:lnTo>
                  <a:lnTo>
                    <a:pt x="770" y="182"/>
                  </a:lnTo>
                  <a:lnTo>
                    <a:pt x="774" y="161"/>
                  </a:lnTo>
                  <a:lnTo>
                    <a:pt x="774" y="140"/>
                  </a:lnTo>
                  <a:lnTo>
                    <a:pt x="773" y="119"/>
                  </a:lnTo>
                  <a:lnTo>
                    <a:pt x="768" y="99"/>
                  </a:lnTo>
                  <a:lnTo>
                    <a:pt x="768" y="99"/>
                  </a:lnTo>
                  <a:lnTo>
                    <a:pt x="765" y="87"/>
                  </a:lnTo>
                  <a:lnTo>
                    <a:pt x="761" y="77"/>
                  </a:lnTo>
                  <a:lnTo>
                    <a:pt x="757" y="68"/>
                  </a:lnTo>
                  <a:lnTo>
                    <a:pt x="751" y="58"/>
                  </a:lnTo>
                  <a:lnTo>
                    <a:pt x="751" y="58"/>
                  </a:lnTo>
                  <a:lnTo>
                    <a:pt x="745" y="49"/>
                  </a:lnTo>
                  <a:lnTo>
                    <a:pt x="737" y="41"/>
                  </a:lnTo>
                  <a:lnTo>
                    <a:pt x="729" y="33"/>
                  </a:lnTo>
                  <a:lnTo>
                    <a:pt x="720" y="26"/>
                  </a:lnTo>
                  <a:lnTo>
                    <a:pt x="720" y="26"/>
                  </a:lnTo>
                  <a:lnTo>
                    <a:pt x="711" y="20"/>
                  </a:lnTo>
                  <a:lnTo>
                    <a:pt x="701" y="15"/>
                  </a:lnTo>
                  <a:lnTo>
                    <a:pt x="691" y="11"/>
                  </a:lnTo>
                  <a:lnTo>
                    <a:pt x="681" y="8"/>
                  </a:lnTo>
                  <a:lnTo>
                    <a:pt x="681" y="8"/>
                  </a:lnTo>
                  <a:lnTo>
                    <a:pt x="671" y="5"/>
                  </a:lnTo>
                  <a:lnTo>
                    <a:pt x="660" y="3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20" y="0"/>
                  </a:lnTo>
                  <a:lnTo>
                    <a:pt x="600" y="0"/>
                  </a:lnTo>
                  <a:lnTo>
                    <a:pt x="600" y="0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08" y="6"/>
                  </a:lnTo>
                  <a:lnTo>
                    <a:pt x="264" y="13"/>
                  </a:lnTo>
                  <a:lnTo>
                    <a:pt x="264" y="13"/>
                  </a:lnTo>
                  <a:lnTo>
                    <a:pt x="136" y="18"/>
                  </a:lnTo>
                  <a:lnTo>
                    <a:pt x="136" y="18"/>
                  </a:lnTo>
                  <a:lnTo>
                    <a:pt x="120" y="19"/>
                  </a:lnTo>
                  <a:lnTo>
                    <a:pt x="120" y="19"/>
                  </a:lnTo>
                  <a:lnTo>
                    <a:pt x="96" y="20"/>
                  </a:lnTo>
                  <a:lnTo>
                    <a:pt x="96" y="20"/>
                  </a:lnTo>
                  <a:lnTo>
                    <a:pt x="68" y="24"/>
                  </a:lnTo>
                  <a:lnTo>
                    <a:pt x="45" y="27"/>
                  </a:lnTo>
                  <a:lnTo>
                    <a:pt x="24" y="33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AC5FBEFF-64E9-1713-51E1-BED7DADF2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" y="1034"/>
              <a:ext cx="763" cy="383"/>
            </a:xfrm>
            <a:custGeom>
              <a:avLst/>
              <a:gdLst>
                <a:gd name="T0" fmla="*/ 740 w 763"/>
                <a:gd name="T1" fmla="*/ 2 h 383"/>
                <a:gd name="T2" fmla="*/ 693 w 763"/>
                <a:gd name="T3" fmla="*/ 0 h 383"/>
                <a:gd name="T4" fmla="*/ 679 w 763"/>
                <a:gd name="T5" fmla="*/ 0 h 383"/>
                <a:gd name="T6" fmla="*/ 650 w 763"/>
                <a:gd name="T7" fmla="*/ 4 h 383"/>
                <a:gd name="T8" fmla="*/ 625 w 763"/>
                <a:gd name="T9" fmla="*/ 9 h 383"/>
                <a:gd name="T10" fmla="*/ 606 w 763"/>
                <a:gd name="T11" fmla="*/ 12 h 383"/>
                <a:gd name="T12" fmla="*/ 563 w 763"/>
                <a:gd name="T13" fmla="*/ 23 h 383"/>
                <a:gd name="T14" fmla="*/ 551 w 763"/>
                <a:gd name="T15" fmla="*/ 25 h 383"/>
                <a:gd name="T16" fmla="*/ 515 w 763"/>
                <a:gd name="T17" fmla="*/ 38 h 383"/>
                <a:gd name="T18" fmla="*/ 491 w 763"/>
                <a:gd name="T19" fmla="*/ 47 h 383"/>
                <a:gd name="T20" fmla="*/ 444 w 763"/>
                <a:gd name="T21" fmla="*/ 66 h 383"/>
                <a:gd name="T22" fmla="*/ 403 w 763"/>
                <a:gd name="T23" fmla="*/ 87 h 383"/>
                <a:gd name="T24" fmla="*/ 356 w 763"/>
                <a:gd name="T25" fmla="*/ 112 h 383"/>
                <a:gd name="T26" fmla="*/ 347 w 763"/>
                <a:gd name="T27" fmla="*/ 118 h 383"/>
                <a:gd name="T28" fmla="*/ 331 w 763"/>
                <a:gd name="T29" fmla="*/ 128 h 383"/>
                <a:gd name="T30" fmla="*/ 313 w 763"/>
                <a:gd name="T31" fmla="*/ 140 h 383"/>
                <a:gd name="T32" fmla="*/ 287 w 763"/>
                <a:gd name="T33" fmla="*/ 159 h 383"/>
                <a:gd name="T34" fmla="*/ 221 w 763"/>
                <a:gd name="T35" fmla="*/ 215 h 383"/>
                <a:gd name="T36" fmla="*/ 187 w 763"/>
                <a:gd name="T37" fmla="*/ 249 h 383"/>
                <a:gd name="T38" fmla="*/ 144 w 763"/>
                <a:gd name="T39" fmla="*/ 299 h 383"/>
                <a:gd name="T40" fmla="*/ 117 w 763"/>
                <a:gd name="T41" fmla="*/ 326 h 383"/>
                <a:gd name="T42" fmla="*/ 95 w 763"/>
                <a:gd name="T43" fmla="*/ 340 h 383"/>
                <a:gd name="T44" fmla="*/ 63 w 763"/>
                <a:gd name="T45" fmla="*/ 355 h 383"/>
                <a:gd name="T46" fmla="*/ 42 w 763"/>
                <a:gd name="T47" fmla="*/ 363 h 383"/>
                <a:gd name="T48" fmla="*/ 23 w 763"/>
                <a:gd name="T49" fmla="*/ 383 h 383"/>
                <a:gd name="T50" fmla="*/ 47 w 763"/>
                <a:gd name="T51" fmla="*/ 382 h 383"/>
                <a:gd name="T52" fmla="*/ 70 w 763"/>
                <a:gd name="T53" fmla="*/ 377 h 383"/>
                <a:gd name="T54" fmla="*/ 98 w 763"/>
                <a:gd name="T55" fmla="*/ 368 h 383"/>
                <a:gd name="T56" fmla="*/ 118 w 763"/>
                <a:gd name="T57" fmla="*/ 357 h 383"/>
                <a:gd name="T58" fmla="*/ 149 w 763"/>
                <a:gd name="T59" fmla="*/ 332 h 383"/>
                <a:gd name="T60" fmla="*/ 177 w 763"/>
                <a:gd name="T61" fmla="*/ 300 h 383"/>
                <a:gd name="T62" fmla="*/ 206 w 763"/>
                <a:gd name="T63" fmla="*/ 267 h 383"/>
                <a:gd name="T64" fmla="*/ 272 w 763"/>
                <a:gd name="T65" fmla="*/ 205 h 383"/>
                <a:gd name="T66" fmla="*/ 302 w 763"/>
                <a:gd name="T67" fmla="*/ 181 h 383"/>
                <a:gd name="T68" fmla="*/ 338 w 763"/>
                <a:gd name="T69" fmla="*/ 155 h 383"/>
                <a:gd name="T70" fmla="*/ 352 w 763"/>
                <a:gd name="T71" fmla="*/ 145 h 383"/>
                <a:gd name="T72" fmla="*/ 360 w 763"/>
                <a:gd name="T73" fmla="*/ 140 h 383"/>
                <a:gd name="T74" fmla="*/ 381 w 763"/>
                <a:gd name="T75" fmla="*/ 127 h 383"/>
                <a:gd name="T76" fmla="*/ 434 w 763"/>
                <a:gd name="T77" fmla="*/ 100 h 383"/>
                <a:gd name="T78" fmla="*/ 477 w 763"/>
                <a:gd name="T79" fmla="*/ 80 h 383"/>
                <a:gd name="T80" fmla="*/ 501 w 763"/>
                <a:gd name="T81" fmla="*/ 71 h 383"/>
                <a:gd name="T82" fmla="*/ 548 w 763"/>
                <a:gd name="T83" fmla="*/ 54 h 383"/>
                <a:gd name="T84" fmla="*/ 559 w 763"/>
                <a:gd name="T85" fmla="*/ 51 h 383"/>
                <a:gd name="T86" fmla="*/ 591 w 763"/>
                <a:gd name="T87" fmla="*/ 42 h 383"/>
                <a:gd name="T88" fmla="*/ 611 w 763"/>
                <a:gd name="T89" fmla="*/ 38 h 383"/>
                <a:gd name="T90" fmla="*/ 644 w 763"/>
                <a:gd name="T91" fmla="*/ 31 h 383"/>
                <a:gd name="T92" fmla="*/ 669 w 763"/>
                <a:gd name="T93" fmla="*/ 28 h 383"/>
                <a:gd name="T94" fmla="*/ 683 w 763"/>
                <a:gd name="T95" fmla="*/ 25 h 383"/>
                <a:gd name="T96" fmla="*/ 719 w 763"/>
                <a:gd name="T97" fmla="*/ 19 h 383"/>
                <a:gd name="T98" fmla="*/ 763 w 763"/>
                <a:gd name="T99" fmla="*/ 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3" h="383">
                  <a:moveTo>
                    <a:pt x="763" y="7"/>
                  </a:moveTo>
                  <a:lnTo>
                    <a:pt x="763" y="7"/>
                  </a:lnTo>
                  <a:lnTo>
                    <a:pt x="740" y="2"/>
                  </a:lnTo>
                  <a:lnTo>
                    <a:pt x="716" y="0"/>
                  </a:lnTo>
                  <a:lnTo>
                    <a:pt x="716" y="0"/>
                  </a:lnTo>
                  <a:lnTo>
                    <a:pt x="693" y="0"/>
                  </a:lnTo>
                  <a:lnTo>
                    <a:pt x="693" y="0"/>
                  </a:lnTo>
                  <a:lnTo>
                    <a:pt x="679" y="0"/>
                  </a:lnTo>
                  <a:lnTo>
                    <a:pt x="679" y="0"/>
                  </a:lnTo>
                  <a:lnTo>
                    <a:pt x="665" y="2"/>
                  </a:lnTo>
                  <a:lnTo>
                    <a:pt x="665" y="2"/>
                  </a:lnTo>
                  <a:lnTo>
                    <a:pt x="650" y="4"/>
                  </a:lnTo>
                  <a:lnTo>
                    <a:pt x="650" y="4"/>
                  </a:lnTo>
                  <a:lnTo>
                    <a:pt x="639" y="5"/>
                  </a:lnTo>
                  <a:lnTo>
                    <a:pt x="625" y="9"/>
                  </a:lnTo>
                  <a:lnTo>
                    <a:pt x="625" y="9"/>
                  </a:lnTo>
                  <a:lnTo>
                    <a:pt x="606" y="12"/>
                  </a:lnTo>
                  <a:lnTo>
                    <a:pt x="606" y="12"/>
                  </a:lnTo>
                  <a:lnTo>
                    <a:pt x="586" y="16"/>
                  </a:lnTo>
                  <a:lnTo>
                    <a:pt x="586" y="16"/>
                  </a:lnTo>
                  <a:lnTo>
                    <a:pt x="563" y="23"/>
                  </a:lnTo>
                  <a:lnTo>
                    <a:pt x="563" y="23"/>
                  </a:lnTo>
                  <a:lnTo>
                    <a:pt x="551" y="25"/>
                  </a:lnTo>
                  <a:lnTo>
                    <a:pt x="551" y="25"/>
                  </a:lnTo>
                  <a:lnTo>
                    <a:pt x="540" y="30"/>
                  </a:lnTo>
                  <a:lnTo>
                    <a:pt x="540" y="30"/>
                  </a:lnTo>
                  <a:lnTo>
                    <a:pt x="515" y="38"/>
                  </a:lnTo>
                  <a:lnTo>
                    <a:pt x="515" y="38"/>
                  </a:lnTo>
                  <a:lnTo>
                    <a:pt x="491" y="47"/>
                  </a:lnTo>
                  <a:lnTo>
                    <a:pt x="491" y="47"/>
                  </a:lnTo>
                  <a:lnTo>
                    <a:pt x="467" y="55"/>
                  </a:lnTo>
                  <a:lnTo>
                    <a:pt x="467" y="55"/>
                  </a:lnTo>
                  <a:lnTo>
                    <a:pt x="444" y="66"/>
                  </a:lnTo>
                  <a:lnTo>
                    <a:pt x="444" y="66"/>
                  </a:lnTo>
                  <a:lnTo>
                    <a:pt x="423" y="76"/>
                  </a:lnTo>
                  <a:lnTo>
                    <a:pt x="403" y="87"/>
                  </a:lnTo>
                  <a:lnTo>
                    <a:pt x="369" y="105"/>
                  </a:lnTo>
                  <a:lnTo>
                    <a:pt x="369" y="105"/>
                  </a:lnTo>
                  <a:lnTo>
                    <a:pt x="356" y="112"/>
                  </a:lnTo>
                  <a:lnTo>
                    <a:pt x="356" y="112"/>
                  </a:lnTo>
                  <a:lnTo>
                    <a:pt x="347" y="118"/>
                  </a:lnTo>
                  <a:lnTo>
                    <a:pt x="347" y="118"/>
                  </a:lnTo>
                  <a:lnTo>
                    <a:pt x="339" y="124"/>
                  </a:lnTo>
                  <a:lnTo>
                    <a:pt x="339" y="124"/>
                  </a:lnTo>
                  <a:lnTo>
                    <a:pt x="331" y="128"/>
                  </a:lnTo>
                  <a:lnTo>
                    <a:pt x="331" y="128"/>
                  </a:lnTo>
                  <a:lnTo>
                    <a:pt x="323" y="133"/>
                  </a:lnTo>
                  <a:lnTo>
                    <a:pt x="313" y="140"/>
                  </a:lnTo>
                  <a:lnTo>
                    <a:pt x="313" y="140"/>
                  </a:lnTo>
                  <a:lnTo>
                    <a:pt x="287" y="159"/>
                  </a:lnTo>
                  <a:lnTo>
                    <a:pt x="287" y="159"/>
                  </a:lnTo>
                  <a:lnTo>
                    <a:pt x="254" y="185"/>
                  </a:lnTo>
                  <a:lnTo>
                    <a:pt x="254" y="185"/>
                  </a:lnTo>
                  <a:lnTo>
                    <a:pt x="221" y="215"/>
                  </a:lnTo>
                  <a:lnTo>
                    <a:pt x="221" y="215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57" y="282"/>
                  </a:lnTo>
                  <a:lnTo>
                    <a:pt x="157" y="282"/>
                  </a:lnTo>
                  <a:lnTo>
                    <a:pt x="144" y="299"/>
                  </a:lnTo>
                  <a:lnTo>
                    <a:pt x="130" y="313"/>
                  </a:lnTo>
                  <a:lnTo>
                    <a:pt x="130" y="313"/>
                  </a:lnTo>
                  <a:lnTo>
                    <a:pt x="117" y="326"/>
                  </a:lnTo>
                  <a:lnTo>
                    <a:pt x="105" y="335"/>
                  </a:lnTo>
                  <a:lnTo>
                    <a:pt x="105" y="335"/>
                  </a:lnTo>
                  <a:lnTo>
                    <a:pt x="95" y="340"/>
                  </a:lnTo>
                  <a:lnTo>
                    <a:pt x="87" y="345"/>
                  </a:lnTo>
                  <a:lnTo>
                    <a:pt x="87" y="345"/>
                  </a:lnTo>
                  <a:lnTo>
                    <a:pt x="63" y="355"/>
                  </a:lnTo>
                  <a:lnTo>
                    <a:pt x="63" y="355"/>
                  </a:lnTo>
                  <a:lnTo>
                    <a:pt x="42" y="363"/>
                  </a:lnTo>
                  <a:lnTo>
                    <a:pt x="42" y="363"/>
                  </a:lnTo>
                  <a:lnTo>
                    <a:pt x="0" y="381"/>
                  </a:lnTo>
                  <a:lnTo>
                    <a:pt x="0" y="381"/>
                  </a:lnTo>
                  <a:lnTo>
                    <a:pt x="23" y="383"/>
                  </a:lnTo>
                  <a:lnTo>
                    <a:pt x="34" y="382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58" y="381"/>
                  </a:lnTo>
                  <a:lnTo>
                    <a:pt x="70" y="377"/>
                  </a:lnTo>
                  <a:lnTo>
                    <a:pt x="70" y="377"/>
                  </a:lnTo>
                  <a:lnTo>
                    <a:pt x="83" y="374"/>
                  </a:lnTo>
                  <a:lnTo>
                    <a:pt x="98" y="368"/>
                  </a:lnTo>
                  <a:lnTo>
                    <a:pt x="98" y="368"/>
                  </a:lnTo>
                  <a:lnTo>
                    <a:pt x="107" y="364"/>
                  </a:lnTo>
                  <a:lnTo>
                    <a:pt x="118" y="357"/>
                  </a:lnTo>
                  <a:lnTo>
                    <a:pt x="118" y="357"/>
                  </a:lnTo>
                  <a:lnTo>
                    <a:pt x="134" y="346"/>
                  </a:lnTo>
                  <a:lnTo>
                    <a:pt x="142" y="339"/>
                  </a:lnTo>
                  <a:lnTo>
                    <a:pt x="149" y="332"/>
                  </a:lnTo>
                  <a:lnTo>
                    <a:pt x="149" y="332"/>
                  </a:lnTo>
                  <a:lnTo>
                    <a:pt x="164" y="316"/>
                  </a:lnTo>
                  <a:lnTo>
                    <a:pt x="177" y="300"/>
                  </a:lnTo>
                  <a:lnTo>
                    <a:pt x="177" y="300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39" y="234"/>
                  </a:lnTo>
                  <a:lnTo>
                    <a:pt x="239" y="234"/>
                  </a:lnTo>
                  <a:lnTo>
                    <a:pt x="272" y="205"/>
                  </a:lnTo>
                  <a:lnTo>
                    <a:pt x="272" y="205"/>
                  </a:lnTo>
                  <a:lnTo>
                    <a:pt x="302" y="181"/>
                  </a:lnTo>
                  <a:lnTo>
                    <a:pt x="302" y="181"/>
                  </a:lnTo>
                  <a:lnTo>
                    <a:pt x="328" y="162"/>
                  </a:lnTo>
                  <a:lnTo>
                    <a:pt x="328" y="162"/>
                  </a:lnTo>
                  <a:lnTo>
                    <a:pt x="338" y="155"/>
                  </a:lnTo>
                  <a:lnTo>
                    <a:pt x="346" y="149"/>
                  </a:lnTo>
                  <a:lnTo>
                    <a:pt x="346" y="149"/>
                  </a:lnTo>
                  <a:lnTo>
                    <a:pt x="352" y="145"/>
                  </a:lnTo>
                  <a:lnTo>
                    <a:pt x="352" y="145"/>
                  </a:lnTo>
                  <a:lnTo>
                    <a:pt x="360" y="140"/>
                  </a:lnTo>
                  <a:lnTo>
                    <a:pt x="360" y="140"/>
                  </a:lnTo>
                  <a:lnTo>
                    <a:pt x="369" y="135"/>
                  </a:lnTo>
                  <a:lnTo>
                    <a:pt x="369" y="135"/>
                  </a:lnTo>
                  <a:lnTo>
                    <a:pt x="381" y="127"/>
                  </a:lnTo>
                  <a:lnTo>
                    <a:pt x="381" y="127"/>
                  </a:lnTo>
                  <a:lnTo>
                    <a:pt x="415" y="109"/>
                  </a:lnTo>
                  <a:lnTo>
                    <a:pt x="434" y="100"/>
                  </a:lnTo>
                  <a:lnTo>
                    <a:pt x="455" y="90"/>
                  </a:lnTo>
                  <a:lnTo>
                    <a:pt x="455" y="90"/>
                  </a:lnTo>
                  <a:lnTo>
                    <a:pt x="477" y="80"/>
                  </a:lnTo>
                  <a:lnTo>
                    <a:pt x="477" y="80"/>
                  </a:lnTo>
                  <a:lnTo>
                    <a:pt x="501" y="71"/>
                  </a:lnTo>
                  <a:lnTo>
                    <a:pt x="501" y="71"/>
                  </a:lnTo>
                  <a:lnTo>
                    <a:pt x="524" y="62"/>
                  </a:lnTo>
                  <a:lnTo>
                    <a:pt x="524" y="62"/>
                  </a:lnTo>
                  <a:lnTo>
                    <a:pt x="548" y="54"/>
                  </a:lnTo>
                  <a:lnTo>
                    <a:pt x="548" y="54"/>
                  </a:lnTo>
                  <a:lnTo>
                    <a:pt x="559" y="51"/>
                  </a:lnTo>
                  <a:lnTo>
                    <a:pt x="559" y="51"/>
                  </a:lnTo>
                  <a:lnTo>
                    <a:pt x="570" y="48"/>
                  </a:lnTo>
                  <a:lnTo>
                    <a:pt x="570" y="48"/>
                  </a:lnTo>
                  <a:lnTo>
                    <a:pt x="591" y="42"/>
                  </a:lnTo>
                  <a:lnTo>
                    <a:pt x="591" y="42"/>
                  </a:lnTo>
                  <a:lnTo>
                    <a:pt x="611" y="38"/>
                  </a:lnTo>
                  <a:lnTo>
                    <a:pt x="611" y="38"/>
                  </a:lnTo>
                  <a:lnTo>
                    <a:pt x="629" y="34"/>
                  </a:lnTo>
                  <a:lnTo>
                    <a:pt x="629" y="34"/>
                  </a:lnTo>
                  <a:lnTo>
                    <a:pt x="644" y="31"/>
                  </a:lnTo>
                  <a:lnTo>
                    <a:pt x="655" y="30"/>
                  </a:lnTo>
                  <a:lnTo>
                    <a:pt x="655" y="30"/>
                  </a:lnTo>
                  <a:lnTo>
                    <a:pt x="669" y="28"/>
                  </a:lnTo>
                  <a:lnTo>
                    <a:pt x="669" y="28"/>
                  </a:lnTo>
                  <a:lnTo>
                    <a:pt x="683" y="25"/>
                  </a:lnTo>
                  <a:lnTo>
                    <a:pt x="683" y="25"/>
                  </a:lnTo>
                  <a:lnTo>
                    <a:pt x="695" y="23"/>
                  </a:lnTo>
                  <a:lnTo>
                    <a:pt x="695" y="23"/>
                  </a:lnTo>
                  <a:lnTo>
                    <a:pt x="719" y="19"/>
                  </a:lnTo>
                  <a:lnTo>
                    <a:pt x="719" y="19"/>
                  </a:lnTo>
                  <a:lnTo>
                    <a:pt x="740" y="13"/>
                  </a:lnTo>
                  <a:lnTo>
                    <a:pt x="763" y="7"/>
                  </a:lnTo>
                  <a:lnTo>
                    <a:pt x="763" y="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4">
              <a:extLst>
                <a:ext uri="{FF2B5EF4-FFF2-40B4-BE49-F238E27FC236}">
                  <a16:creationId xmlns:a16="http://schemas.microsoft.com/office/drawing/2014/main" id="{1B2E6823-3E35-AB75-F701-6F8E087B54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8" y="1539"/>
              <a:ext cx="1366" cy="2778"/>
            </a:xfrm>
            <a:custGeom>
              <a:avLst/>
              <a:gdLst>
                <a:gd name="T0" fmla="*/ 1022 w 1366"/>
                <a:gd name="T1" fmla="*/ 42 h 2778"/>
                <a:gd name="T2" fmla="*/ 1060 w 1366"/>
                <a:gd name="T3" fmla="*/ 106 h 2778"/>
                <a:gd name="T4" fmla="*/ 1071 w 1366"/>
                <a:gd name="T5" fmla="*/ 124 h 2778"/>
                <a:gd name="T6" fmla="*/ 1094 w 1366"/>
                <a:gd name="T7" fmla="*/ 162 h 2778"/>
                <a:gd name="T8" fmla="*/ 1137 w 1366"/>
                <a:gd name="T9" fmla="*/ 243 h 2778"/>
                <a:gd name="T10" fmla="*/ 1202 w 1366"/>
                <a:gd name="T11" fmla="*/ 390 h 2778"/>
                <a:gd name="T12" fmla="*/ 1256 w 1366"/>
                <a:gd name="T13" fmla="*/ 549 h 2778"/>
                <a:gd name="T14" fmla="*/ 1304 w 1366"/>
                <a:gd name="T15" fmla="*/ 762 h 2778"/>
                <a:gd name="T16" fmla="*/ 1327 w 1366"/>
                <a:gd name="T17" fmla="*/ 935 h 2778"/>
                <a:gd name="T18" fmla="*/ 1339 w 1366"/>
                <a:gd name="T19" fmla="*/ 1224 h 2778"/>
                <a:gd name="T20" fmla="*/ 1329 w 1366"/>
                <a:gd name="T21" fmla="*/ 1443 h 2778"/>
                <a:gd name="T22" fmla="*/ 1301 w 1366"/>
                <a:gd name="T23" fmla="*/ 1661 h 2778"/>
                <a:gd name="T24" fmla="*/ 1280 w 1366"/>
                <a:gd name="T25" fmla="*/ 1766 h 2778"/>
                <a:gd name="T26" fmla="*/ 1274 w 1366"/>
                <a:gd name="T27" fmla="*/ 1790 h 2778"/>
                <a:gd name="T28" fmla="*/ 1248 w 1366"/>
                <a:gd name="T29" fmla="*/ 1878 h 2778"/>
                <a:gd name="T30" fmla="*/ 1189 w 1366"/>
                <a:gd name="T31" fmla="*/ 2022 h 2778"/>
                <a:gd name="T32" fmla="*/ 1124 w 1366"/>
                <a:gd name="T33" fmla="*/ 2136 h 2778"/>
                <a:gd name="T34" fmla="*/ 1081 w 1366"/>
                <a:gd name="T35" fmla="*/ 2194 h 2778"/>
                <a:gd name="T36" fmla="*/ 1031 w 1366"/>
                <a:gd name="T37" fmla="*/ 2251 h 2778"/>
                <a:gd name="T38" fmla="*/ 990 w 1366"/>
                <a:gd name="T39" fmla="*/ 2293 h 2778"/>
                <a:gd name="T40" fmla="*/ 943 w 1366"/>
                <a:gd name="T41" fmla="*/ 2332 h 2778"/>
                <a:gd name="T42" fmla="*/ 874 w 1366"/>
                <a:gd name="T43" fmla="*/ 2375 h 2778"/>
                <a:gd name="T44" fmla="*/ 680 w 1366"/>
                <a:gd name="T45" fmla="*/ 2470 h 2778"/>
                <a:gd name="T46" fmla="*/ 280 w 1366"/>
                <a:gd name="T47" fmla="*/ 2637 h 2778"/>
                <a:gd name="T48" fmla="*/ 167 w 1366"/>
                <a:gd name="T49" fmla="*/ 2684 h 2778"/>
                <a:gd name="T50" fmla="*/ 56 w 1366"/>
                <a:gd name="T51" fmla="*/ 2735 h 2778"/>
                <a:gd name="T52" fmla="*/ 23 w 1366"/>
                <a:gd name="T53" fmla="*/ 2772 h 2778"/>
                <a:gd name="T54" fmla="*/ 145 w 1366"/>
                <a:gd name="T55" fmla="*/ 2723 h 2778"/>
                <a:gd name="T56" fmla="*/ 214 w 1366"/>
                <a:gd name="T57" fmla="*/ 2693 h 2778"/>
                <a:gd name="T58" fmla="*/ 529 w 1366"/>
                <a:gd name="T59" fmla="*/ 2564 h 2778"/>
                <a:gd name="T60" fmla="*/ 810 w 1366"/>
                <a:gd name="T61" fmla="*/ 2439 h 2778"/>
                <a:gd name="T62" fmla="*/ 942 w 1366"/>
                <a:gd name="T63" fmla="*/ 2365 h 2778"/>
                <a:gd name="T64" fmla="*/ 991 w 1366"/>
                <a:gd name="T65" fmla="*/ 2326 h 2778"/>
                <a:gd name="T66" fmla="*/ 1037 w 1366"/>
                <a:gd name="T67" fmla="*/ 2284 h 2778"/>
                <a:gd name="T68" fmla="*/ 1077 w 1366"/>
                <a:gd name="T69" fmla="*/ 2240 h 2778"/>
                <a:gd name="T70" fmla="*/ 1125 w 1366"/>
                <a:gd name="T71" fmla="*/ 2181 h 2778"/>
                <a:gd name="T72" fmla="*/ 1182 w 1366"/>
                <a:gd name="T73" fmla="*/ 2090 h 2778"/>
                <a:gd name="T74" fmla="*/ 1238 w 1366"/>
                <a:gd name="T75" fmla="*/ 1980 h 2778"/>
                <a:gd name="T76" fmla="*/ 1293 w 1366"/>
                <a:gd name="T77" fmla="*/ 1818 h 2778"/>
                <a:gd name="T78" fmla="*/ 1305 w 1366"/>
                <a:gd name="T79" fmla="*/ 1778 h 2778"/>
                <a:gd name="T80" fmla="*/ 1320 w 1366"/>
                <a:gd name="T81" fmla="*/ 1705 h 2778"/>
                <a:gd name="T82" fmla="*/ 1349 w 1366"/>
                <a:gd name="T83" fmla="*/ 1509 h 2778"/>
                <a:gd name="T84" fmla="*/ 1364 w 1366"/>
                <a:gd name="T85" fmla="*/ 1303 h 2778"/>
                <a:gd name="T86" fmla="*/ 1360 w 1366"/>
                <a:gd name="T87" fmla="*/ 1019 h 2778"/>
                <a:gd name="T88" fmla="*/ 1343 w 1366"/>
                <a:gd name="T89" fmla="*/ 846 h 2778"/>
                <a:gd name="T90" fmla="*/ 1302 w 1366"/>
                <a:gd name="T91" fmla="*/ 628 h 2778"/>
                <a:gd name="T92" fmla="*/ 1256 w 1366"/>
                <a:gd name="T93" fmla="*/ 460 h 2778"/>
                <a:gd name="T94" fmla="*/ 1179 w 1366"/>
                <a:gd name="T95" fmla="*/ 267 h 2778"/>
                <a:gd name="T96" fmla="*/ 1126 w 1366"/>
                <a:gd name="T97" fmla="*/ 164 h 2778"/>
                <a:gd name="T98" fmla="*/ 1098 w 1366"/>
                <a:gd name="T99" fmla="*/ 117 h 2778"/>
                <a:gd name="T100" fmla="*/ 1091 w 1366"/>
                <a:gd name="T101" fmla="*/ 106 h 2778"/>
                <a:gd name="T102" fmla="*/ 1069 w 1366"/>
                <a:gd name="T103" fmla="*/ 71 h 2778"/>
                <a:gd name="T104" fmla="*/ 1003 w 1366"/>
                <a:gd name="T105" fmla="*/ 0 h 2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66" h="2778">
                  <a:moveTo>
                    <a:pt x="1003" y="0"/>
                  </a:moveTo>
                  <a:lnTo>
                    <a:pt x="1003" y="0"/>
                  </a:lnTo>
                  <a:lnTo>
                    <a:pt x="1012" y="22"/>
                  </a:lnTo>
                  <a:lnTo>
                    <a:pt x="1022" y="42"/>
                  </a:lnTo>
                  <a:lnTo>
                    <a:pt x="1022" y="42"/>
                  </a:lnTo>
                  <a:lnTo>
                    <a:pt x="1033" y="62"/>
                  </a:lnTo>
                  <a:lnTo>
                    <a:pt x="1048" y="86"/>
                  </a:lnTo>
                  <a:lnTo>
                    <a:pt x="1048" y="86"/>
                  </a:lnTo>
                  <a:lnTo>
                    <a:pt x="1060" y="106"/>
                  </a:lnTo>
                  <a:lnTo>
                    <a:pt x="1060" y="106"/>
                  </a:lnTo>
                  <a:lnTo>
                    <a:pt x="1069" y="119"/>
                  </a:lnTo>
                  <a:lnTo>
                    <a:pt x="1069" y="120"/>
                  </a:lnTo>
                  <a:lnTo>
                    <a:pt x="1070" y="122"/>
                  </a:lnTo>
                  <a:lnTo>
                    <a:pt x="1071" y="124"/>
                  </a:lnTo>
                  <a:lnTo>
                    <a:pt x="1071" y="124"/>
                  </a:lnTo>
                  <a:lnTo>
                    <a:pt x="1076" y="130"/>
                  </a:lnTo>
                  <a:lnTo>
                    <a:pt x="1076" y="130"/>
                  </a:lnTo>
                  <a:lnTo>
                    <a:pt x="1085" y="146"/>
                  </a:lnTo>
                  <a:lnTo>
                    <a:pt x="1085" y="146"/>
                  </a:lnTo>
                  <a:lnTo>
                    <a:pt x="1094" y="162"/>
                  </a:lnTo>
                  <a:lnTo>
                    <a:pt x="1094" y="162"/>
                  </a:lnTo>
                  <a:lnTo>
                    <a:pt x="1103" y="177"/>
                  </a:lnTo>
                  <a:lnTo>
                    <a:pt x="1103" y="177"/>
                  </a:lnTo>
                  <a:lnTo>
                    <a:pt x="1120" y="210"/>
                  </a:lnTo>
                  <a:lnTo>
                    <a:pt x="1137" y="243"/>
                  </a:lnTo>
                  <a:lnTo>
                    <a:pt x="1137" y="243"/>
                  </a:lnTo>
                  <a:lnTo>
                    <a:pt x="1155" y="278"/>
                  </a:lnTo>
                  <a:lnTo>
                    <a:pt x="1171" y="314"/>
                  </a:lnTo>
                  <a:lnTo>
                    <a:pt x="1186" y="352"/>
                  </a:lnTo>
                  <a:lnTo>
                    <a:pt x="1202" y="390"/>
                  </a:lnTo>
                  <a:lnTo>
                    <a:pt x="1216" y="429"/>
                  </a:lnTo>
                  <a:lnTo>
                    <a:pt x="1230" y="468"/>
                  </a:lnTo>
                  <a:lnTo>
                    <a:pt x="1243" y="508"/>
                  </a:lnTo>
                  <a:lnTo>
                    <a:pt x="1256" y="549"/>
                  </a:lnTo>
                  <a:lnTo>
                    <a:pt x="1256" y="549"/>
                  </a:lnTo>
                  <a:lnTo>
                    <a:pt x="1267" y="592"/>
                  </a:lnTo>
                  <a:lnTo>
                    <a:pt x="1278" y="633"/>
                  </a:lnTo>
                  <a:lnTo>
                    <a:pt x="1287" y="676"/>
                  </a:lnTo>
                  <a:lnTo>
                    <a:pt x="1296" y="719"/>
                  </a:lnTo>
                  <a:lnTo>
                    <a:pt x="1304" y="762"/>
                  </a:lnTo>
                  <a:lnTo>
                    <a:pt x="1310" y="805"/>
                  </a:lnTo>
                  <a:lnTo>
                    <a:pt x="1317" y="849"/>
                  </a:lnTo>
                  <a:lnTo>
                    <a:pt x="1322" y="891"/>
                  </a:lnTo>
                  <a:lnTo>
                    <a:pt x="1322" y="891"/>
                  </a:lnTo>
                  <a:lnTo>
                    <a:pt x="1327" y="935"/>
                  </a:lnTo>
                  <a:lnTo>
                    <a:pt x="1330" y="977"/>
                  </a:lnTo>
                  <a:lnTo>
                    <a:pt x="1334" y="1020"/>
                  </a:lnTo>
                  <a:lnTo>
                    <a:pt x="1336" y="1062"/>
                  </a:lnTo>
                  <a:lnTo>
                    <a:pt x="1339" y="1145"/>
                  </a:lnTo>
                  <a:lnTo>
                    <a:pt x="1339" y="1224"/>
                  </a:lnTo>
                  <a:lnTo>
                    <a:pt x="1339" y="1224"/>
                  </a:lnTo>
                  <a:lnTo>
                    <a:pt x="1338" y="1302"/>
                  </a:lnTo>
                  <a:lnTo>
                    <a:pt x="1334" y="1374"/>
                  </a:lnTo>
                  <a:lnTo>
                    <a:pt x="1334" y="1374"/>
                  </a:lnTo>
                  <a:lnTo>
                    <a:pt x="1329" y="1443"/>
                  </a:lnTo>
                  <a:lnTo>
                    <a:pt x="1324" y="1507"/>
                  </a:lnTo>
                  <a:lnTo>
                    <a:pt x="1324" y="1507"/>
                  </a:lnTo>
                  <a:lnTo>
                    <a:pt x="1317" y="1565"/>
                  </a:lnTo>
                  <a:lnTo>
                    <a:pt x="1309" y="1617"/>
                  </a:lnTo>
                  <a:lnTo>
                    <a:pt x="1301" y="1661"/>
                  </a:lnTo>
                  <a:lnTo>
                    <a:pt x="1295" y="1699"/>
                  </a:lnTo>
                  <a:lnTo>
                    <a:pt x="1295" y="1699"/>
                  </a:lnTo>
                  <a:lnTo>
                    <a:pt x="1283" y="1753"/>
                  </a:lnTo>
                  <a:lnTo>
                    <a:pt x="1283" y="1753"/>
                  </a:lnTo>
                  <a:lnTo>
                    <a:pt x="1280" y="1766"/>
                  </a:lnTo>
                  <a:lnTo>
                    <a:pt x="1280" y="1766"/>
                  </a:lnTo>
                  <a:lnTo>
                    <a:pt x="1279" y="1771"/>
                  </a:lnTo>
                  <a:lnTo>
                    <a:pt x="1279" y="1771"/>
                  </a:lnTo>
                  <a:lnTo>
                    <a:pt x="1274" y="1790"/>
                  </a:lnTo>
                  <a:lnTo>
                    <a:pt x="1274" y="1790"/>
                  </a:lnTo>
                  <a:lnTo>
                    <a:pt x="1268" y="1811"/>
                  </a:lnTo>
                  <a:lnTo>
                    <a:pt x="1268" y="1811"/>
                  </a:lnTo>
                  <a:lnTo>
                    <a:pt x="1260" y="1841"/>
                  </a:lnTo>
                  <a:lnTo>
                    <a:pt x="1260" y="1841"/>
                  </a:lnTo>
                  <a:lnTo>
                    <a:pt x="1248" y="1878"/>
                  </a:lnTo>
                  <a:lnTo>
                    <a:pt x="1233" y="1921"/>
                  </a:lnTo>
                  <a:lnTo>
                    <a:pt x="1213" y="1970"/>
                  </a:lnTo>
                  <a:lnTo>
                    <a:pt x="1202" y="1995"/>
                  </a:lnTo>
                  <a:lnTo>
                    <a:pt x="1189" y="2022"/>
                  </a:lnTo>
                  <a:lnTo>
                    <a:pt x="1189" y="2022"/>
                  </a:lnTo>
                  <a:lnTo>
                    <a:pt x="1175" y="2049"/>
                  </a:lnTo>
                  <a:lnTo>
                    <a:pt x="1160" y="2078"/>
                  </a:lnTo>
                  <a:lnTo>
                    <a:pt x="1143" y="2106"/>
                  </a:lnTo>
                  <a:lnTo>
                    <a:pt x="1124" y="2136"/>
                  </a:lnTo>
                  <a:lnTo>
                    <a:pt x="1124" y="2136"/>
                  </a:lnTo>
                  <a:lnTo>
                    <a:pt x="1114" y="2151"/>
                  </a:lnTo>
                  <a:lnTo>
                    <a:pt x="1104" y="2165"/>
                  </a:lnTo>
                  <a:lnTo>
                    <a:pt x="1104" y="2165"/>
                  </a:lnTo>
                  <a:lnTo>
                    <a:pt x="1081" y="2194"/>
                  </a:lnTo>
                  <a:lnTo>
                    <a:pt x="1081" y="2194"/>
                  </a:lnTo>
                  <a:lnTo>
                    <a:pt x="1057" y="2223"/>
                  </a:lnTo>
                  <a:lnTo>
                    <a:pt x="1057" y="2223"/>
                  </a:lnTo>
                  <a:lnTo>
                    <a:pt x="1045" y="2238"/>
                  </a:lnTo>
                  <a:lnTo>
                    <a:pt x="1031" y="2251"/>
                  </a:lnTo>
                  <a:lnTo>
                    <a:pt x="1031" y="2251"/>
                  </a:lnTo>
                  <a:lnTo>
                    <a:pt x="1018" y="2266"/>
                  </a:lnTo>
                  <a:lnTo>
                    <a:pt x="1018" y="2266"/>
                  </a:lnTo>
                  <a:lnTo>
                    <a:pt x="1004" y="2279"/>
                  </a:lnTo>
                  <a:lnTo>
                    <a:pt x="1004" y="2279"/>
                  </a:lnTo>
                  <a:lnTo>
                    <a:pt x="990" y="2293"/>
                  </a:lnTo>
                  <a:lnTo>
                    <a:pt x="974" y="2306"/>
                  </a:lnTo>
                  <a:lnTo>
                    <a:pt x="974" y="2306"/>
                  </a:lnTo>
                  <a:lnTo>
                    <a:pt x="959" y="2319"/>
                  </a:lnTo>
                  <a:lnTo>
                    <a:pt x="959" y="2319"/>
                  </a:lnTo>
                  <a:lnTo>
                    <a:pt x="943" y="2332"/>
                  </a:lnTo>
                  <a:lnTo>
                    <a:pt x="943" y="2332"/>
                  </a:lnTo>
                  <a:lnTo>
                    <a:pt x="926" y="2343"/>
                  </a:lnTo>
                  <a:lnTo>
                    <a:pt x="910" y="2354"/>
                  </a:lnTo>
                  <a:lnTo>
                    <a:pt x="910" y="2354"/>
                  </a:lnTo>
                  <a:lnTo>
                    <a:pt x="874" y="2375"/>
                  </a:lnTo>
                  <a:lnTo>
                    <a:pt x="836" y="2395"/>
                  </a:lnTo>
                  <a:lnTo>
                    <a:pt x="798" y="2416"/>
                  </a:lnTo>
                  <a:lnTo>
                    <a:pt x="759" y="2435"/>
                  </a:lnTo>
                  <a:lnTo>
                    <a:pt x="759" y="2435"/>
                  </a:lnTo>
                  <a:lnTo>
                    <a:pt x="680" y="2470"/>
                  </a:lnTo>
                  <a:lnTo>
                    <a:pt x="599" y="2505"/>
                  </a:lnTo>
                  <a:lnTo>
                    <a:pt x="518" y="2540"/>
                  </a:lnTo>
                  <a:lnTo>
                    <a:pt x="437" y="2572"/>
                  </a:lnTo>
                  <a:lnTo>
                    <a:pt x="437" y="2572"/>
                  </a:lnTo>
                  <a:lnTo>
                    <a:pt x="280" y="2637"/>
                  </a:lnTo>
                  <a:lnTo>
                    <a:pt x="280" y="2637"/>
                  </a:lnTo>
                  <a:lnTo>
                    <a:pt x="204" y="2668"/>
                  </a:lnTo>
                  <a:lnTo>
                    <a:pt x="204" y="2668"/>
                  </a:lnTo>
                  <a:lnTo>
                    <a:pt x="167" y="2684"/>
                  </a:lnTo>
                  <a:lnTo>
                    <a:pt x="167" y="2684"/>
                  </a:lnTo>
                  <a:lnTo>
                    <a:pt x="135" y="2698"/>
                  </a:lnTo>
                  <a:lnTo>
                    <a:pt x="135" y="2698"/>
                  </a:lnTo>
                  <a:lnTo>
                    <a:pt x="80" y="2723"/>
                  </a:lnTo>
                  <a:lnTo>
                    <a:pt x="80" y="2723"/>
                  </a:lnTo>
                  <a:lnTo>
                    <a:pt x="56" y="2735"/>
                  </a:lnTo>
                  <a:lnTo>
                    <a:pt x="36" y="2747"/>
                  </a:lnTo>
                  <a:lnTo>
                    <a:pt x="18" y="2762"/>
                  </a:lnTo>
                  <a:lnTo>
                    <a:pt x="0" y="2778"/>
                  </a:lnTo>
                  <a:lnTo>
                    <a:pt x="0" y="2778"/>
                  </a:lnTo>
                  <a:lnTo>
                    <a:pt x="23" y="2772"/>
                  </a:lnTo>
                  <a:lnTo>
                    <a:pt x="45" y="2765"/>
                  </a:lnTo>
                  <a:lnTo>
                    <a:pt x="67" y="2758"/>
                  </a:lnTo>
                  <a:lnTo>
                    <a:pt x="91" y="2746"/>
                  </a:lnTo>
                  <a:lnTo>
                    <a:pt x="91" y="2746"/>
                  </a:lnTo>
                  <a:lnTo>
                    <a:pt x="145" y="2723"/>
                  </a:lnTo>
                  <a:lnTo>
                    <a:pt x="145" y="2723"/>
                  </a:lnTo>
                  <a:lnTo>
                    <a:pt x="179" y="2708"/>
                  </a:lnTo>
                  <a:lnTo>
                    <a:pt x="179" y="2708"/>
                  </a:lnTo>
                  <a:lnTo>
                    <a:pt x="214" y="2693"/>
                  </a:lnTo>
                  <a:lnTo>
                    <a:pt x="214" y="2693"/>
                  </a:lnTo>
                  <a:lnTo>
                    <a:pt x="290" y="2661"/>
                  </a:lnTo>
                  <a:lnTo>
                    <a:pt x="290" y="2661"/>
                  </a:lnTo>
                  <a:lnTo>
                    <a:pt x="447" y="2597"/>
                  </a:lnTo>
                  <a:lnTo>
                    <a:pt x="447" y="2597"/>
                  </a:lnTo>
                  <a:lnTo>
                    <a:pt x="529" y="2564"/>
                  </a:lnTo>
                  <a:lnTo>
                    <a:pt x="609" y="2530"/>
                  </a:lnTo>
                  <a:lnTo>
                    <a:pt x="691" y="2495"/>
                  </a:lnTo>
                  <a:lnTo>
                    <a:pt x="770" y="2458"/>
                  </a:lnTo>
                  <a:lnTo>
                    <a:pt x="770" y="2458"/>
                  </a:lnTo>
                  <a:lnTo>
                    <a:pt x="810" y="2439"/>
                  </a:lnTo>
                  <a:lnTo>
                    <a:pt x="848" y="2419"/>
                  </a:lnTo>
                  <a:lnTo>
                    <a:pt x="886" y="2399"/>
                  </a:lnTo>
                  <a:lnTo>
                    <a:pt x="923" y="2376"/>
                  </a:lnTo>
                  <a:lnTo>
                    <a:pt x="923" y="2376"/>
                  </a:lnTo>
                  <a:lnTo>
                    <a:pt x="942" y="2365"/>
                  </a:lnTo>
                  <a:lnTo>
                    <a:pt x="959" y="2353"/>
                  </a:lnTo>
                  <a:lnTo>
                    <a:pt x="959" y="2353"/>
                  </a:lnTo>
                  <a:lnTo>
                    <a:pt x="975" y="2340"/>
                  </a:lnTo>
                  <a:lnTo>
                    <a:pt x="975" y="2340"/>
                  </a:lnTo>
                  <a:lnTo>
                    <a:pt x="991" y="2326"/>
                  </a:lnTo>
                  <a:lnTo>
                    <a:pt x="991" y="2326"/>
                  </a:lnTo>
                  <a:lnTo>
                    <a:pt x="1007" y="2313"/>
                  </a:lnTo>
                  <a:lnTo>
                    <a:pt x="1022" y="2298"/>
                  </a:lnTo>
                  <a:lnTo>
                    <a:pt x="1022" y="2298"/>
                  </a:lnTo>
                  <a:lnTo>
                    <a:pt x="1037" y="2284"/>
                  </a:lnTo>
                  <a:lnTo>
                    <a:pt x="1037" y="2284"/>
                  </a:lnTo>
                  <a:lnTo>
                    <a:pt x="1050" y="2269"/>
                  </a:lnTo>
                  <a:lnTo>
                    <a:pt x="1050" y="2269"/>
                  </a:lnTo>
                  <a:lnTo>
                    <a:pt x="1065" y="2255"/>
                  </a:lnTo>
                  <a:lnTo>
                    <a:pt x="1077" y="2240"/>
                  </a:lnTo>
                  <a:lnTo>
                    <a:pt x="1077" y="2240"/>
                  </a:lnTo>
                  <a:lnTo>
                    <a:pt x="1101" y="2211"/>
                  </a:lnTo>
                  <a:lnTo>
                    <a:pt x="1101" y="2211"/>
                  </a:lnTo>
                  <a:lnTo>
                    <a:pt x="1125" y="2181"/>
                  </a:lnTo>
                  <a:lnTo>
                    <a:pt x="1125" y="2181"/>
                  </a:lnTo>
                  <a:lnTo>
                    <a:pt x="1135" y="2165"/>
                  </a:lnTo>
                  <a:lnTo>
                    <a:pt x="1145" y="2151"/>
                  </a:lnTo>
                  <a:lnTo>
                    <a:pt x="1145" y="2151"/>
                  </a:lnTo>
                  <a:lnTo>
                    <a:pt x="1165" y="2121"/>
                  </a:lnTo>
                  <a:lnTo>
                    <a:pt x="1182" y="2090"/>
                  </a:lnTo>
                  <a:lnTo>
                    <a:pt x="1199" y="2061"/>
                  </a:lnTo>
                  <a:lnTo>
                    <a:pt x="1213" y="2033"/>
                  </a:lnTo>
                  <a:lnTo>
                    <a:pt x="1213" y="2033"/>
                  </a:lnTo>
                  <a:lnTo>
                    <a:pt x="1225" y="2006"/>
                  </a:lnTo>
                  <a:lnTo>
                    <a:pt x="1238" y="1980"/>
                  </a:lnTo>
                  <a:lnTo>
                    <a:pt x="1258" y="1931"/>
                  </a:lnTo>
                  <a:lnTo>
                    <a:pt x="1272" y="1886"/>
                  </a:lnTo>
                  <a:lnTo>
                    <a:pt x="1285" y="1849"/>
                  </a:lnTo>
                  <a:lnTo>
                    <a:pt x="1285" y="1849"/>
                  </a:lnTo>
                  <a:lnTo>
                    <a:pt x="1293" y="1818"/>
                  </a:lnTo>
                  <a:lnTo>
                    <a:pt x="1293" y="1818"/>
                  </a:lnTo>
                  <a:lnTo>
                    <a:pt x="1299" y="1795"/>
                  </a:lnTo>
                  <a:lnTo>
                    <a:pt x="1299" y="1795"/>
                  </a:lnTo>
                  <a:lnTo>
                    <a:pt x="1305" y="1778"/>
                  </a:lnTo>
                  <a:lnTo>
                    <a:pt x="1305" y="1778"/>
                  </a:lnTo>
                  <a:lnTo>
                    <a:pt x="1306" y="1772"/>
                  </a:lnTo>
                  <a:lnTo>
                    <a:pt x="1306" y="1772"/>
                  </a:lnTo>
                  <a:lnTo>
                    <a:pt x="1309" y="1759"/>
                  </a:lnTo>
                  <a:lnTo>
                    <a:pt x="1309" y="1759"/>
                  </a:lnTo>
                  <a:lnTo>
                    <a:pt x="1320" y="1705"/>
                  </a:lnTo>
                  <a:lnTo>
                    <a:pt x="1320" y="1705"/>
                  </a:lnTo>
                  <a:lnTo>
                    <a:pt x="1328" y="1667"/>
                  </a:lnTo>
                  <a:lnTo>
                    <a:pt x="1335" y="1621"/>
                  </a:lnTo>
                  <a:lnTo>
                    <a:pt x="1343" y="1569"/>
                  </a:lnTo>
                  <a:lnTo>
                    <a:pt x="1349" y="1509"/>
                  </a:lnTo>
                  <a:lnTo>
                    <a:pt x="1349" y="1509"/>
                  </a:lnTo>
                  <a:lnTo>
                    <a:pt x="1355" y="1446"/>
                  </a:lnTo>
                  <a:lnTo>
                    <a:pt x="1360" y="1376"/>
                  </a:lnTo>
                  <a:lnTo>
                    <a:pt x="1360" y="1376"/>
                  </a:lnTo>
                  <a:lnTo>
                    <a:pt x="1364" y="1303"/>
                  </a:lnTo>
                  <a:lnTo>
                    <a:pt x="1366" y="1226"/>
                  </a:lnTo>
                  <a:lnTo>
                    <a:pt x="1366" y="1226"/>
                  </a:lnTo>
                  <a:lnTo>
                    <a:pt x="1365" y="1144"/>
                  </a:lnTo>
                  <a:lnTo>
                    <a:pt x="1363" y="1061"/>
                  </a:lnTo>
                  <a:lnTo>
                    <a:pt x="1360" y="1019"/>
                  </a:lnTo>
                  <a:lnTo>
                    <a:pt x="1357" y="975"/>
                  </a:lnTo>
                  <a:lnTo>
                    <a:pt x="1353" y="933"/>
                  </a:lnTo>
                  <a:lnTo>
                    <a:pt x="1348" y="889"/>
                  </a:lnTo>
                  <a:lnTo>
                    <a:pt x="1348" y="889"/>
                  </a:lnTo>
                  <a:lnTo>
                    <a:pt x="1343" y="846"/>
                  </a:lnTo>
                  <a:lnTo>
                    <a:pt x="1337" y="801"/>
                  </a:lnTo>
                  <a:lnTo>
                    <a:pt x="1329" y="757"/>
                  </a:lnTo>
                  <a:lnTo>
                    <a:pt x="1321" y="714"/>
                  </a:lnTo>
                  <a:lnTo>
                    <a:pt x="1312" y="670"/>
                  </a:lnTo>
                  <a:lnTo>
                    <a:pt x="1302" y="628"/>
                  </a:lnTo>
                  <a:lnTo>
                    <a:pt x="1292" y="585"/>
                  </a:lnTo>
                  <a:lnTo>
                    <a:pt x="1281" y="543"/>
                  </a:lnTo>
                  <a:lnTo>
                    <a:pt x="1281" y="543"/>
                  </a:lnTo>
                  <a:lnTo>
                    <a:pt x="1269" y="500"/>
                  </a:lnTo>
                  <a:lnTo>
                    <a:pt x="1256" y="460"/>
                  </a:lnTo>
                  <a:lnTo>
                    <a:pt x="1241" y="420"/>
                  </a:lnTo>
                  <a:lnTo>
                    <a:pt x="1226" y="380"/>
                  </a:lnTo>
                  <a:lnTo>
                    <a:pt x="1211" y="342"/>
                  </a:lnTo>
                  <a:lnTo>
                    <a:pt x="1195" y="304"/>
                  </a:lnTo>
                  <a:lnTo>
                    <a:pt x="1179" y="267"/>
                  </a:lnTo>
                  <a:lnTo>
                    <a:pt x="1162" y="231"/>
                  </a:lnTo>
                  <a:lnTo>
                    <a:pt x="1162" y="231"/>
                  </a:lnTo>
                  <a:lnTo>
                    <a:pt x="1144" y="197"/>
                  </a:lnTo>
                  <a:lnTo>
                    <a:pt x="1126" y="164"/>
                  </a:lnTo>
                  <a:lnTo>
                    <a:pt x="1126" y="164"/>
                  </a:lnTo>
                  <a:lnTo>
                    <a:pt x="1117" y="148"/>
                  </a:lnTo>
                  <a:lnTo>
                    <a:pt x="1117" y="148"/>
                  </a:lnTo>
                  <a:lnTo>
                    <a:pt x="1107" y="133"/>
                  </a:lnTo>
                  <a:lnTo>
                    <a:pt x="1107" y="133"/>
                  </a:lnTo>
                  <a:lnTo>
                    <a:pt x="1098" y="117"/>
                  </a:lnTo>
                  <a:lnTo>
                    <a:pt x="1098" y="117"/>
                  </a:lnTo>
                  <a:lnTo>
                    <a:pt x="1094" y="109"/>
                  </a:lnTo>
                  <a:lnTo>
                    <a:pt x="1093" y="108"/>
                  </a:lnTo>
                  <a:lnTo>
                    <a:pt x="1091" y="106"/>
                  </a:lnTo>
                  <a:lnTo>
                    <a:pt x="1091" y="106"/>
                  </a:lnTo>
                  <a:lnTo>
                    <a:pt x="1091" y="106"/>
                  </a:lnTo>
                  <a:lnTo>
                    <a:pt x="1083" y="91"/>
                  </a:lnTo>
                  <a:lnTo>
                    <a:pt x="1083" y="91"/>
                  </a:lnTo>
                  <a:lnTo>
                    <a:pt x="1069" y="71"/>
                  </a:lnTo>
                  <a:lnTo>
                    <a:pt x="1069" y="71"/>
                  </a:lnTo>
                  <a:lnTo>
                    <a:pt x="1054" y="49"/>
                  </a:lnTo>
                  <a:lnTo>
                    <a:pt x="1038" y="31"/>
                  </a:lnTo>
                  <a:lnTo>
                    <a:pt x="1038" y="31"/>
                  </a:lnTo>
                  <a:lnTo>
                    <a:pt x="1021" y="15"/>
                  </a:lnTo>
                  <a:lnTo>
                    <a:pt x="1003" y="0"/>
                  </a:lnTo>
                  <a:lnTo>
                    <a:pt x="100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5">
              <a:extLst>
                <a:ext uri="{FF2B5EF4-FFF2-40B4-BE49-F238E27FC236}">
                  <a16:creationId xmlns:a16="http://schemas.microsoft.com/office/drawing/2014/main" id="{1AD7C974-FECB-24A3-7218-C2F234626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6" y="3809"/>
              <a:ext cx="190" cy="510"/>
            </a:xfrm>
            <a:custGeom>
              <a:avLst/>
              <a:gdLst>
                <a:gd name="T0" fmla="*/ 18 w 190"/>
                <a:gd name="T1" fmla="*/ 0 h 510"/>
                <a:gd name="T2" fmla="*/ 18 w 190"/>
                <a:gd name="T3" fmla="*/ 0 h 510"/>
                <a:gd name="T4" fmla="*/ 11 w 190"/>
                <a:gd name="T5" fmla="*/ 12 h 510"/>
                <a:gd name="T6" fmla="*/ 6 w 190"/>
                <a:gd name="T7" fmla="*/ 23 h 510"/>
                <a:gd name="T8" fmla="*/ 3 w 190"/>
                <a:gd name="T9" fmla="*/ 34 h 510"/>
                <a:gd name="T10" fmla="*/ 1 w 190"/>
                <a:gd name="T11" fmla="*/ 46 h 510"/>
                <a:gd name="T12" fmla="*/ 1 w 190"/>
                <a:gd name="T13" fmla="*/ 46 h 510"/>
                <a:gd name="T14" fmla="*/ 0 w 190"/>
                <a:gd name="T15" fmla="*/ 58 h 510"/>
                <a:gd name="T16" fmla="*/ 1 w 190"/>
                <a:gd name="T17" fmla="*/ 71 h 510"/>
                <a:gd name="T18" fmla="*/ 3 w 190"/>
                <a:gd name="T19" fmla="*/ 84 h 510"/>
                <a:gd name="T20" fmla="*/ 6 w 190"/>
                <a:gd name="T21" fmla="*/ 99 h 510"/>
                <a:gd name="T22" fmla="*/ 6 w 190"/>
                <a:gd name="T23" fmla="*/ 99 h 510"/>
                <a:gd name="T24" fmla="*/ 11 w 190"/>
                <a:gd name="T25" fmla="*/ 113 h 510"/>
                <a:gd name="T26" fmla="*/ 19 w 190"/>
                <a:gd name="T27" fmla="*/ 139 h 510"/>
                <a:gd name="T28" fmla="*/ 19 w 190"/>
                <a:gd name="T29" fmla="*/ 139 h 510"/>
                <a:gd name="T30" fmla="*/ 32 w 190"/>
                <a:gd name="T31" fmla="*/ 174 h 510"/>
                <a:gd name="T32" fmla="*/ 32 w 190"/>
                <a:gd name="T33" fmla="*/ 174 h 510"/>
                <a:gd name="T34" fmla="*/ 49 w 190"/>
                <a:gd name="T35" fmla="*/ 215 h 510"/>
                <a:gd name="T36" fmla="*/ 49 w 190"/>
                <a:gd name="T37" fmla="*/ 215 h 510"/>
                <a:gd name="T38" fmla="*/ 70 w 190"/>
                <a:gd name="T39" fmla="*/ 262 h 510"/>
                <a:gd name="T40" fmla="*/ 70 w 190"/>
                <a:gd name="T41" fmla="*/ 262 h 510"/>
                <a:gd name="T42" fmla="*/ 88 w 190"/>
                <a:gd name="T43" fmla="*/ 302 h 510"/>
                <a:gd name="T44" fmla="*/ 88 w 190"/>
                <a:gd name="T45" fmla="*/ 302 h 510"/>
                <a:gd name="T46" fmla="*/ 120 w 190"/>
                <a:gd name="T47" fmla="*/ 370 h 510"/>
                <a:gd name="T48" fmla="*/ 120 w 190"/>
                <a:gd name="T49" fmla="*/ 370 h 510"/>
                <a:gd name="T50" fmla="*/ 135 w 190"/>
                <a:gd name="T51" fmla="*/ 405 h 510"/>
                <a:gd name="T52" fmla="*/ 135 w 190"/>
                <a:gd name="T53" fmla="*/ 405 h 510"/>
                <a:gd name="T54" fmla="*/ 144 w 190"/>
                <a:gd name="T55" fmla="*/ 425 h 510"/>
                <a:gd name="T56" fmla="*/ 144 w 190"/>
                <a:gd name="T57" fmla="*/ 425 h 510"/>
                <a:gd name="T58" fmla="*/ 155 w 190"/>
                <a:gd name="T59" fmla="*/ 450 h 510"/>
                <a:gd name="T60" fmla="*/ 166 w 190"/>
                <a:gd name="T61" fmla="*/ 471 h 510"/>
                <a:gd name="T62" fmla="*/ 177 w 190"/>
                <a:gd name="T63" fmla="*/ 490 h 510"/>
                <a:gd name="T64" fmla="*/ 190 w 190"/>
                <a:gd name="T65" fmla="*/ 510 h 510"/>
                <a:gd name="T66" fmla="*/ 190 w 190"/>
                <a:gd name="T67" fmla="*/ 510 h 510"/>
                <a:gd name="T68" fmla="*/ 187 w 190"/>
                <a:gd name="T69" fmla="*/ 486 h 510"/>
                <a:gd name="T70" fmla="*/ 184 w 190"/>
                <a:gd name="T71" fmla="*/ 464 h 510"/>
                <a:gd name="T72" fmla="*/ 177 w 190"/>
                <a:gd name="T73" fmla="*/ 441 h 510"/>
                <a:gd name="T74" fmla="*/ 168 w 190"/>
                <a:gd name="T75" fmla="*/ 415 h 510"/>
                <a:gd name="T76" fmla="*/ 168 w 190"/>
                <a:gd name="T77" fmla="*/ 415 h 510"/>
                <a:gd name="T78" fmla="*/ 159 w 190"/>
                <a:gd name="T79" fmla="*/ 395 h 510"/>
                <a:gd name="T80" fmla="*/ 159 w 190"/>
                <a:gd name="T81" fmla="*/ 395 h 510"/>
                <a:gd name="T82" fmla="*/ 144 w 190"/>
                <a:gd name="T83" fmla="*/ 360 h 510"/>
                <a:gd name="T84" fmla="*/ 144 w 190"/>
                <a:gd name="T85" fmla="*/ 360 h 510"/>
                <a:gd name="T86" fmla="*/ 94 w 190"/>
                <a:gd name="T87" fmla="*/ 251 h 510"/>
                <a:gd name="T88" fmla="*/ 94 w 190"/>
                <a:gd name="T89" fmla="*/ 251 h 510"/>
                <a:gd name="T90" fmla="*/ 73 w 190"/>
                <a:gd name="T91" fmla="*/ 204 h 510"/>
                <a:gd name="T92" fmla="*/ 73 w 190"/>
                <a:gd name="T93" fmla="*/ 204 h 510"/>
                <a:gd name="T94" fmla="*/ 57 w 190"/>
                <a:gd name="T95" fmla="*/ 165 h 510"/>
                <a:gd name="T96" fmla="*/ 57 w 190"/>
                <a:gd name="T97" fmla="*/ 165 h 510"/>
                <a:gd name="T98" fmla="*/ 43 w 190"/>
                <a:gd name="T99" fmla="*/ 130 h 510"/>
                <a:gd name="T100" fmla="*/ 43 w 190"/>
                <a:gd name="T101" fmla="*/ 130 h 510"/>
                <a:gd name="T102" fmla="*/ 36 w 190"/>
                <a:gd name="T103" fmla="*/ 105 h 510"/>
                <a:gd name="T104" fmla="*/ 31 w 190"/>
                <a:gd name="T105" fmla="*/ 92 h 510"/>
                <a:gd name="T106" fmla="*/ 31 w 190"/>
                <a:gd name="T107" fmla="*/ 92 h 510"/>
                <a:gd name="T108" fmla="*/ 24 w 190"/>
                <a:gd name="T109" fmla="*/ 67 h 510"/>
                <a:gd name="T110" fmla="*/ 20 w 190"/>
                <a:gd name="T111" fmla="*/ 45 h 510"/>
                <a:gd name="T112" fmla="*/ 20 w 190"/>
                <a:gd name="T113" fmla="*/ 45 h 510"/>
                <a:gd name="T114" fmla="*/ 18 w 190"/>
                <a:gd name="T115" fmla="*/ 24 h 510"/>
                <a:gd name="T116" fmla="*/ 17 w 190"/>
                <a:gd name="T117" fmla="*/ 13 h 510"/>
                <a:gd name="T118" fmla="*/ 18 w 190"/>
                <a:gd name="T119" fmla="*/ 0 h 510"/>
                <a:gd name="T120" fmla="*/ 18 w 190"/>
                <a:gd name="T12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0" h="510">
                  <a:moveTo>
                    <a:pt x="18" y="0"/>
                  </a:moveTo>
                  <a:lnTo>
                    <a:pt x="18" y="0"/>
                  </a:lnTo>
                  <a:lnTo>
                    <a:pt x="11" y="12"/>
                  </a:lnTo>
                  <a:lnTo>
                    <a:pt x="6" y="23"/>
                  </a:lnTo>
                  <a:lnTo>
                    <a:pt x="3" y="34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0" y="58"/>
                  </a:lnTo>
                  <a:lnTo>
                    <a:pt x="1" y="71"/>
                  </a:lnTo>
                  <a:lnTo>
                    <a:pt x="3" y="84"/>
                  </a:lnTo>
                  <a:lnTo>
                    <a:pt x="6" y="99"/>
                  </a:lnTo>
                  <a:lnTo>
                    <a:pt x="6" y="99"/>
                  </a:lnTo>
                  <a:lnTo>
                    <a:pt x="11" y="113"/>
                  </a:lnTo>
                  <a:lnTo>
                    <a:pt x="19" y="139"/>
                  </a:lnTo>
                  <a:lnTo>
                    <a:pt x="19" y="139"/>
                  </a:lnTo>
                  <a:lnTo>
                    <a:pt x="32" y="174"/>
                  </a:lnTo>
                  <a:lnTo>
                    <a:pt x="32" y="174"/>
                  </a:lnTo>
                  <a:lnTo>
                    <a:pt x="49" y="215"/>
                  </a:lnTo>
                  <a:lnTo>
                    <a:pt x="49" y="215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88" y="302"/>
                  </a:lnTo>
                  <a:lnTo>
                    <a:pt x="88" y="302"/>
                  </a:lnTo>
                  <a:lnTo>
                    <a:pt x="120" y="370"/>
                  </a:lnTo>
                  <a:lnTo>
                    <a:pt x="120" y="370"/>
                  </a:lnTo>
                  <a:lnTo>
                    <a:pt x="135" y="405"/>
                  </a:lnTo>
                  <a:lnTo>
                    <a:pt x="135" y="405"/>
                  </a:lnTo>
                  <a:lnTo>
                    <a:pt x="144" y="425"/>
                  </a:lnTo>
                  <a:lnTo>
                    <a:pt x="144" y="425"/>
                  </a:lnTo>
                  <a:lnTo>
                    <a:pt x="155" y="450"/>
                  </a:lnTo>
                  <a:lnTo>
                    <a:pt x="166" y="471"/>
                  </a:lnTo>
                  <a:lnTo>
                    <a:pt x="177" y="490"/>
                  </a:lnTo>
                  <a:lnTo>
                    <a:pt x="190" y="510"/>
                  </a:lnTo>
                  <a:lnTo>
                    <a:pt x="190" y="510"/>
                  </a:lnTo>
                  <a:lnTo>
                    <a:pt x="187" y="486"/>
                  </a:lnTo>
                  <a:lnTo>
                    <a:pt x="184" y="464"/>
                  </a:lnTo>
                  <a:lnTo>
                    <a:pt x="177" y="441"/>
                  </a:lnTo>
                  <a:lnTo>
                    <a:pt x="168" y="415"/>
                  </a:lnTo>
                  <a:lnTo>
                    <a:pt x="168" y="415"/>
                  </a:lnTo>
                  <a:lnTo>
                    <a:pt x="159" y="395"/>
                  </a:lnTo>
                  <a:lnTo>
                    <a:pt x="159" y="395"/>
                  </a:lnTo>
                  <a:lnTo>
                    <a:pt x="144" y="360"/>
                  </a:lnTo>
                  <a:lnTo>
                    <a:pt x="144" y="360"/>
                  </a:lnTo>
                  <a:lnTo>
                    <a:pt x="94" y="251"/>
                  </a:lnTo>
                  <a:lnTo>
                    <a:pt x="94" y="251"/>
                  </a:lnTo>
                  <a:lnTo>
                    <a:pt x="73" y="204"/>
                  </a:lnTo>
                  <a:lnTo>
                    <a:pt x="73" y="204"/>
                  </a:lnTo>
                  <a:lnTo>
                    <a:pt x="57" y="165"/>
                  </a:lnTo>
                  <a:lnTo>
                    <a:pt x="57" y="165"/>
                  </a:lnTo>
                  <a:lnTo>
                    <a:pt x="43" y="130"/>
                  </a:lnTo>
                  <a:lnTo>
                    <a:pt x="43" y="130"/>
                  </a:lnTo>
                  <a:lnTo>
                    <a:pt x="36" y="105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24" y="67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18" y="24"/>
                  </a:lnTo>
                  <a:lnTo>
                    <a:pt x="17" y="13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6">
              <a:extLst>
                <a:ext uri="{FF2B5EF4-FFF2-40B4-BE49-F238E27FC236}">
                  <a16:creationId xmlns:a16="http://schemas.microsoft.com/office/drawing/2014/main" id="{85BBC2CD-C4AF-A76F-F605-3BAAC624CA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3" y="3187"/>
              <a:ext cx="1194" cy="536"/>
            </a:xfrm>
            <a:custGeom>
              <a:avLst/>
              <a:gdLst>
                <a:gd name="T0" fmla="*/ 1182 w 1194"/>
                <a:gd name="T1" fmla="*/ 2 h 536"/>
                <a:gd name="T2" fmla="*/ 1151 w 1194"/>
                <a:gd name="T3" fmla="*/ 18 h 536"/>
                <a:gd name="T4" fmla="*/ 1109 w 1194"/>
                <a:gd name="T5" fmla="*/ 47 h 536"/>
                <a:gd name="T6" fmla="*/ 1092 w 1194"/>
                <a:gd name="T7" fmla="*/ 62 h 536"/>
                <a:gd name="T8" fmla="*/ 1042 w 1194"/>
                <a:gd name="T9" fmla="*/ 99 h 536"/>
                <a:gd name="T10" fmla="*/ 1022 w 1194"/>
                <a:gd name="T11" fmla="*/ 114 h 536"/>
                <a:gd name="T12" fmla="*/ 1001 w 1194"/>
                <a:gd name="T13" fmla="*/ 127 h 536"/>
                <a:gd name="T14" fmla="*/ 958 w 1194"/>
                <a:gd name="T15" fmla="*/ 157 h 536"/>
                <a:gd name="T16" fmla="*/ 887 w 1194"/>
                <a:gd name="T17" fmla="*/ 199 h 536"/>
                <a:gd name="T18" fmla="*/ 864 w 1194"/>
                <a:gd name="T19" fmla="*/ 212 h 536"/>
                <a:gd name="T20" fmla="*/ 770 w 1194"/>
                <a:gd name="T21" fmla="*/ 260 h 536"/>
                <a:gd name="T22" fmla="*/ 749 w 1194"/>
                <a:gd name="T23" fmla="*/ 271 h 536"/>
                <a:gd name="T24" fmla="*/ 691 w 1194"/>
                <a:gd name="T25" fmla="*/ 297 h 536"/>
                <a:gd name="T26" fmla="*/ 659 w 1194"/>
                <a:gd name="T27" fmla="*/ 312 h 536"/>
                <a:gd name="T28" fmla="*/ 613 w 1194"/>
                <a:gd name="T29" fmla="*/ 331 h 536"/>
                <a:gd name="T30" fmla="*/ 592 w 1194"/>
                <a:gd name="T31" fmla="*/ 339 h 536"/>
                <a:gd name="T32" fmla="*/ 451 w 1194"/>
                <a:gd name="T33" fmla="*/ 390 h 536"/>
                <a:gd name="T34" fmla="*/ 402 w 1194"/>
                <a:gd name="T35" fmla="*/ 407 h 536"/>
                <a:gd name="T36" fmla="*/ 352 w 1194"/>
                <a:gd name="T37" fmla="*/ 422 h 536"/>
                <a:gd name="T38" fmla="*/ 298 w 1194"/>
                <a:gd name="T39" fmla="*/ 439 h 536"/>
                <a:gd name="T40" fmla="*/ 194 w 1194"/>
                <a:gd name="T41" fmla="*/ 469 h 536"/>
                <a:gd name="T42" fmla="*/ 147 w 1194"/>
                <a:gd name="T43" fmla="*/ 483 h 536"/>
                <a:gd name="T44" fmla="*/ 64 w 1194"/>
                <a:gd name="T45" fmla="*/ 507 h 536"/>
                <a:gd name="T46" fmla="*/ 0 w 1194"/>
                <a:gd name="T47" fmla="*/ 536 h 536"/>
                <a:gd name="T48" fmla="*/ 47 w 1194"/>
                <a:gd name="T49" fmla="*/ 534 h 536"/>
                <a:gd name="T50" fmla="*/ 97 w 1194"/>
                <a:gd name="T51" fmla="*/ 524 h 536"/>
                <a:gd name="T52" fmla="*/ 202 w 1194"/>
                <a:gd name="T53" fmla="*/ 495 h 536"/>
                <a:gd name="T54" fmla="*/ 253 w 1194"/>
                <a:gd name="T55" fmla="*/ 480 h 536"/>
                <a:gd name="T56" fmla="*/ 359 w 1194"/>
                <a:gd name="T57" fmla="*/ 448 h 536"/>
                <a:gd name="T58" fmla="*/ 385 w 1194"/>
                <a:gd name="T59" fmla="*/ 440 h 536"/>
                <a:gd name="T60" fmla="*/ 459 w 1194"/>
                <a:gd name="T61" fmla="*/ 416 h 536"/>
                <a:gd name="T62" fmla="*/ 544 w 1194"/>
                <a:gd name="T63" fmla="*/ 385 h 536"/>
                <a:gd name="T64" fmla="*/ 623 w 1194"/>
                <a:gd name="T65" fmla="*/ 354 h 536"/>
                <a:gd name="T66" fmla="*/ 644 w 1194"/>
                <a:gd name="T67" fmla="*/ 346 h 536"/>
                <a:gd name="T68" fmla="*/ 701 w 1194"/>
                <a:gd name="T69" fmla="*/ 322 h 536"/>
                <a:gd name="T70" fmla="*/ 739 w 1194"/>
                <a:gd name="T71" fmla="*/ 304 h 536"/>
                <a:gd name="T72" fmla="*/ 782 w 1194"/>
                <a:gd name="T73" fmla="*/ 284 h 536"/>
                <a:gd name="T74" fmla="*/ 828 w 1194"/>
                <a:gd name="T75" fmla="*/ 261 h 536"/>
                <a:gd name="T76" fmla="*/ 901 w 1194"/>
                <a:gd name="T77" fmla="*/ 222 h 536"/>
                <a:gd name="T78" fmla="*/ 924 w 1194"/>
                <a:gd name="T79" fmla="*/ 208 h 536"/>
                <a:gd name="T80" fmla="*/ 1017 w 1194"/>
                <a:gd name="T81" fmla="*/ 150 h 536"/>
                <a:gd name="T82" fmla="*/ 1027 w 1194"/>
                <a:gd name="T83" fmla="*/ 142 h 536"/>
                <a:gd name="T84" fmla="*/ 1058 w 1194"/>
                <a:gd name="T85" fmla="*/ 121 h 536"/>
                <a:gd name="T86" fmla="*/ 1095 w 1194"/>
                <a:gd name="T87" fmla="*/ 93 h 536"/>
                <a:gd name="T88" fmla="*/ 1126 w 1194"/>
                <a:gd name="T89" fmla="*/ 67 h 536"/>
                <a:gd name="T90" fmla="*/ 1155 w 1194"/>
                <a:gd name="T91" fmla="*/ 40 h 536"/>
                <a:gd name="T92" fmla="*/ 1178 w 1194"/>
                <a:gd name="T93" fmla="*/ 16 h 536"/>
                <a:gd name="T94" fmla="*/ 1194 w 1194"/>
                <a:gd name="T95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94" h="536">
                  <a:moveTo>
                    <a:pt x="1194" y="0"/>
                  </a:moveTo>
                  <a:lnTo>
                    <a:pt x="1194" y="0"/>
                  </a:lnTo>
                  <a:lnTo>
                    <a:pt x="1182" y="2"/>
                  </a:lnTo>
                  <a:lnTo>
                    <a:pt x="1171" y="7"/>
                  </a:lnTo>
                  <a:lnTo>
                    <a:pt x="1161" y="12"/>
                  </a:lnTo>
                  <a:lnTo>
                    <a:pt x="1151" y="18"/>
                  </a:lnTo>
                  <a:lnTo>
                    <a:pt x="1151" y="18"/>
                  </a:lnTo>
                  <a:lnTo>
                    <a:pt x="1132" y="31"/>
                  </a:lnTo>
                  <a:lnTo>
                    <a:pt x="1109" y="47"/>
                  </a:lnTo>
                  <a:lnTo>
                    <a:pt x="1109" y="47"/>
                  </a:lnTo>
                  <a:lnTo>
                    <a:pt x="1092" y="62"/>
                  </a:lnTo>
                  <a:lnTo>
                    <a:pt x="1092" y="62"/>
                  </a:lnTo>
                  <a:lnTo>
                    <a:pt x="1078" y="73"/>
                  </a:lnTo>
                  <a:lnTo>
                    <a:pt x="1078" y="73"/>
                  </a:lnTo>
                  <a:lnTo>
                    <a:pt x="1042" y="99"/>
                  </a:lnTo>
                  <a:lnTo>
                    <a:pt x="1042" y="99"/>
                  </a:lnTo>
                  <a:lnTo>
                    <a:pt x="1022" y="114"/>
                  </a:lnTo>
                  <a:lnTo>
                    <a:pt x="1022" y="114"/>
                  </a:lnTo>
                  <a:lnTo>
                    <a:pt x="1012" y="121"/>
                  </a:lnTo>
                  <a:lnTo>
                    <a:pt x="1012" y="121"/>
                  </a:lnTo>
                  <a:lnTo>
                    <a:pt x="1001" y="127"/>
                  </a:lnTo>
                  <a:lnTo>
                    <a:pt x="1001" y="127"/>
                  </a:lnTo>
                  <a:lnTo>
                    <a:pt x="958" y="157"/>
                  </a:lnTo>
                  <a:lnTo>
                    <a:pt x="958" y="157"/>
                  </a:lnTo>
                  <a:lnTo>
                    <a:pt x="911" y="185"/>
                  </a:lnTo>
                  <a:lnTo>
                    <a:pt x="911" y="185"/>
                  </a:lnTo>
                  <a:lnTo>
                    <a:pt x="887" y="199"/>
                  </a:lnTo>
                  <a:lnTo>
                    <a:pt x="887" y="199"/>
                  </a:lnTo>
                  <a:lnTo>
                    <a:pt x="864" y="212"/>
                  </a:lnTo>
                  <a:lnTo>
                    <a:pt x="864" y="212"/>
                  </a:lnTo>
                  <a:lnTo>
                    <a:pt x="816" y="238"/>
                  </a:lnTo>
                  <a:lnTo>
                    <a:pt x="816" y="238"/>
                  </a:lnTo>
                  <a:lnTo>
                    <a:pt x="770" y="260"/>
                  </a:lnTo>
                  <a:lnTo>
                    <a:pt x="770" y="260"/>
                  </a:lnTo>
                  <a:lnTo>
                    <a:pt x="749" y="271"/>
                  </a:lnTo>
                  <a:lnTo>
                    <a:pt x="749" y="271"/>
                  </a:lnTo>
                  <a:lnTo>
                    <a:pt x="728" y="280"/>
                  </a:lnTo>
                  <a:lnTo>
                    <a:pt x="728" y="280"/>
                  </a:lnTo>
                  <a:lnTo>
                    <a:pt x="691" y="297"/>
                  </a:lnTo>
                  <a:lnTo>
                    <a:pt x="691" y="297"/>
                  </a:lnTo>
                  <a:lnTo>
                    <a:pt x="659" y="312"/>
                  </a:lnTo>
                  <a:lnTo>
                    <a:pt x="659" y="312"/>
                  </a:lnTo>
                  <a:lnTo>
                    <a:pt x="634" y="322"/>
                  </a:lnTo>
                  <a:lnTo>
                    <a:pt x="634" y="322"/>
                  </a:lnTo>
                  <a:lnTo>
                    <a:pt x="613" y="331"/>
                  </a:lnTo>
                  <a:lnTo>
                    <a:pt x="613" y="331"/>
                  </a:lnTo>
                  <a:lnTo>
                    <a:pt x="592" y="339"/>
                  </a:lnTo>
                  <a:lnTo>
                    <a:pt x="592" y="339"/>
                  </a:lnTo>
                  <a:lnTo>
                    <a:pt x="535" y="361"/>
                  </a:lnTo>
                  <a:lnTo>
                    <a:pt x="535" y="361"/>
                  </a:lnTo>
                  <a:lnTo>
                    <a:pt x="451" y="390"/>
                  </a:lnTo>
                  <a:lnTo>
                    <a:pt x="451" y="390"/>
                  </a:lnTo>
                  <a:lnTo>
                    <a:pt x="402" y="407"/>
                  </a:lnTo>
                  <a:lnTo>
                    <a:pt x="402" y="407"/>
                  </a:lnTo>
                  <a:lnTo>
                    <a:pt x="377" y="414"/>
                  </a:lnTo>
                  <a:lnTo>
                    <a:pt x="377" y="414"/>
                  </a:lnTo>
                  <a:lnTo>
                    <a:pt x="352" y="422"/>
                  </a:lnTo>
                  <a:lnTo>
                    <a:pt x="352" y="422"/>
                  </a:lnTo>
                  <a:lnTo>
                    <a:pt x="298" y="439"/>
                  </a:lnTo>
                  <a:lnTo>
                    <a:pt x="298" y="439"/>
                  </a:lnTo>
                  <a:lnTo>
                    <a:pt x="246" y="455"/>
                  </a:lnTo>
                  <a:lnTo>
                    <a:pt x="246" y="455"/>
                  </a:lnTo>
                  <a:lnTo>
                    <a:pt x="194" y="469"/>
                  </a:lnTo>
                  <a:lnTo>
                    <a:pt x="194" y="469"/>
                  </a:lnTo>
                  <a:lnTo>
                    <a:pt x="147" y="483"/>
                  </a:lnTo>
                  <a:lnTo>
                    <a:pt x="147" y="483"/>
                  </a:lnTo>
                  <a:lnTo>
                    <a:pt x="90" y="498"/>
                  </a:lnTo>
                  <a:lnTo>
                    <a:pt x="90" y="498"/>
                  </a:lnTo>
                  <a:lnTo>
                    <a:pt x="64" y="507"/>
                  </a:lnTo>
                  <a:lnTo>
                    <a:pt x="42" y="515"/>
                  </a:lnTo>
                  <a:lnTo>
                    <a:pt x="21" y="525"/>
                  </a:lnTo>
                  <a:lnTo>
                    <a:pt x="0" y="536"/>
                  </a:lnTo>
                  <a:lnTo>
                    <a:pt x="0" y="536"/>
                  </a:lnTo>
                  <a:lnTo>
                    <a:pt x="25" y="536"/>
                  </a:lnTo>
                  <a:lnTo>
                    <a:pt x="47" y="534"/>
                  </a:lnTo>
                  <a:lnTo>
                    <a:pt x="70" y="531"/>
                  </a:lnTo>
                  <a:lnTo>
                    <a:pt x="97" y="524"/>
                  </a:lnTo>
                  <a:lnTo>
                    <a:pt x="97" y="524"/>
                  </a:lnTo>
                  <a:lnTo>
                    <a:pt x="154" y="508"/>
                  </a:lnTo>
                  <a:lnTo>
                    <a:pt x="154" y="508"/>
                  </a:lnTo>
                  <a:lnTo>
                    <a:pt x="202" y="495"/>
                  </a:lnTo>
                  <a:lnTo>
                    <a:pt x="202" y="495"/>
                  </a:lnTo>
                  <a:lnTo>
                    <a:pt x="253" y="480"/>
                  </a:lnTo>
                  <a:lnTo>
                    <a:pt x="253" y="480"/>
                  </a:lnTo>
                  <a:lnTo>
                    <a:pt x="306" y="465"/>
                  </a:lnTo>
                  <a:lnTo>
                    <a:pt x="306" y="465"/>
                  </a:lnTo>
                  <a:lnTo>
                    <a:pt x="359" y="448"/>
                  </a:lnTo>
                  <a:lnTo>
                    <a:pt x="359" y="448"/>
                  </a:lnTo>
                  <a:lnTo>
                    <a:pt x="385" y="440"/>
                  </a:lnTo>
                  <a:lnTo>
                    <a:pt x="385" y="440"/>
                  </a:lnTo>
                  <a:lnTo>
                    <a:pt x="411" y="431"/>
                  </a:lnTo>
                  <a:lnTo>
                    <a:pt x="411" y="431"/>
                  </a:lnTo>
                  <a:lnTo>
                    <a:pt x="459" y="416"/>
                  </a:lnTo>
                  <a:lnTo>
                    <a:pt x="459" y="416"/>
                  </a:lnTo>
                  <a:lnTo>
                    <a:pt x="544" y="385"/>
                  </a:lnTo>
                  <a:lnTo>
                    <a:pt x="544" y="385"/>
                  </a:lnTo>
                  <a:lnTo>
                    <a:pt x="602" y="363"/>
                  </a:lnTo>
                  <a:lnTo>
                    <a:pt x="602" y="363"/>
                  </a:lnTo>
                  <a:lnTo>
                    <a:pt x="623" y="354"/>
                  </a:lnTo>
                  <a:lnTo>
                    <a:pt x="623" y="354"/>
                  </a:lnTo>
                  <a:lnTo>
                    <a:pt x="644" y="346"/>
                  </a:lnTo>
                  <a:lnTo>
                    <a:pt x="644" y="346"/>
                  </a:lnTo>
                  <a:lnTo>
                    <a:pt x="669" y="335"/>
                  </a:lnTo>
                  <a:lnTo>
                    <a:pt x="669" y="335"/>
                  </a:lnTo>
                  <a:lnTo>
                    <a:pt x="701" y="322"/>
                  </a:lnTo>
                  <a:lnTo>
                    <a:pt x="701" y="322"/>
                  </a:lnTo>
                  <a:lnTo>
                    <a:pt x="739" y="304"/>
                  </a:lnTo>
                  <a:lnTo>
                    <a:pt x="739" y="304"/>
                  </a:lnTo>
                  <a:lnTo>
                    <a:pt x="760" y="295"/>
                  </a:lnTo>
                  <a:lnTo>
                    <a:pt x="760" y="295"/>
                  </a:lnTo>
                  <a:lnTo>
                    <a:pt x="782" y="284"/>
                  </a:lnTo>
                  <a:lnTo>
                    <a:pt x="782" y="284"/>
                  </a:lnTo>
                  <a:lnTo>
                    <a:pt x="828" y="261"/>
                  </a:lnTo>
                  <a:lnTo>
                    <a:pt x="828" y="261"/>
                  </a:lnTo>
                  <a:lnTo>
                    <a:pt x="876" y="236"/>
                  </a:lnTo>
                  <a:lnTo>
                    <a:pt x="876" y="236"/>
                  </a:lnTo>
                  <a:lnTo>
                    <a:pt x="901" y="222"/>
                  </a:lnTo>
                  <a:lnTo>
                    <a:pt x="901" y="222"/>
                  </a:lnTo>
                  <a:lnTo>
                    <a:pt x="924" y="208"/>
                  </a:lnTo>
                  <a:lnTo>
                    <a:pt x="924" y="208"/>
                  </a:lnTo>
                  <a:lnTo>
                    <a:pt x="972" y="179"/>
                  </a:lnTo>
                  <a:lnTo>
                    <a:pt x="972" y="179"/>
                  </a:lnTo>
                  <a:lnTo>
                    <a:pt x="1017" y="150"/>
                  </a:lnTo>
                  <a:lnTo>
                    <a:pt x="1017" y="150"/>
                  </a:lnTo>
                  <a:lnTo>
                    <a:pt x="1027" y="142"/>
                  </a:lnTo>
                  <a:lnTo>
                    <a:pt x="1027" y="142"/>
                  </a:lnTo>
                  <a:lnTo>
                    <a:pt x="1038" y="135"/>
                  </a:lnTo>
                  <a:lnTo>
                    <a:pt x="1038" y="135"/>
                  </a:lnTo>
                  <a:lnTo>
                    <a:pt x="1058" y="121"/>
                  </a:lnTo>
                  <a:lnTo>
                    <a:pt x="1058" y="121"/>
                  </a:lnTo>
                  <a:lnTo>
                    <a:pt x="1095" y="93"/>
                  </a:lnTo>
                  <a:lnTo>
                    <a:pt x="1095" y="93"/>
                  </a:lnTo>
                  <a:lnTo>
                    <a:pt x="1107" y="83"/>
                  </a:lnTo>
                  <a:lnTo>
                    <a:pt x="1107" y="83"/>
                  </a:lnTo>
                  <a:lnTo>
                    <a:pt x="1126" y="67"/>
                  </a:lnTo>
                  <a:lnTo>
                    <a:pt x="1126" y="67"/>
                  </a:lnTo>
                  <a:lnTo>
                    <a:pt x="1147" y="49"/>
                  </a:lnTo>
                  <a:lnTo>
                    <a:pt x="1155" y="40"/>
                  </a:lnTo>
                  <a:lnTo>
                    <a:pt x="1163" y="32"/>
                  </a:lnTo>
                  <a:lnTo>
                    <a:pt x="1163" y="32"/>
                  </a:lnTo>
                  <a:lnTo>
                    <a:pt x="1178" y="16"/>
                  </a:lnTo>
                  <a:lnTo>
                    <a:pt x="1185" y="8"/>
                  </a:lnTo>
                  <a:lnTo>
                    <a:pt x="1194" y="0"/>
                  </a:lnTo>
                  <a:lnTo>
                    <a:pt x="1194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7">
              <a:extLst>
                <a:ext uri="{FF2B5EF4-FFF2-40B4-BE49-F238E27FC236}">
                  <a16:creationId xmlns:a16="http://schemas.microsoft.com/office/drawing/2014/main" id="{058E8193-DBCB-5872-3292-3778DCED1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6" y="3007"/>
              <a:ext cx="830" cy="801"/>
            </a:xfrm>
            <a:custGeom>
              <a:avLst/>
              <a:gdLst>
                <a:gd name="T0" fmla="*/ 113 w 830"/>
                <a:gd name="T1" fmla="*/ 25 h 801"/>
                <a:gd name="T2" fmla="*/ 92 w 830"/>
                <a:gd name="T3" fmla="*/ 53 h 801"/>
                <a:gd name="T4" fmla="*/ 78 w 830"/>
                <a:gd name="T5" fmla="*/ 77 h 801"/>
                <a:gd name="T6" fmla="*/ 60 w 830"/>
                <a:gd name="T7" fmla="*/ 114 h 801"/>
                <a:gd name="T8" fmla="*/ 50 w 830"/>
                <a:gd name="T9" fmla="*/ 137 h 801"/>
                <a:gd name="T10" fmla="*/ 41 w 830"/>
                <a:gd name="T11" fmla="*/ 163 h 801"/>
                <a:gd name="T12" fmla="*/ 10 w 830"/>
                <a:gd name="T13" fmla="*/ 282 h 801"/>
                <a:gd name="T14" fmla="*/ 1 w 830"/>
                <a:gd name="T15" fmla="*/ 379 h 801"/>
                <a:gd name="T16" fmla="*/ 4 w 830"/>
                <a:gd name="T17" fmla="*/ 474 h 801"/>
                <a:gd name="T18" fmla="*/ 15 w 830"/>
                <a:gd name="T19" fmla="*/ 534 h 801"/>
                <a:gd name="T20" fmla="*/ 56 w 830"/>
                <a:gd name="T21" fmla="*/ 632 h 801"/>
                <a:gd name="T22" fmla="*/ 94 w 830"/>
                <a:gd name="T23" fmla="*/ 678 h 801"/>
                <a:gd name="T24" fmla="*/ 114 w 830"/>
                <a:gd name="T25" fmla="*/ 696 h 801"/>
                <a:gd name="T26" fmla="*/ 127 w 830"/>
                <a:gd name="T27" fmla="*/ 706 h 801"/>
                <a:gd name="T28" fmla="*/ 133 w 830"/>
                <a:gd name="T29" fmla="*/ 710 h 801"/>
                <a:gd name="T30" fmla="*/ 196 w 830"/>
                <a:gd name="T31" fmla="*/ 744 h 801"/>
                <a:gd name="T32" fmla="*/ 263 w 830"/>
                <a:gd name="T33" fmla="*/ 768 h 801"/>
                <a:gd name="T34" fmla="*/ 347 w 830"/>
                <a:gd name="T35" fmla="*/ 784 h 801"/>
                <a:gd name="T36" fmla="*/ 440 w 830"/>
                <a:gd name="T37" fmla="*/ 796 h 801"/>
                <a:gd name="T38" fmla="*/ 568 w 830"/>
                <a:gd name="T39" fmla="*/ 801 h 801"/>
                <a:gd name="T40" fmla="*/ 631 w 830"/>
                <a:gd name="T41" fmla="*/ 798 h 801"/>
                <a:gd name="T42" fmla="*/ 675 w 830"/>
                <a:gd name="T43" fmla="*/ 792 h 801"/>
                <a:gd name="T44" fmla="*/ 685 w 830"/>
                <a:gd name="T45" fmla="*/ 790 h 801"/>
                <a:gd name="T46" fmla="*/ 708 w 830"/>
                <a:gd name="T47" fmla="*/ 786 h 801"/>
                <a:gd name="T48" fmla="*/ 737 w 830"/>
                <a:gd name="T49" fmla="*/ 778 h 801"/>
                <a:gd name="T50" fmla="*/ 761 w 830"/>
                <a:gd name="T51" fmla="*/ 769 h 801"/>
                <a:gd name="T52" fmla="*/ 794 w 830"/>
                <a:gd name="T53" fmla="*/ 752 h 801"/>
                <a:gd name="T54" fmla="*/ 812 w 830"/>
                <a:gd name="T55" fmla="*/ 739 h 801"/>
                <a:gd name="T56" fmla="*/ 807 w 830"/>
                <a:gd name="T57" fmla="*/ 729 h 801"/>
                <a:gd name="T58" fmla="*/ 765 w 830"/>
                <a:gd name="T59" fmla="*/ 741 h 801"/>
                <a:gd name="T60" fmla="*/ 739 w 830"/>
                <a:gd name="T61" fmla="*/ 750 h 801"/>
                <a:gd name="T62" fmla="*/ 717 w 830"/>
                <a:gd name="T63" fmla="*/ 755 h 801"/>
                <a:gd name="T64" fmla="*/ 681 w 830"/>
                <a:gd name="T65" fmla="*/ 764 h 801"/>
                <a:gd name="T66" fmla="*/ 671 w 830"/>
                <a:gd name="T67" fmla="*/ 767 h 801"/>
                <a:gd name="T68" fmla="*/ 627 w 830"/>
                <a:gd name="T69" fmla="*/ 772 h 801"/>
                <a:gd name="T70" fmla="*/ 567 w 830"/>
                <a:gd name="T71" fmla="*/ 776 h 801"/>
                <a:gd name="T72" fmla="*/ 473 w 830"/>
                <a:gd name="T73" fmla="*/ 772 h 801"/>
                <a:gd name="T74" fmla="*/ 350 w 830"/>
                <a:gd name="T75" fmla="*/ 759 h 801"/>
                <a:gd name="T76" fmla="*/ 270 w 830"/>
                <a:gd name="T77" fmla="*/ 742 h 801"/>
                <a:gd name="T78" fmla="*/ 206 w 830"/>
                <a:gd name="T79" fmla="*/ 720 h 801"/>
                <a:gd name="T80" fmla="*/ 147 w 830"/>
                <a:gd name="T81" fmla="*/ 688 h 801"/>
                <a:gd name="T82" fmla="*/ 142 w 830"/>
                <a:gd name="T83" fmla="*/ 685 h 801"/>
                <a:gd name="T84" fmla="*/ 131 w 830"/>
                <a:gd name="T85" fmla="*/ 676 h 801"/>
                <a:gd name="T86" fmla="*/ 113 w 830"/>
                <a:gd name="T87" fmla="*/ 659 h 801"/>
                <a:gd name="T88" fmla="*/ 78 w 830"/>
                <a:gd name="T89" fmla="*/ 618 h 801"/>
                <a:gd name="T90" fmla="*/ 40 w 830"/>
                <a:gd name="T91" fmla="*/ 529 h 801"/>
                <a:gd name="T92" fmla="*/ 30 w 830"/>
                <a:gd name="T93" fmla="*/ 472 h 801"/>
                <a:gd name="T94" fmla="*/ 27 w 830"/>
                <a:gd name="T95" fmla="*/ 380 h 801"/>
                <a:gd name="T96" fmla="*/ 37 w 830"/>
                <a:gd name="T97" fmla="*/ 286 h 801"/>
                <a:gd name="T98" fmla="*/ 66 w 830"/>
                <a:gd name="T99" fmla="*/ 172 h 801"/>
                <a:gd name="T100" fmla="*/ 75 w 830"/>
                <a:gd name="T101" fmla="*/ 148 h 801"/>
                <a:gd name="T102" fmla="*/ 85 w 830"/>
                <a:gd name="T103" fmla="*/ 125 h 801"/>
                <a:gd name="T104" fmla="*/ 102 w 830"/>
                <a:gd name="T105" fmla="*/ 88 h 801"/>
                <a:gd name="T106" fmla="*/ 122 w 830"/>
                <a:gd name="T107" fmla="*/ 44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30" h="801">
                  <a:moveTo>
                    <a:pt x="138" y="0"/>
                  </a:moveTo>
                  <a:lnTo>
                    <a:pt x="138" y="0"/>
                  </a:lnTo>
                  <a:lnTo>
                    <a:pt x="121" y="17"/>
                  </a:lnTo>
                  <a:lnTo>
                    <a:pt x="113" y="25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98" y="42"/>
                  </a:lnTo>
                  <a:lnTo>
                    <a:pt x="92" y="53"/>
                  </a:lnTo>
                  <a:lnTo>
                    <a:pt x="92" y="53"/>
                  </a:lnTo>
                  <a:lnTo>
                    <a:pt x="85" y="64"/>
                  </a:lnTo>
                  <a:lnTo>
                    <a:pt x="78" y="77"/>
                  </a:lnTo>
                  <a:lnTo>
                    <a:pt x="78" y="77"/>
                  </a:lnTo>
                  <a:lnTo>
                    <a:pt x="67" y="98"/>
                  </a:lnTo>
                  <a:lnTo>
                    <a:pt x="67" y="98"/>
                  </a:lnTo>
                  <a:lnTo>
                    <a:pt x="60" y="114"/>
                  </a:lnTo>
                  <a:lnTo>
                    <a:pt x="60" y="114"/>
                  </a:lnTo>
                  <a:lnTo>
                    <a:pt x="56" y="125"/>
                  </a:lnTo>
                  <a:lnTo>
                    <a:pt x="56" y="125"/>
                  </a:lnTo>
                  <a:lnTo>
                    <a:pt x="50" y="137"/>
                  </a:lnTo>
                  <a:lnTo>
                    <a:pt x="50" y="137"/>
                  </a:lnTo>
                  <a:lnTo>
                    <a:pt x="46" y="150"/>
                  </a:lnTo>
                  <a:lnTo>
                    <a:pt x="46" y="150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32" y="191"/>
                  </a:lnTo>
                  <a:lnTo>
                    <a:pt x="23" y="220"/>
                  </a:lnTo>
                  <a:lnTo>
                    <a:pt x="17" y="250"/>
                  </a:lnTo>
                  <a:lnTo>
                    <a:pt x="10" y="282"/>
                  </a:lnTo>
                  <a:lnTo>
                    <a:pt x="10" y="282"/>
                  </a:lnTo>
                  <a:lnTo>
                    <a:pt x="6" y="314"/>
                  </a:lnTo>
                  <a:lnTo>
                    <a:pt x="2" y="346"/>
                  </a:lnTo>
                  <a:lnTo>
                    <a:pt x="1" y="379"/>
                  </a:lnTo>
                  <a:lnTo>
                    <a:pt x="0" y="411"/>
                  </a:lnTo>
                  <a:lnTo>
                    <a:pt x="0" y="411"/>
                  </a:lnTo>
                  <a:lnTo>
                    <a:pt x="1" y="443"/>
                  </a:lnTo>
                  <a:lnTo>
                    <a:pt x="4" y="474"/>
                  </a:lnTo>
                  <a:lnTo>
                    <a:pt x="4" y="474"/>
                  </a:lnTo>
                  <a:lnTo>
                    <a:pt x="9" y="505"/>
                  </a:lnTo>
                  <a:lnTo>
                    <a:pt x="15" y="534"/>
                  </a:lnTo>
                  <a:lnTo>
                    <a:pt x="15" y="534"/>
                  </a:lnTo>
                  <a:lnTo>
                    <a:pt x="22" y="562"/>
                  </a:lnTo>
                  <a:lnTo>
                    <a:pt x="32" y="588"/>
                  </a:lnTo>
                  <a:lnTo>
                    <a:pt x="44" y="611"/>
                  </a:lnTo>
                  <a:lnTo>
                    <a:pt x="56" y="632"/>
                  </a:lnTo>
                  <a:lnTo>
                    <a:pt x="56" y="632"/>
                  </a:lnTo>
                  <a:lnTo>
                    <a:pt x="69" y="650"/>
                  </a:lnTo>
                  <a:lnTo>
                    <a:pt x="83" y="666"/>
                  </a:lnTo>
                  <a:lnTo>
                    <a:pt x="94" y="678"/>
                  </a:lnTo>
                  <a:lnTo>
                    <a:pt x="105" y="688"/>
                  </a:lnTo>
                  <a:lnTo>
                    <a:pt x="105" y="688"/>
                  </a:lnTo>
                  <a:lnTo>
                    <a:pt x="114" y="696"/>
                  </a:lnTo>
                  <a:lnTo>
                    <a:pt x="114" y="696"/>
                  </a:lnTo>
                  <a:lnTo>
                    <a:pt x="122" y="702"/>
                  </a:lnTo>
                  <a:lnTo>
                    <a:pt x="122" y="702"/>
                  </a:lnTo>
                  <a:lnTo>
                    <a:pt x="127" y="706"/>
                  </a:lnTo>
                  <a:lnTo>
                    <a:pt x="127" y="706"/>
                  </a:lnTo>
                  <a:lnTo>
                    <a:pt x="128" y="707"/>
                  </a:lnTo>
                  <a:lnTo>
                    <a:pt x="128" y="707"/>
                  </a:lnTo>
                  <a:lnTo>
                    <a:pt x="133" y="710"/>
                  </a:lnTo>
                  <a:lnTo>
                    <a:pt x="133" y="710"/>
                  </a:lnTo>
                  <a:lnTo>
                    <a:pt x="151" y="721"/>
                  </a:lnTo>
                  <a:lnTo>
                    <a:pt x="151" y="721"/>
                  </a:lnTo>
                  <a:lnTo>
                    <a:pt x="179" y="736"/>
                  </a:lnTo>
                  <a:lnTo>
                    <a:pt x="196" y="744"/>
                  </a:lnTo>
                  <a:lnTo>
                    <a:pt x="217" y="752"/>
                  </a:lnTo>
                  <a:lnTo>
                    <a:pt x="217" y="752"/>
                  </a:lnTo>
                  <a:lnTo>
                    <a:pt x="239" y="760"/>
                  </a:lnTo>
                  <a:lnTo>
                    <a:pt x="263" y="768"/>
                  </a:lnTo>
                  <a:lnTo>
                    <a:pt x="290" y="774"/>
                  </a:lnTo>
                  <a:lnTo>
                    <a:pt x="318" y="780"/>
                  </a:lnTo>
                  <a:lnTo>
                    <a:pt x="318" y="780"/>
                  </a:lnTo>
                  <a:lnTo>
                    <a:pt x="347" y="784"/>
                  </a:lnTo>
                  <a:lnTo>
                    <a:pt x="377" y="789"/>
                  </a:lnTo>
                  <a:lnTo>
                    <a:pt x="407" y="793"/>
                  </a:lnTo>
                  <a:lnTo>
                    <a:pt x="440" y="796"/>
                  </a:lnTo>
                  <a:lnTo>
                    <a:pt x="440" y="796"/>
                  </a:lnTo>
                  <a:lnTo>
                    <a:pt x="471" y="799"/>
                  </a:lnTo>
                  <a:lnTo>
                    <a:pt x="503" y="800"/>
                  </a:lnTo>
                  <a:lnTo>
                    <a:pt x="536" y="801"/>
                  </a:lnTo>
                  <a:lnTo>
                    <a:pt x="568" y="801"/>
                  </a:lnTo>
                  <a:lnTo>
                    <a:pt x="568" y="801"/>
                  </a:lnTo>
                  <a:lnTo>
                    <a:pt x="599" y="800"/>
                  </a:lnTo>
                  <a:lnTo>
                    <a:pt x="599" y="800"/>
                  </a:lnTo>
                  <a:lnTo>
                    <a:pt x="631" y="798"/>
                  </a:lnTo>
                  <a:lnTo>
                    <a:pt x="631" y="798"/>
                  </a:lnTo>
                  <a:lnTo>
                    <a:pt x="661" y="795"/>
                  </a:lnTo>
                  <a:lnTo>
                    <a:pt x="661" y="795"/>
                  </a:lnTo>
                  <a:lnTo>
                    <a:pt x="675" y="792"/>
                  </a:lnTo>
                  <a:lnTo>
                    <a:pt x="675" y="792"/>
                  </a:lnTo>
                  <a:lnTo>
                    <a:pt x="682" y="791"/>
                  </a:lnTo>
                  <a:lnTo>
                    <a:pt x="682" y="791"/>
                  </a:lnTo>
                  <a:lnTo>
                    <a:pt x="685" y="790"/>
                  </a:lnTo>
                  <a:lnTo>
                    <a:pt x="689" y="790"/>
                  </a:lnTo>
                  <a:lnTo>
                    <a:pt x="689" y="790"/>
                  </a:lnTo>
                  <a:lnTo>
                    <a:pt x="708" y="786"/>
                  </a:lnTo>
                  <a:lnTo>
                    <a:pt x="708" y="786"/>
                  </a:lnTo>
                  <a:lnTo>
                    <a:pt x="723" y="781"/>
                  </a:lnTo>
                  <a:lnTo>
                    <a:pt x="723" y="781"/>
                  </a:lnTo>
                  <a:lnTo>
                    <a:pt x="737" y="778"/>
                  </a:lnTo>
                  <a:lnTo>
                    <a:pt x="737" y="778"/>
                  </a:lnTo>
                  <a:lnTo>
                    <a:pt x="747" y="774"/>
                  </a:lnTo>
                  <a:lnTo>
                    <a:pt x="747" y="774"/>
                  </a:lnTo>
                  <a:lnTo>
                    <a:pt x="761" y="769"/>
                  </a:lnTo>
                  <a:lnTo>
                    <a:pt x="761" y="769"/>
                  </a:lnTo>
                  <a:lnTo>
                    <a:pt x="773" y="763"/>
                  </a:lnTo>
                  <a:lnTo>
                    <a:pt x="773" y="763"/>
                  </a:lnTo>
                  <a:lnTo>
                    <a:pt x="783" y="758"/>
                  </a:lnTo>
                  <a:lnTo>
                    <a:pt x="794" y="752"/>
                  </a:lnTo>
                  <a:lnTo>
                    <a:pt x="794" y="752"/>
                  </a:lnTo>
                  <a:lnTo>
                    <a:pt x="804" y="745"/>
                  </a:lnTo>
                  <a:lnTo>
                    <a:pt x="812" y="739"/>
                  </a:lnTo>
                  <a:lnTo>
                    <a:pt x="812" y="739"/>
                  </a:lnTo>
                  <a:lnTo>
                    <a:pt x="830" y="722"/>
                  </a:lnTo>
                  <a:lnTo>
                    <a:pt x="830" y="722"/>
                  </a:lnTo>
                  <a:lnTo>
                    <a:pt x="807" y="729"/>
                  </a:lnTo>
                  <a:lnTo>
                    <a:pt x="807" y="729"/>
                  </a:lnTo>
                  <a:lnTo>
                    <a:pt x="786" y="734"/>
                  </a:lnTo>
                  <a:lnTo>
                    <a:pt x="786" y="734"/>
                  </a:lnTo>
                  <a:lnTo>
                    <a:pt x="765" y="741"/>
                  </a:lnTo>
                  <a:lnTo>
                    <a:pt x="765" y="741"/>
                  </a:lnTo>
                  <a:lnTo>
                    <a:pt x="752" y="745"/>
                  </a:lnTo>
                  <a:lnTo>
                    <a:pt x="752" y="745"/>
                  </a:lnTo>
                  <a:lnTo>
                    <a:pt x="739" y="750"/>
                  </a:lnTo>
                  <a:lnTo>
                    <a:pt x="739" y="750"/>
                  </a:lnTo>
                  <a:lnTo>
                    <a:pt x="730" y="752"/>
                  </a:lnTo>
                  <a:lnTo>
                    <a:pt x="730" y="752"/>
                  </a:lnTo>
                  <a:lnTo>
                    <a:pt x="717" y="755"/>
                  </a:lnTo>
                  <a:lnTo>
                    <a:pt x="717" y="755"/>
                  </a:lnTo>
                  <a:lnTo>
                    <a:pt x="701" y="760"/>
                  </a:lnTo>
                  <a:lnTo>
                    <a:pt x="701" y="760"/>
                  </a:lnTo>
                  <a:lnTo>
                    <a:pt x="683" y="764"/>
                  </a:lnTo>
                  <a:lnTo>
                    <a:pt x="681" y="764"/>
                  </a:lnTo>
                  <a:lnTo>
                    <a:pt x="681" y="764"/>
                  </a:lnTo>
                  <a:lnTo>
                    <a:pt x="677" y="765"/>
                  </a:lnTo>
                  <a:lnTo>
                    <a:pt x="677" y="765"/>
                  </a:lnTo>
                  <a:lnTo>
                    <a:pt x="671" y="767"/>
                  </a:lnTo>
                  <a:lnTo>
                    <a:pt x="671" y="767"/>
                  </a:lnTo>
                  <a:lnTo>
                    <a:pt x="656" y="769"/>
                  </a:lnTo>
                  <a:lnTo>
                    <a:pt x="656" y="769"/>
                  </a:lnTo>
                  <a:lnTo>
                    <a:pt x="627" y="772"/>
                  </a:lnTo>
                  <a:lnTo>
                    <a:pt x="627" y="772"/>
                  </a:lnTo>
                  <a:lnTo>
                    <a:pt x="598" y="774"/>
                  </a:lnTo>
                  <a:lnTo>
                    <a:pt x="598" y="774"/>
                  </a:lnTo>
                  <a:lnTo>
                    <a:pt x="567" y="776"/>
                  </a:lnTo>
                  <a:lnTo>
                    <a:pt x="567" y="776"/>
                  </a:lnTo>
                  <a:lnTo>
                    <a:pt x="536" y="776"/>
                  </a:lnTo>
                  <a:lnTo>
                    <a:pt x="504" y="774"/>
                  </a:lnTo>
                  <a:lnTo>
                    <a:pt x="473" y="772"/>
                  </a:lnTo>
                  <a:lnTo>
                    <a:pt x="442" y="770"/>
                  </a:lnTo>
                  <a:lnTo>
                    <a:pt x="442" y="770"/>
                  </a:lnTo>
                  <a:lnTo>
                    <a:pt x="381" y="763"/>
                  </a:lnTo>
                  <a:lnTo>
                    <a:pt x="350" y="759"/>
                  </a:lnTo>
                  <a:lnTo>
                    <a:pt x="323" y="754"/>
                  </a:lnTo>
                  <a:lnTo>
                    <a:pt x="323" y="754"/>
                  </a:lnTo>
                  <a:lnTo>
                    <a:pt x="296" y="749"/>
                  </a:lnTo>
                  <a:lnTo>
                    <a:pt x="270" y="742"/>
                  </a:lnTo>
                  <a:lnTo>
                    <a:pt x="247" y="735"/>
                  </a:lnTo>
                  <a:lnTo>
                    <a:pt x="225" y="727"/>
                  </a:lnTo>
                  <a:lnTo>
                    <a:pt x="225" y="727"/>
                  </a:lnTo>
                  <a:lnTo>
                    <a:pt x="206" y="720"/>
                  </a:lnTo>
                  <a:lnTo>
                    <a:pt x="190" y="712"/>
                  </a:lnTo>
                  <a:lnTo>
                    <a:pt x="164" y="698"/>
                  </a:lnTo>
                  <a:lnTo>
                    <a:pt x="164" y="698"/>
                  </a:lnTo>
                  <a:lnTo>
                    <a:pt x="147" y="688"/>
                  </a:lnTo>
                  <a:lnTo>
                    <a:pt x="147" y="688"/>
                  </a:lnTo>
                  <a:lnTo>
                    <a:pt x="144" y="686"/>
                  </a:lnTo>
                  <a:lnTo>
                    <a:pt x="144" y="686"/>
                  </a:lnTo>
                  <a:lnTo>
                    <a:pt x="142" y="685"/>
                  </a:lnTo>
                  <a:lnTo>
                    <a:pt x="142" y="685"/>
                  </a:lnTo>
                  <a:lnTo>
                    <a:pt x="137" y="681"/>
                  </a:lnTo>
                  <a:lnTo>
                    <a:pt x="137" y="681"/>
                  </a:lnTo>
                  <a:lnTo>
                    <a:pt x="131" y="676"/>
                  </a:lnTo>
                  <a:lnTo>
                    <a:pt x="131" y="676"/>
                  </a:lnTo>
                  <a:lnTo>
                    <a:pt x="123" y="669"/>
                  </a:lnTo>
                  <a:lnTo>
                    <a:pt x="123" y="669"/>
                  </a:lnTo>
                  <a:lnTo>
                    <a:pt x="113" y="659"/>
                  </a:lnTo>
                  <a:lnTo>
                    <a:pt x="102" y="648"/>
                  </a:lnTo>
                  <a:lnTo>
                    <a:pt x="89" y="635"/>
                  </a:lnTo>
                  <a:lnTo>
                    <a:pt x="78" y="618"/>
                  </a:lnTo>
                  <a:lnTo>
                    <a:pt x="78" y="618"/>
                  </a:lnTo>
                  <a:lnTo>
                    <a:pt x="67" y="599"/>
                  </a:lnTo>
                  <a:lnTo>
                    <a:pt x="56" y="578"/>
                  </a:lnTo>
                  <a:lnTo>
                    <a:pt x="47" y="554"/>
                  </a:lnTo>
                  <a:lnTo>
                    <a:pt x="40" y="529"/>
                  </a:lnTo>
                  <a:lnTo>
                    <a:pt x="40" y="529"/>
                  </a:lnTo>
                  <a:lnTo>
                    <a:pt x="35" y="501"/>
                  </a:lnTo>
                  <a:lnTo>
                    <a:pt x="30" y="472"/>
                  </a:lnTo>
                  <a:lnTo>
                    <a:pt x="30" y="472"/>
                  </a:lnTo>
                  <a:lnTo>
                    <a:pt x="28" y="441"/>
                  </a:lnTo>
                  <a:lnTo>
                    <a:pt x="27" y="410"/>
                  </a:lnTo>
                  <a:lnTo>
                    <a:pt x="27" y="410"/>
                  </a:lnTo>
                  <a:lnTo>
                    <a:pt x="27" y="380"/>
                  </a:lnTo>
                  <a:lnTo>
                    <a:pt x="29" y="349"/>
                  </a:lnTo>
                  <a:lnTo>
                    <a:pt x="32" y="317"/>
                  </a:lnTo>
                  <a:lnTo>
                    <a:pt x="37" y="286"/>
                  </a:lnTo>
                  <a:lnTo>
                    <a:pt x="37" y="286"/>
                  </a:lnTo>
                  <a:lnTo>
                    <a:pt x="42" y="256"/>
                  </a:lnTo>
                  <a:lnTo>
                    <a:pt x="49" y="227"/>
                  </a:lnTo>
                  <a:lnTo>
                    <a:pt x="57" y="199"/>
                  </a:lnTo>
                  <a:lnTo>
                    <a:pt x="66" y="172"/>
                  </a:lnTo>
                  <a:lnTo>
                    <a:pt x="66" y="172"/>
                  </a:lnTo>
                  <a:lnTo>
                    <a:pt x="70" y="160"/>
                  </a:lnTo>
                  <a:lnTo>
                    <a:pt x="70" y="160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9" y="135"/>
                  </a:lnTo>
                  <a:lnTo>
                    <a:pt x="79" y="135"/>
                  </a:lnTo>
                  <a:lnTo>
                    <a:pt x="85" y="125"/>
                  </a:lnTo>
                  <a:lnTo>
                    <a:pt x="85" y="125"/>
                  </a:lnTo>
                  <a:lnTo>
                    <a:pt x="90" y="110"/>
                  </a:lnTo>
                  <a:lnTo>
                    <a:pt x="90" y="110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13" y="65"/>
                  </a:lnTo>
                  <a:lnTo>
                    <a:pt x="113" y="65"/>
                  </a:lnTo>
                  <a:lnTo>
                    <a:pt x="122" y="44"/>
                  </a:lnTo>
                  <a:lnTo>
                    <a:pt x="122" y="44"/>
                  </a:lnTo>
                  <a:lnTo>
                    <a:pt x="138" y="0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8">
              <a:extLst>
                <a:ext uri="{FF2B5EF4-FFF2-40B4-BE49-F238E27FC236}">
                  <a16:creationId xmlns:a16="http://schemas.microsoft.com/office/drawing/2014/main" id="{A5F46A2C-D1CD-5BEB-CF57-12BA5EC5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2" y="3171"/>
              <a:ext cx="271" cy="556"/>
            </a:xfrm>
            <a:custGeom>
              <a:avLst/>
              <a:gdLst>
                <a:gd name="T0" fmla="*/ 180 w 271"/>
                <a:gd name="T1" fmla="*/ 15 h 556"/>
                <a:gd name="T2" fmla="*/ 129 w 271"/>
                <a:gd name="T3" fmla="*/ 68 h 556"/>
                <a:gd name="T4" fmla="*/ 105 w 271"/>
                <a:gd name="T5" fmla="*/ 102 h 556"/>
                <a:gd name="T6" fmla="*/ 60 w 271"/>
                <a:gd name="T7" fmla="*/ 172 h 556"/>
                <a:gd name="T8" fmla="*/ 37 w 271"/>
                <a:gd name="T9" fmla="*/ 216 h 556"/>
                <a:gd name="T10" fmla="*/ 18 w 271"/>
                <a:gd name="T11" fmla="*/ 262 h 556"/>
                <a:gd name="T12" fmla="*/ 6 w 271"/>
                <a:gd name="T13" fmla="*/ 306 h 556"/>
                <a:gd name="T14" fmla="*/ 0 w 271"/>
                <a:gd name="T15" fmla="*/ 344 h 556"/>
                <a:gd name="T16" fmla="*/ 2 w 271"/>
                <a:gd name="T17" fmla="*/ 371 h 556"/>
                <a:gd name="T18" fmla="*/ 6 w 271"/>
                <a:gd name="T19" fmla="*/ 381 h 556"/>
                <a:gd name="T20" fmla="*/ 8 w 271"/>
                <a:gd name="T21" fmla="*/ 389 h 556"/>
                <a:gd name="T22" fmla="*/ 18 w 271"/>
                <a:gd name="T23" fmla="*/ 410 h 556"/>
                <a:gd name="T24" fmla="*/ 36 w 271"/>
                <a:gd name="T25" fmla="*/ 437 h 556"/>
                <a:gd name="T26" fmla="*/ 60 w 271"/>
                <a:gd name="T27" fmla="*/ 467 h 556"/>
                <a:gd name="T28" fmla="*/ 103 w 271"/>
                <a:gd name="T29" fmla="*/ 518 h 556"/>
                <a:gd name="T30" fmla="*/ 121 w 271"/>
                <a:gd name="T31" fmla="*/ 536 h 556"/>
                <a:gd name="T32" fmla="*/ 142 w 271"/>
                <a:gd name="T33" fmla="*/ 549 h 556"/>
                <a:gd name="T34" fmla="*/ 166 w 271"/>
                <a:gd name="T35" fmla="*/ 556 h 556"/>
                <a:gd name="T36" fmla="*/ 191 w 271"/>
                <a:gd name="T37" fmla="*/ 553 h 556"/>
                <a:gd name="T38" fmla="*/ 211 w 271"/>
                <a:gd name="T39" fmla="*/ 546 h 556"/>
                <a:gd name="T40" fmla="*/ 231 w 271"/>
                <a:gd name="T41" fmla="*/ 532 h 556"/>
                <a:gd name="T42" fmla="*/ 245 w 271"/>
                <a:gd name="T43" fmla="*/ 519 h 556"/>
                <a:gd name="T44" fmla="*/ 249 w 271"/>
                <a:gd name="T45" fmla="*/ 513 h 556"/>
                <a:gd name="T46" fmla="*/ 258 w 271"/>
                <a:gd name="T47" fmla="*/ 499 h 556"/>
                <a:gd name="T48" fmla="*/ 268 w 271"/>
                <a:gd name="T49" fmla="*/ 471 h 556"/>
                <a:gd name="T50" fmla="*/ 271 w 271"/>
                <a:gd name="T51" fmla="*/ 446 h 556"/>
                <a:gd name="T52" fmla="*/ 268 w 271"/>
                <a:gd name="T53" fmla="*/ 399 h 556"/>
                <a:gd name="T54" fmla="*/ 252 w 271"/>
                <a:gd name="T55" fmla="*/ 443 h 556"/>
                <a:gd name="T56" fmla="*/ 235 w 271"/>
                <a:gd name="T57" fmla="*/ 486 h 556"/>
                <a:gd name="T58" fmla="*/ 230 w 271"/>
                <a:gd name="T59" fmla="*/ 493 h 556"/>
                <a:gd name="T60" fmla="*/ 223 w 271"/>
                <a:gd name="T61" fmla="*/ 502 h 556"/>
                <a:gd name="T62" fmla="*/ 213 w 271"/>
                <a:gd name="T63" fmla="*/ 512 h 556"/>
                <a:gd name="T64" fmla="*/ 199 w 271"/>
                <a:gd name="T65" fmla="*/ 522 h 556"/>
                <a:gd name="T66" fmla="*/ 184 w 271"/>
                <a:gd name="T67" fmla="*/ 528 h 556"/>
                <a:gd name="T68" fmla="*/ 169 w 271"/>
                <a:gd name="T69" fmla="*/ 529 h 556"/>
                <a:gd name="T70" fmla="*/ 153 w 271"/>
                <a:gd name="T71" fmla="*/ 525 h 556"/>
                <a:gd name="T72" fmla="*/ 137 w 271"/>
                <a:gd name="T73" fmla="*/ 515 h 556"/>
                <a:gd name="T74" fmla="*/ 123 w 271"/>
                <a:gd name="T75" fmla="*/ 501 h 556"/>
                <a:gd name="T76" fmla="*/ 81 w 271"/>
                <a:gd name="T77" fmla="*/ 452 h 556"/>
                <a:gd name="T78" fmla="*/ 57 w 271"/>
                <a:gd name="T79" fmla="*/ 422 h 556"/>
                <a:gd name="T80" fmla="*/ 40 w 271"/>
                <a:gd name="T81" fmla="*/ 397 h 556"/>
                <a:gd name="T82" fmla="*/ 33 w 271"/>
                <a:gd name="T83" fmla="*/ 380 h 556"/>
                <a:gd name="T84" fmla="*/ 30 w 271"/>
                <a:gd name="T85" fmla="*/ 375 h 556"/>
                <a:gd name="T86" fmla="*/ 28 w 271"/>
                <a:gd name="T87" fmla="*/ 367 h 556"/>
                <a:gd name="T88" fmla="*/ 27 w 271"/>
                <a:gd name="T89" fmla="*/ 344 h 556"/>
                <a:gd name="T90" fmla="*/ 31 w 271"/>
                <a:gd name="T91" fmla="*/ 312 h 556"/>
                <a:gd name="T92" fmla="*/ 43 w 271"/>
                <a:gd name="T93" fmla="*/ 271 h 556"/>
                <a:gd name="T94" fmla="*/ 72 w 271"/>
                <a:gd name="T95" fmla="*/ 206 h 556"/>
                <a:gd name="T96" fmla="*/ 94 w 271"/>
                <a:gd name="T97" fmla="*/ 166 h 556"/>
                <a:gd name="T98" fmla="*/ 126 w 271"/>
                <a:gd name="T99" fmla="*/ 118 h 556"/>
                <a:gd name="T100" fmla="*/ 165 w 271"/>
                <a:gd name="T101" fmla="*/ 62 h 556"/>
                <a:gd name="T102" fmla="*/ 199 w 271"/>
                <a:gd name="T103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1" h="556">
                  <a:moveTo>
                    <a:pt x="199" y="0"/>
                  </a:moveTo>
                  <a:lnTo>
                    <a:pt x="199" y="0"/>
                  </a:lnTo>
                  <a:lnTo>
                    <a:pt x="180" y="15"/>
                  </a:lnTo>
                  <a:lnTo>
                    <a:pt x="163" y="30"/>
                  </a:lnTo>
                  <a:lnTo>
                    <a:pt x="146" y="47"/>
                  </a:lnTo>
                  <a:lnTo>
                    <a:pt x="129" y="68"/>
                  </a:lnTo>
                  <a:lnTo>
                    <a:pt x="129" y="68"/>
                  </a:lnTo>
                  <a:lnTo>
                    <a:pt x="105" y="102"/>
                  </a:lnTo>
                  <a:lnTo>
                    <a:pt x="105" y="102"/>
                  </a:lnTo>
                  <a:lnTo>
                    <a:pt x="84" y="133"/>
                  </a:lnTo>
                  <a:lnTo>
                    <a:pt x="72" y="152"/>
                  </a:lnTo>
                  <a:lnTo>
                    <a:pt x="60" y="172"/>
                  </a:lnTo>
                  <a:lnTo>
                    <a:pt x="60" y="172"/>
                  </a:lnTo>
                  <a:lnTo>
                    <a:pt x="48" y="194"/>
                  </a:lnTo>
                  <a:lnTo>
                    <a:pt x="37" y="216"/>
                  </a:lnTo>
                  <a:lnTo>
                    <a:pt x="27" y="239"/>
                  </a:lnTo>
                  <a:lnTo>
                    <a:pt x="18" y="262"/>
                  </a:lnTo>
                  <a:lnTo>
                    <a:pt x="18" y="262"/>
                  </a:lnTo>
                  <a:lnTo>
                    <a:pt x="11" y="284"/>
                  </a:lnTo>
                  <a:lnTo>
                    <a:pt x="6" y="306"/>
                  </a:lnTo>
                  <a:lnTo>
                    <a:pt x="6" y="306"/>
                  </a:lnTo>
                  <a:lnTo>
                    <a:pt x="1" y="327"/>
                  </a:lnTo>
                  <a:lnTo>
                    <a:pt x="0" y="344"/>
                  </a:lnTo>
                  <a:lnTo>
                    <a:pt x="0" y="344"/>
                  </a:lnTo>
                  <a:lnTo>
                    <a:pt x="1" y="360"/>
                  </a:lnTo>
                  <a:lnTo>
                    <a:pt x="2" y="371"/>
                  </a:lnTo>
                  <a:lnTo>
                    <a:pt x="2" y="371"/>
                  </a:lnTo>
                  <a:lnTo>
                    <a:pt x="5" y="379"/>
                  </a:lnTo>
                  <a:lnTo>
                    <a:pt x="5" y="379"/>
                  </a:lnTo>
                  <a:lnTo>
                    <a:pt x="6" y="381"/>
                  </a:lnTo>
                  <a:lnTo>
                    <a:pt x="6" y="381"/>
                  </a:lnTo>
                  <a:lnTo>
                    <a:pt x="8" y="389"/>
                  </a:lnTo>
                  <a:lnTo>
                    <a:pt x="8" y="389"/>
                  </a:lnTo>
                  <a:lnTo>
                    <a:pt x="11" y="399"/>
                  </a:lnTo>
                  <a:lnTo>
                    <a:pt x="18" y="410"/>
                  </a:lnTo>
                  <a:lnTo>
                    <a:pt x="18" y="410"/>
                  </a:lnTo>
                  <a:lnTo>
                    <a:pt x="26" y="424"/>
                  </a:lnTo>
                  <a:lnTo>
                    <a:pt x="36" y="437"/>
                  </a:lnTo>
                  <a:lnTo>
                    <a:pt x="36" y="437"/>
                  </a:lnTo>
                  <a:lnTo>
                    <a:pt x="47" y="453"/>
                  </a:lnTo>
                  <a:lnTo>
                    <a:pt x="60" y="467"/>
                  </a:lnTo>
                  <a:lnTo>
                    <a:pt x="60" y="467"/>
                  </a:lnTo>
                  <a:lnTo>
                    <a:pt x="88" y="501"/>
                  </a:lnTo>
                  <a:lnTo>
                    <a:pt x="88" y="501"/>
                  </a:lnTo>
                  <a:lnTo>
                    <a:pt x="103" y="518"/>
                  </a:lnTo>
                  <a:lnTo>
                    <a:pt x="103" y="518"/>
                  </a:lnTo>
                  <a:lnTo>
                    <a:pt x="112" y="527"/>
                  </a:lnTo>
                  <a:lnTo>
                    <a:pt x="121" y="536"/>
                  </a:lnTo>
                  <a:lnTo>
                    <a:pt x="121" y="536"/>
                  </a:lnTo>
                  <a:lnTo>
                    <a:pt x="131" y="542"/>
                  </a:lnTo>
                  <a:lnTo>
                    <a:pt x="142" y="549"/>
                  </a:lnTo>
                  <a:lnTo>
                    <a:pt x="142" y="549"/>
                  </a:lnTo>
                  <a:lnTo>
                    <a:pt x="154" y="553"/>
                  </a:lnTo>
                  <a:lnTo>
                    <a:pt x="166" y="556"/>
                  </a:lnTo>
                  <a:lnTo>
                    <a:pt x="166" y="556"/>
                  </a:lnTo>
                  <a:lnTo>
                    <a:pt x="179" y="556"/>
                  </a:lnTo>
                  <a:lnTo>
                    <a:pt x="191" y="553"/>
                  </a:lnTo>
                  <a:lnTo>
                    <a:pt x="191" y="553"/>
                  </a:lnTo>
                  <a:lnTo>
                    <a:pt x="201" y="550"/>
                  </a:lnTo>
                  <a:lnTo>
                    <a:pt x="211" y="546"/>
                  </a:lnTo>
                  <a:lnTo>
                    <a:pt x="211" y="546"/>
                  </a:lnTo>
                  <a:lnTo>
                    <a:pt x="222" y="540"/>
                  </a:lnTo>
                  <a:lnTo>
                    <a:pt x="231" y="532"/>
                  </a:lnTo>
                  <a:lnTo>
                    <a:pt x="231" y="532"/>
                  </a:lnTo>
                  <a:lnTo>
                    <a:pt x="238" y="525"/>
                  </a:lnTo>
                  <a:lnTo>
                    <a:pt x="245" y="519"/>
                  </a:lnTo>
                  <a:lnTo>
                    <a:pt x="245" y="519"/>
                  </a:lnTo>
                  <a:lnTo>
                    <a:pt x="249" y="513"/>
                  </a:lnTo>
                  <a:lnTo>
                    <a:pt x="249" y="513"/>
                  </a:lnTo>
                  <a:lnTo>
                    <a:pt x="252" y="508"/>
                  </a:lnTo>
                  <a:lnTo>
                    <a:pt x="252" y="508"/>
                  </a:lnTo>
                  <a:lnTo>
                    <a:pt x="258" y="499"/>
                  </a:lnTo>
                  <a:lnTo>
                    <a:pt x="258" y="499"/>
                  </a:lnTo>
                  <a:lnTo>
                    <a:pt x="264" y="484"/>
                  </a:lnTo>
                  <a:lnTo>
                    <a:pt x="268" y="471"/>
                  </a:lnTo>
                  <a:lnTo>
                    <a:pt x="270" y="458"/>
                  </a:lnTo>
                  <a:lnTo>
                    <a:pt x="271" y="446"/>
                  </a:lnTo>
                  <a:lnTo>
                    <a:pt x="271" y="446"/>
                  </a:lnTo>
                  <a:lnTo>
                    <a:pt x="271" y="435"/>
                  </a:lnTo>
                  <a:lnTo>
                    <a:pt x="270" y="423"/>
                  </a:lnTo>
                  <a:lnTo>
                    <a:pt x="268" y="399"/>
                  </a:lnTo>
                  <a:lnTo>
                    <a:pt x="268" y="399"/>
                  </a:lnTo>
                  <a:lnTo>
                    <a:pt x="252" y="443"/>
                  </a:lnTo>
                  <a:lnTo>
                    <a:pt x="252" y="443"/>
                  </a:lnTo>
                  <a:lnTo>
                    <a:pt x="245" y="464"/>
                  </a:lnTo>
                  <a:lnTo>
                    <a:pt x="240" y="474"/>
                  </a:lnTo>
                  <a:lnTo>
                    <a:pt x="235" y="486"/>
                  </a:lnTo>
                  <a:lnTo>
                    <a:pt x="235" y="486"/>
                  </a:lnTo>
                  <a:lnTo>
                    <a:pt x="230" y="493"/>
                  </a:lnTo>
                  <a:lnTo>
                    <a:pt x="230" y="493"/>
                  </a:lnTo>
                  <a:lnTo>
                    <a:pt x="228" y="498"/>
                  </a:lnTo>
                  <a:lnTo>
                    <a:pt x="228" y="498"/>
                  </a:lnTo>
                  <a:lnTo>
                    <a:pt x="223" y="502"/>
                  </a:lnTo>
                  <a:lnTo>
                    <a:pt x="223" y="502"/>
                  </a:lnTo>
                  <a:lnTo>
                    <a:pt x="219" y="508"/>
                  </a:lnTo>
                  <a:lnTo>
                    <a:pt x="213" y="512"/>
                  </a:lnTo>
                  <a:lnTo>
                    <a:pt x="213" y="512"/>
                  </a:lnTo>
                  <a:lnTo>
                    <a:pt x="207" y="518"/>
                  </a:lnTo>
                  <a:lnTo>
                    <a:pt x="199" y="522"/>
                  </a:lnTo>
                  <a:lnTo>
                    <a:pt x="199" y="522"/>
                  </a:lnTo>
                  <a:lnTo>
                    <a:pt x="192" y="525"/>
                  </a:lnTo>
                  <a:lnTo>
                    <a:pt x="184" y="528"/>
                  </a:lnTo>
                  <a:lnTo>
                    <a:pt x="184" y="528"/>
                  </a:lnTo>
                  <a:lnTo>
                    <a:pt x="177" y="529"/>
                  </a:lnTo>
                  <a:lnTo>
                    <a:pt x="169" y="529"/>
                  </a:lnTo>
                  <a:lnTo>
                    <a:pt x="169" y="529"/>
                  </a:lnTo>
                  <a:lnTo>
                    <a:pt x="161" y="528"/>
                  </a:lnTo>
                  <a:lnTo>
                    <a:pt x="153" y="525"/>
                  </a:lnTo>
                  <a:lnTo>
                    <a:pt x="153" y="525"/>
                  </a:lnTo>
                  <a:lnTo>
                    <a:pt x="145" y="521"/>
                  </a:lnTo>
                  <a:lnTo>
                    <a:pt x="137" y="515"/>
                  </a:lnTo>
                  <a:lnTo>
                    <a:pt x="137" y="515"/>
                  </a:lnTo>
                  <a:lnTo>
                    <a:pt x="130" y="508"/>
                  </a:lnTo>
                  <a:lnTo>
                    <a:pt x="123" y="501"/>
                  </a:lnTo>
                  <a:lnTo>
                    <a:pt x="108" y="484"/>
                  </a:lnTo>
                  <a:lnTo>
                    <a:pt x="108" y="484"/>
                  </a:lnTo>
                  <a:lnTo>
                    <a:pt x="81" y="452"/>
                  </a:lnTo>
                  <a:lnTo>
                    <a:pt x="81" y="452"/>
                  </a:lnTo>
                  <a:lnTo>
                    <a:pt x="68" y="436"/>
                  </a:lnTo>
                  <a:lnTo>
                    <a:pt x="57" y="422"/>
                  </a:lnTo>
                  <a:lnTo>
                    <a:pt x="57" y="422"/>
                  </a:lnTo>
                  <a:lnTo>
                    <a:pt x="47" y="409"/>
                  </a:lnTo>
                  <a:lnTo>
                    <a:pt x="40" y="397"/>
                  </a:lnTo>
                  <a:lnTo>
                    <a:pt x="40" y="397"/>
                  </a:lnTo>
                  <a:lnTo>
                    <a:pt x="36" y="388"/>
                  </a:lnTo>
                  <a:lnTo>
                    <a:pt x="33" y="380"/>
                  </a:lnTo>
                  <a:lnTo>
                    <a:pt x="33" y="380"/>
                  </a:lnTo>
                  <a:lnTo>
                    <a:pt x="30" y="375"/>
                  </a:lnTo>
                  <a:lnTo>
                    <a:pt x="30" y="375"/>
                  </a:lnTo>
                  <a:lnTo>
                    <a:pt x="30" y="372"/>
                  </a:lnTo>
                  <a:lnTo>
                    <a:pt x="30" y="372"/>
                  </a:lnTo>
                  <a:lnTo>
                    <a:pt x="28" y="367"/>
                  </a:lnTo>
                  <a:lnTo>
                    <a:pt x="28" y="367"/>
                  </a:lnTo>
                  <a:lnTo>
                    <a:pt x="27" y="358"/>
                  </a:lnTo>
                  <a:lnTo>
                    <a:pt x="27" y="344"/>
                  </a:lnTo>
                  <a:lnTo>
                    <a:pt x="27" y="344"/>
                  </a:lnTo>
                  <a:lnTo>
                    <a:pt x="28" y="330"/>
                  </a:lnTo>
                  <a:lnTo>
                    <a:pt x="31" y="312"/>
                  </a:lnTo>
                  <a:lnTo>
                    <a:pt x="36" y="292"/>
                  </a:lnTo>
                  <a:lnTo>
                    <a:pt x="43" y="271"/>
                  </a:lnTo>
                  <a:lnTo>
                    <a:pt x="43" y="271"/>
                  </a:lnTo>
                  <a:lnTo>
                    <a:pt x="52" y="249"/>
                  </a:lnTo>
                  <a:lnTo>
                    <a:pt x="62" y="227"/>
                  </a:lnTo>
                  <a:lnTo>
                    <a:pt x="72" y="206"/>
                  </a:lnTo>
                  <a:lnTo>
                    <a:pt x="83" y="186"/>
                  </a:lnTo>
                  <a:lnTo>
                    <a:pt x="83" y="186"/>
                  </a:lnTo>
                  <a:lnTo>
                    <a:pt x="94" y="166"/>
                  </a:lnTo>
                  <a:lnTo>
                    <a:pt x="106" y="148"/>
                  </a:lnTo>
                  <a:lnTo>
                    <a:pt x="126" y="118"/>
                  </a:lnTo>
                  <a:lnTo>
                    <a:pt x="126" y="118"/>
                  </a:lnTo>
                  <a:lnTo>
                    <a:pt x="150" y="84"/>
                  </a:lnTo>
                  <a:lnTo>
                    <a:pt x="150" y="84"/>
                  </a:lnTo>
                  <a:lnTo>
                    <a:pt x="165" y="62"/>
                  </a:lnTo>
                  <a:lnTo>
                    <a:pt x="178" y="42"/>
                  </a:lnTo>
                  <a:lnTo>
                    <a:pt x="189" y="23"/>
                  </a:lnTo>
                  <a:lnTo>
                    <a:pt x="199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39">
              <a:extLst>
                <a:ext uri="{FF2B5EF4-FFF2-40B4-BE49-F238E27FC236}">
                  <a16:creationId xmlns:a16="http://schemas.microsoft.com/office/drawing/2014/main" id="{A20D6B34-7ED0-4D20-D5EE-3B9209AD5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4" y="3132"/>
              <a:ext cx="365" cy="121"/>
            </a:xfrm>
            <a:custGeom>
              <a:avLst/>
              <a:gdLst>
                <a:gd name="T0" fmla="*/ 0 w 365"/>
                <a:gd name="T1" fmla="*/ 0 h 121"/>
                <a:gd name="T2" fmla="*/ 0 w 365"/>
                <a:gd name="T3" fmla="*/ 0 h 121"/>
                <a:gd name="T4" fmla="*/ 8 w 365"/>
                <a:gd name="T5" fmla="*/ 11 h 121"/>
                <a:gd name="T6" fmla="*/ 15 w 365"/>
                <a:gd name="T7" fmla="*/ 20 h 121"/>
                <a:gd name="T8" fmla="*/ 23 w 365"/>
                <a:gd name="T9" fmla="*/ 29 h 121"/>
                <a:gd name="T10" fmla="*/ 30 w 365"/>
                <a:gd name="T11" fmla="*/ 37 h 121"/>
                <a:gd name="T12" fmla="*/ 30 w 365"/>
                <a:gd name="T13" fmla="*/ 37 h 121"/>
                <a:gd name="T14" fmla="*/ 39 w 365"/>
                <a:gd name="T15" fmla="*/ 45 h 121"/>
                <a:gd name="T16" fmla="*/ 49 w 365"/>
                <a:gd name="T17" fmla="*/ 53 h 121"/>
                <a:gd name="T18" fmla="*/ 60 w 365"/>
                <a:gd name="T19" fmla="*/ 59 h 121"/>
                <a:gd name="T20" fmla="*/ 74 w 365"/>
                <a:gd name="T21" fmla="*/ 67 h 121"/>
                <a:gd name="T22" fmla="*/ 74 w 365"/>
                <a:gd name="T23" fmla="*/ 67 h 121"/>
                <a:gd name="T24" fmla="*/ 87 w 365"/>
                <a:gd name="T25" fmla="*/ 74 h 121"/>
                <a:gd name="T26" fmla="*/ 112 w 365"/>
                <a:gd name="T27" fmla="*/ 84 h 121"/>
                <a:gd name="T28" fmla="*/ 112 w 365"/>
                <a:gd name="T29" fmla="*/ 84 h 121"/>
                <a:gd name="T30" fmla="*/ 142 w 365"/>
                <a:gd name="T31" fmla="*/ 94 h 121"/>
                <a:gd name="T32" fmla="*/ 142 w 365"/>
                <a:gd name="T33" fmla="*/ 94 h 121"/>
                <a:gd name="T34" fmla="*/ 155 w 365"/>
                <a:gd name="T35" fmla="*/ 99 h 121"/>
                <a:gd name="T36" fmla="*/ 155 w 365"/>
                <a:gd name="T37" fmla="*/ 99 h 121"/>
                <a:gd name="T38" fmla="*/ 161 w 365"/>
                <a:gd name="T39" fmla="*/ 100 h 121"/>
                <a:gd name="T40" fmla="*/ 161 w 365"/>
                <a:gd name="T41" fmla="*/ 100 h 121"/>
                <a:gd name="T42" fmla="*/ 178 w 365"/>
                <a:gd name="T43" fmla="*/ 104 h 121"/>
                <a:gd name="T44" fmla="*/ 178 w 365"/>
                <a:gd name="T45" fmla="*/ 104 h 121"/>
                <a:gd name="T46" fmla="*/ 208 w 365"/>
                <a:gd name="T47" fmla="*/ 111 h 121"/>
                <a:gd name="T48" fmla="*/ 208 w 365"/>
                <a:gd name="T49" fmla="*/ 111 h 121"/>
                <a:gd name="T50" fmla="*/ 245 w 365"/>
                <a:gd name="T51" fmla="*/ 116 h 121"/>
                <a:gd name="T52" fmla="*/ 267 w 365"/>
                <a:gd name="T53" fmla="*/ 119 h 121"/>
                <a:gd name="T54" fmla="*/ 267 w 365"/>
                <a:gd name="T55" fmla="*/ 119 h 121"/>
                <a:gd name="T56" fmla="*/ 295 w 365"/>
                <a:gd name="T57" fmla="*/ 121 h 121"/>
                <a:gd name="T58" fmla="*/ 318 w 365"/>
                <a:gd name="T59" fmla="*/ 120 h 121"/>
                <a:gd name="T60" fmla="*/ 341 w 365"/>
                <a:gd name="T61" fmla="*/ 117 h 121"/>
                <a:gd name="T62" fmla="*/ 365 w 365"/>
                <a:gd name="T63" fmla="*/ 113 h 121"/>
                <a:gd name="T64" fmla="*/ 365 w 365"/>
                <a:gd name="T65" fmla="*/ 113 h 121"/>
                <a:gd name="T66" fmla="*/ 342 w 365"/>
                <a:gd name="T67" fmla="*/ 106 h 121"/>
                <a:gd name="T68" fmla="*/ 319 w 365"/>
                <a:gd name="T69" fmla="*/ 101 h 121"/>
                <a:gd name="T70" fmla="*/ 297 w 365"/>
                <a:gd name="T71" fmla="*/ 96 h 121"/>
                <a:gd name="T72" fmla="*/ 270 w 365"/>
                <a:gd name="T73" fmla="*/ 93 h 121"/>
                <a:gd name="T74" fmla="*/ 270 w 365"/>
                <a:gd name="T75" fmla="*/ 93 h 121"/>
                <a:gd name="T76" fmla="*/ 249 w 365"/>
                <a:gd name="T77" fmla="*/ 91 h 121"/>
                <a:gd name="T78" fmla="*/ 212 w 365"/>
                <a:gd name="T79" fmla="*/ 84 h 121"/>
                <a:gd name="T80" fmla="*/ 212 w 365"/>
                <a:gd name="T81" fmla="*/ 84 h 121"/>
                <a:gd name="T82" fmla="*/ 184 w 365"/>
                <a:gd name="T83" fmla="*/ 78 h 121"/>
                <a:gd name="T84" fmla="*/ 184 w 365"/>
                <a:gd name="T85" fmla="*/ 78 h 121"/>
                <a:gd name="T86" fmla="*/ 168 w 365"/>
                <a:gd name="T87" fmla="*/ 75 h 121"/>
                <a:gd name="T88" fmla="*/ 168 w 365"/>
                <a:gd name="T89" fmla="*/ 75 h 121"/>
                <a:gd name="T90" fmla="*/ 163 w 365"/>
                <a:gd name="T91" fmla="*/ 73 h 121"/>
                <a:gd name="T92" fmla="*/ 163 w 365"/>
                <a:gd name="T93" fmla="*/ 73 h 121"/>
                <a:gd name="T94" fmla="*/ 150 w 365"/>
                <a:gd name="T95" fmla="*/ 69 h 121"/>
                <a:gd name="T96" fmla="*/ 150 w 365"/>
                <a:gd name="T97" fmla="*/ 69 h 121"/>
                <a:gd name="T98" fmla="*/ 122 w 365"/>
                <a:gd name="T99" fmla="*/ 59 h 121"/>
                <a:gd name="T100" fmla="*/ 122 w 365"/>
                <a:gd name="T101" fmla="*/ 59 h 121"/>
                <a:gd name="T102" fmla="*/ 98 w 365"/>
                <a:gd name="T103" fmla="*/ 49 h 121"/>
                <a:gd name="T104" fmla="*/ 85 w 365"/>
                <a:gd name="T105" fmla="*/ 44 h 121"/>
                <a:gd name="T106" fmla="*/ 85 w 365"/>
                <a:gd name="T107" fmla="*/ 44 h 121"/>
                <a:gd name="T108" fmla="*/ 42 w 365"/>
                <a:gd name="T109" fmla="*/ 21 h 121"/>
                <a:gd name="T110" fmla="*/ 42 w 365"/>
                <a:gd name="T111" fmla="*/ 21 h 121"/>
                <a:gd name="T112" fmla="*/ 21 w 365"/>
                <a:gd name="T113" fmla="*/ 11 h 121"/>
                <a:gd name="T114" fmla="*/ 0 w 365"/>
                <a:gd name="T115" fmla="*/ 0 h 121"/>
                <a:gd name="T116" fmla="*/ 0 w 365"/>
                <a:gd name="T11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5" h="121">
                  <a:moveTo>
                    <a:pt x="0" y="0"/>
                  </a:moveTo>
                  <a:lnTo>
                    <a:pt x="0" y="0"/>
                  </a:lnTo>
                  <a:lnTo>
                    <a:pt x="8" y="11"/>
                  </a:lnTo>
                  <a:lnTo>
                    <a:pt x="15" y="20"/>
                  </a:lnTo>
                  <a:lnTo>
                    <a:pt x="23" y="29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9" y="45"/>
                  </a:lnTo>
                  <a:lnTo>
                    <a:pt x="49" y="53"/>
                  </a:lnTo>
                  <a:lnTo>
                    <a:pt x="60" y="59"/>
                  </a:lnTo>
                  <a:lnTo>
                    <a:pt x="74" y="67"/>
                  </a:lnTo>
                  <a:lnTo>
                    <a:pt x="74" y="67"/>
                  </a:lnTo>
                  <a:lnTo>
                    <a:pt x="87" y="74"/>
                  </a:lnTo>
                  <a:lnTo>
                    <a:pt x="112" y="84"/>
                  </a:lnTo>
                  <a:lnTo>
                    <a:pt x="112" y="84"/>
                  </a:lnTo>
                  <a:lnTo>
                    <a:pt x="142" y="94"/>
                  </a:lnTo>
                  <a:lnTo>
                    <a:pt x="142" y="94"/>
                  </a:lnTo>
                  <a:lnTo>
                    <a:pt x="155" y="99"/>
                  </a:lnTo>
                  <a:lnTo>
                    <a:pt x="155" y="99"/>
                  </a:lnTo>
                  <a:lnTo>
                    <a:pt x="161" y="100"/>
                  </a:lnTo>
                  <a:lnTo>
                    <a:pt x="161" y="100"/>
                  </a:lnTo>
                  <a:lnTo>
                    <a:pt x="178" y="104"/>
                  </a:lnTo>
                  <a:lnTo>
                    <a:pt x="178" y="104"/>
                  </a:lnTo>
                  <a:lnTo>
                    <a:pt x="208" y="111"/>
                  </a:lnTo>
                  <a:lnTo>
                    <a:pt x="208" y="111"/>
                  </a:lnTo>
                  <a:lnTo>
                    <a:pt x="245" y="116"/>
                  </a:lnTo>
                  <a:lnTo>
                    <a:pt x="267" y="119"/>
                  </a:lnTo>
                  <a:lnTo>
                    <a:pt x="267" y="119"/>
                  </a:lnTo>
                  <a:lnTo>
                    <a:pt x="295" y="121"/>
                  </a:lnTo>
                  <a:lnTo>
                    <a:pt x="318" y="120"/>
                  </a:lnTo>
                  <a:lnTo>
                    <a:pt x="341" y="117"/>
                  </a:lnTo>
                  <a:lnTo>
                    <a:pt x="365" y="113"/>
                  </a:lnTo>
                  <a:lnTo>
                    <a:pt x="365" y="113"/>
                  </a:lnTo>
                  <a:lnTo>
                    <a:pt x="342" y="106"/>
                  </a:lnTo>
                  <a:lnTo>
                    <a:pt x="319" y="101"/>
                  </a:lnTo>
                  <a:lnTo>
                    <a:pt x="297" y="96"/>
                  </a:lnTo>
                  <a:lnTo>
                    <a:pt x="270" y="93"/>
                  </a:lnTo>
                  <a:lnTo>
                    <a:pt x="270" y="93"/>
                  </a:lnTo>
                  <a:lnTo>
                    <a:pt x="249" y="91"/>
                  </a:lnTo>
                  <a:lnTo>
                    <a:pt x="212" y="84"/>
                  </a:lnTo>
                  <a:lnTo>
                    <a:pt x="212" y="84"/>
                  </a:lnTo>
                  <a:lnTo>
                    <a:pt x="184" y="78"/>
                  </a:lnTo>
                  <a:lnTo>
                    <a:pt x="184" y="78"/>
                  </a:lnTo>
                  <a:lnTo>
                    <a:pt x="168" y="75"/>
                  </a:lnTo>
                  <a:lnTo>
                    <a:pt x="168" y="75"/>
                  </a:lnTo>
                  <a:lnTo>
                    <a:pt x="163" y="73"/>
                  </a:lnTo>
                  <a:lnTo>
                    <a:pt x="163" y="73"/>
                  </a:lnTo>
                  <a:lnTo>
                    <a:pt x="150" y="69"/>
                  </a:lnTo>
                  <a:lnTo>
                    <a:pt x="150" y="69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98" y="49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42" y="21"/>
                  </a:lnTo>
                  <a:lnTo>
                    <a:pt x="42" y="21"/>
                  </a:lnTo>
                  <a:lnTo>
                    <a:pt x="21" y="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0">
              <a:extLst>
                <a:ext uri="{FF2B5EF4-FFF2-40B4-BE49-F238E27FC236}">
                  <a16:creationId xmlns:a16="http://schemas.microsoft.com/office/drawing/2014/main" id="{96675F01-2DF3-C3BC-EE8D-2D704E743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8" y="3340"/>
              <a:ext cx="140" cy="255"/>
            </a:xfrm>
            <a:custGeom>
              <a:avLst/>
              <a:gdLst>
                <a:gd name="T0" fmla="*/ 0 w 140"/>
                <a:gd name="T1" fmla="*/ 1 h 255"/>
                <a:gd name="T2" fmla="*/ 0 w 140"/>
                <a:gd name="T3" fmla="*/ 1 h 255"/>
                <a:gd name="T4" fmla="*/ 3 w 140"/>
                <a:gd name="T5" fmla="*/ 6 h 255"/>
                <a:gd name="T6" fmla="*/ 6 w 140"/>
                <a:gd name="T7" fmla="*/ 9 h 255"/>
                <a:gd name="T8" fmla="*/ 9 w 140"/>
                <a:gd name="T9" fmla="*/ 17 h 255"/>
                <a:gd name="T10" fmla="*/ 9 w 140"/>
                <a:gd name="T11" fmla="*/ 17 h 255"/>
                <a:gd name="T12" fmla="*/ 12 w 140"/>
                <a:gd name="T13" fmla="*/ 25 h 255"/>
                <a:gd name="T14" fmla="*/ 18 w 140"/>
                <a:gd name="T15" fmla="*/ 34 h 255"/>
                <a:gd name="T16" fmla="*/ 18 w 140"/>
                <a:gd name="T17" fmla="*/ 34 h 255"/>
                <a:gd name="T18" fmla="*/ 21 w 140"/>
                <a:gd name="T19" fmla="*/ 41 h 255"/>
                <a:gd name="T20" fmla="*/ 21 w 140"/>
                <a:gd name="T21" fmla="*/ 41 h 255"/>
                <a:gd name="T22" fmla="*/ 28 w 140"/>
                <a:gd name="T23" fmla="*/ 54 h 255"/>
                <a:gd name="T24" fmla="*/ 28 w 140"/>
                <a:gd name="T25" fmla="*/ 54 h 255"/>
                <a:gd name="T26" fmla="*/ 45 w 140"/>
                <a:gd name="T27" fmla="*/ 86 h 255"/>
                <a:gd name="T28" fmla="*/ 45 w 140"/>
                <a:gd name="T29" fmla="*/ 86 h 255"/>
                <a:gd name="T30" fmla="*/ 66 w 140"/>
                <a:gd name="T31" fmla="*/ 127 h 255"/>
                <a:gd name="T32" fmla="*/ 66 w 140"/>
                <a:gd name="T33" fmla="*/ 127 h 255"/>
                <a:gd name="T34" fmla="*/ 86 w 140"/>
                <a:gd name="T35" fmla="*/ 170 h 255"/>
                <a:gd name="T36" fmla="*/ 86 w 140"/>
                <a:gd name="T37" fmla="*/ 170 h 255"/>
                <a:gd name="T38" fmla="*/ 111 w 140"/>
                <a:gd name="T39" fmla="*/ 223 h 255"/>
                <a:gd name="T40" fmla="*/ 111 w 140"/>
                <a:gd name="T41" fmla="*/ 223 h 255"/>
                <a:gd name="T42" fmla="*/ 116 w 140"/>
                <a:gd name="T43" fmla="*/ 234 h 255"/>
                <a:gd name="T44" fmla="*/ 122 w 140"/>
                <a:gd name="T45" fmla="*/ 241 h 255"/>
                <a:gd name="T46" fmla="*/ 129 w 140"/>
                <a:gd name="T47" fmla="*/ 248 h 255"/>
                <a:gd name="T48" fmla="*/ 138 w 140"/>
                <a:gd name="T49" fmla="*/ 255 h 255"/>
                <a:gd name="T50" fmla="*/ 138 w 140"/>
                <a:gd name="T51" fmla="*/ 255 h 255"/>
                <a:gd name="T52" fmla="*/ 140 w 140"/>
                <a:gd name="T53" fmla="*/ 244 h 255"/>
                <a:gd name="T54" fmla="*/ 140 w 140"/>
                <a:gd name="T55" fmla="*/ 234 h 255"/>
                <a:gd name="T56" fmla="*/ 138 w 140"/>
                <a:gd name="T57" fmla="*/ 223 h 255"/>
                <a:gd name="T58" fmla="*/ 134 w 140"/>
                <a:gd name="T59" fmla="*/ 213 h 255"/>
                <a:gd name="T60" fmla="*/ 134 w 140"/>
                <a:gd name="T61" fmla="*/ 213 h 255"/>
                <a:gd name="T62" fmla="*/ 109 w 140"/>
                <a:gd name="T63" fmla="*/ 159 h 255"/>
                <a:gd name="T64" fmla="*/ 109 w 140"/>
                <a:gd name="T65" fmla="*/ 159 h 255"/>
                <a:gd name="T66" fmla="*/ 89 w 140"/>
                <a:gd name="T67" fmla="*/ 116 h 255"/>
                <a:gd name="T68" fmla="*/ 89 w 140"/>
                <a:gd name="T69" fmla="*/ 116 h 255"/>
                <a:gd name="T70" fmla="*/ 68 w 140"/>
                <a:gd name="T71" fmla="*/ 74 h 255"/>
                <a:gd name="T72" fmla="*/ 68 w 140"/>
                <a:gd name="T73" fmla="*/ 74 h 255"/>
                <a:gd name="T74" fmla="*/ 51 w 140"/>
                <a:gd name="T75" fmla="*/ 41 h 255"/>
                <a:gd name="T76" fmla="*/ 51 w 140"/>
                <a:gd name="T77" fmla="*/ 41 h 255"/>
                <a:gd name="T78" fmla="*/ 45 w 140"/>
                <a:gd name="T79" fmla="*/ 29 h 255"/>
                <a:gd name="T80" fmla="*/ 45 w 140"/>
                <a:gd name="T81" fmla="*/ 29 h 255"/>
                <a:gd name="T82" fmla="*/ 40 w 140"/>
                <a:gd name="T83" fmla="*/ 20 h 255"/>
                <a:gd name="T84" fmla="*/ 40 w 140"/>
                <a:gd name="T85" fmla="*/ 20 h 255"/>
                <a:gd name="T86" fmla="*/ 36 w 140"/>
                <a:gd name="T87" fmla="*/ 15 h 255"/>
                <a:gd name="T88" fmla="*/ 32 w 140"/>
                <a:gd name="T89" fmla="*/ 10 h 255"/>
                <a:gd name="T90" fmla="*/ 27 w 140"/>
                <a:gd name="T91" fmla="*/ 7 h 255"/>
                <a:gd name="T92" fmla="*/ 22 w 140"/>
                <a:gd name="T93" fmla="*/ 3 h 255"/>
                <a:gd name="T94" fmla="*/ 22 w 140"/>
                <a:gd name="T95" fmla="*/ 3 h 255"/>
                <a:gd name="T96" fmla="*/ 17 w 140"/>
                <a:gd name="T97" fmla="*/ 1 h 255"/>
                <a:gd name="T98" fmla="*/ 11 w 140"/>
                <a:gd name="T99" fmla="*/ 0 h 255"/>
                <a:gd name="T100" fmla="*/ 6 w 140"/>
                <a:gd name="T101" fmla="*/ 0 h 255"/>
                <a:gd name="T102" fmla="*/ 0 w 140"/>
                <a:gd name="T103" fmla="*/ 1 h 255"/>
                <a:gd name="T104" fmla="*/ 0 w 140"/>
                <a:gd name="T105" fmla="*/ 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0" h="255">
                  <a:moveTo>
                    <a:pt x="0" y="1"/>
                  </a:moveTo>
                  <a:lnTo>
                    <a:pt x="0" y="1"/>
                  </a:lnTo>
                  <a:lnTo>
                    <a:pt x="3" y="6"/>
                  </a:lnTo>
                  <a:lnTo>
                    <a:pt x="6" y="9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2" y="25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1" y="41"/>
                  </a:lnTo>
                  <a:lnTo>
                    <a:pt x="21" y="41"/>
                  </a:lnTo>
                  <a:lnTo>
                    <a:pt x="28" y="54"/>
                  </a:lnTo>
                  <a:lnTo>
                    <a:pt x="28" y="54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66" y="127"/>
                  </a:lnTo>
                  <a:lnTo>
                    <a:pt x="66" y="127"/>
                  </a:lnTo>
                  <a:lnTo>
                    <a:pt x="86" y="170"/>
                  </a:lnTo>
                  <a:lnTo>
                    <a:pt x="86" y="170"/>
                  </a:lnTo>
                  <a:lnTo>
                    <a:pt x="111" y="223"/>
                  </a:lnTo>
                  <a:lnTo>
                    <a:pt x="111" y="223"/>
                  </a:lnTo>
                  <a:lnTo>
                    <a:pt x="116" y="234"/>
                  </a:lnTo>
                  <a:lnTo>
                    <a:pt x="122" y="241"/>
                  </a:lnTo>
                  <a:lnTo>
                    <a:pt x="129" y="248"/>
                  </a:lnTo>
                  <a:lnTo>
                    <a:pt x="138" y="255"/>
                  </a:lnTo>
                  <a:lnTo>
                    <a:pt x="138" y="255"/>
                  </a:lnTo>
                  <a:lnTo>
                    <a:pt x="140" y="244"/>
                  </a:lnTo>
                  <a:lnTo>
                    <a:pt x="140" y="234"/>
                  </a:lnTo>
                  <a:lnTo>
                    <a:pt x="138" y="223"/>
                  </a:lnTo>
                  <a:lnTo>
                    <a:pt x="134" y="213"/>
                  </a:lnTo>
                  <a:lnTo>
                    <a:pt x="134" y="213"/>
                  </a:lnTo>
                  <a:lnTo>
                    <a:pt x="109" y="159"/>
                  </a:lnTo>
                  <a:lnTo>
                    <a:pt x="109" y="159"/>
                  </a:lnTo>
                  <a:lnTo>
                    <a:pt x="89" y="116"/>
                  </a:lnTo>
                  <a:lnTo>
                    <a:pt x="89" y="116"/>
                  </a:lnTo>
                  <a:lnTo>
                    <a:pt x="68" y="74"/>
                  </a:lnTo>
                  <a:lnTo>
                    <a:pt x="68" y="74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6" y="15"/>
                  </a:lnTo>
                  <a:lnTo>
                    <a:pt x="32" y="10"/>
                  </a:lnTo>
                  <a:lnTo>
                    <a:pt x="27" y="7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17" y="1"/>
                  </a:lnTo>
                  <a:lnTo>
                    <a:pt x="11" y="0"/>
                  </a:lnTo>
                  <a:lnTo>
                    <a:pt x="6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1">
              <a:extLst>
                <a:ext uri="{FF2B5EF4-FFF2-40B4-BE49-F238E27FC236}">
                  <a16:creationId xmlns:a16="http://schemas.microsoft.com/office/drawing/2014/main" id="{6DCF4D9F-8D62-A1DD-F11D-3EDB9A59D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9" y="1429"/>
              <a:ext cx="87" cy="531"/>
            </a:xfrm>
            <a:custGeom>
              <a:avLst/>
              <a:gdLst>
                <a:gd name="T0" fmla="*/ 35 w 87"/>
                <a:gd name="T1" fmla="*/ 0 h 531"/>
                <a:gd name="T2" fmla="*/ 38 w 87"/>
                <a:gd name="T3" fmla="*/ 25 h 531"/>
                <a:gd name="T4" fmla="*/ 39 w 87"/>
                <a:gd name="T5" fmla="*/ 36 h 531"/>
                <a:gd name="T6" fmla="*/ 40 w 87"/>
                <a:gd name="T7" fmla="*/ 46 h 531"/>
                <a:gd name="T8" fmla="*/ 43 w 87"/>
                <a:gd name="T9" fmla="*/ 69 h 531"/>
                <a:gd name="T10" fmla="*/ 49 w 87"/>
                <a:gd name="T11" fmla="*/ 96 h 531"/>
                <a:gd name="T12" fmla="*/ 50 w 87"/>
                <a:gd name="T13" fmla="*/ 102 h 531"/>
                <a:gd name="T14" fmla="*/ 51 w 87"/>
                <a:gd name="T15" fmla="*/ 110 h 531"/>
                <a:gd name="T16" fmla="*/ 56 w 87"/>
                <a:gd name="T17" fmla="*/ 135 h 531"/>
                <a:gd name="T18" fmla="*/ 59 w 87"/>
                <a:gd name="T19" fmla="*/ 171 h 531"/>
                <a:gd name="T20" fmla="*/ 60 w 87"/>
                <a:gd name="T21" fmla="*/ 215 h 531"/>
                <a:gd name="T22" fmla="*/ 61 w 87"/>
                <a:gd name="T23" fmla="*/ 234 h 531"/>
                <a:gd name="T24" fmla="*/ 60 w 87"/>
                <a:gd name="T25" fmla="*/ 249 h 531"/>
                <a:gd name="T26" fmla="*/ 60 w 87"/>
                <a:gd name="T27" fmla="*/ 265 h 531"/>
                <a:gd name="T28" fmla="*/ 59 w 87"/>
                <a:gd name="T29" fmla="*/ 268 h 531"/>
                <a:gd name="T30" fmla="*/ 59 w 87"/>
                <a:gd name="T31" fmla="*/ 277 h 531"/>
                <a:gd name="T32" fmla="*/ 57 w 87"/>
                <a:gd name="T33" fmla="*/ 291 h 531"/>
                <a:gd name="T34" fmla="*/ 56 w 87"/>
                <a:gd name="T35" fmla="*/ 307 h 531"/>
                <a:gd name="T36" fmla="*/ 52 w 87"/>
                <a:gd name="T37" fmla="*/ 326 h 531"/>
                <a:gd name="T38" fmla="*/ 49 w 87"/>
                <a:gd name="T39" fmla="*/ 345 h 531"/>
                <a:gd name="T40" fmla="*/ 46 w 87"/>
                <a:gd name="T41" fmla="*/ 364 h 531"/>
                <a:gd name="T42" fmla="*/ 41 w 87"/>
                <a:gd name="T43" fmla="*/ 381 h 531"/>
                <a:gd name="T44" fmla="*/ 37 w 87"/>
                <a:gd name="T45" fmla="*/ 401 h 531"/>
                <a:gd name="T46" fmla="*/ 32 w 87"/>
                <a:gd name="T47" fmla="*/ 417 h 531"/>
                <a:gd name="T48" fmla="*/ 25 w 87"/>
                <a:gd name="T49" fmla="*/ 437 h 531"/>
                <a:gd name="T50" fmla="*/ 18 w 87"/>
                <a:gd name="T51" fmla="*/ 463 h 531"/>
                <a:gd name="T52" fmla="*/ 11 w 87"/>
                <a:gd name="T53" fmla="*/ 485 h 531"/>
                <a:gd name="T54" fmla="*/ 8 w 87"/>
                <a:gd name="T55" fmla="*/ 496 h 531"/>
                <a:gd name="T56" fmla="*/ 5 w 87"/>
                <a:gd name="T57" fmla="*/ 506 h 531"/>
                <a:gd name="T58" fmla="*/ 0 w 87"/>
                <a:gd name="T59" fmla="*/ 531 h 531"/>
                <a:gd name="T60" fmla="*/ 15 w 87"/>
                <a:gd name="T61" fmla="*/ 512 h 531"/>
                <a:gd name="T62" fmla="*/ 22 w 87"/>
                <a:gd name="T63" fmla="*/ 502 h 531"/>
                <a:gd name="T64" fmla="*/ 28 w 87"/>
                <a:gd name="T65" fmla="*/ 493 h 531"/>
                <a:gd name="T66" fmla="*/ 40 w 87"/>
                <a:gd name="T67" fmla="*/ 472 h 531"/>
                <a:gd name="T68" fmla="*/ 50 w 87"/>
                <a:gd name="T69" fmla="*/ 446 h 531"/>
                <a:gd name="T70" fmla="*/ 57 w 87"/>
                <a:gd name="T71" fmla="*/ 425 h 531"/>
                <a:gd name="T72" fmla="*/ 62 w 87"/>
                <a:gd name="T73" fmla="*/ 408 h 531"/>
                <a:gd name="T74" fmla="*/ 67 w 87"/>
                <a:gd name="T75" fmla="*/ 388 h 531"/>
                <a:gd name="T76" fmla="*/ 71 w 87"/>
                <a:gd name="T77" fmla="*/ 370 h 531"/>
                <a:gd name="T78" fmla="*/ 75 w 87"/>
                <a:gd name="T79" fmla="*/ 351 h 531"/>
                <a:gd name="T80" fmla="*/ 81 w 87"/>
                <a:gd name="T81" fmla="*/ 311 h 531"/>
                <a:gd name="T82" fmla="*/ 83 w 87"/>
                <a:gd name="T83" fmla="*/ 293 h 531"/>
                <a:gd name="T84" fmla="*/ 85 w 87"/>
                <a:gd name="T85" fmla="*/ 280 h 531"/>
                <a:gd name="T86" fmla="*/ 86 w 87"/>
                <a:gd name="T87" fmla="*/ 269 h 531"/>
                <a:gd name="T88" fmla="*/ 86 w 87"/>
                <a:gd name="T89" fmla="*/ 266 h 531"/>
                <a:gd name="T90" fmla="*/ 87 w 87"/>
                <a:gd name="T91" fmla="*/ 251 h 531"/>
                <a:gd name="T92" fmla="*/ 87 w 87"/>
                <a:gd name="T93" fmla="*/ 234 h 531"/>
                <a:gd name="T94" fmla="*/ 87 w 87"/>
                <a:gd name="T95" fmla="*/ 214 h 531"/>
                <a:gd name="T96" fmla="*/ 87 w 87"/>
                <a:gd name="T97" fmla="*/ 191 h 531"/>
                <a:gd name="T98" fmla="*/ 85 w 87"/>
                <a:gd name="T99" fmla="*/ 170 h 531"/>
                <a:gd name="T100" fmla="*/ 81 w 87"/>
                <a:gd name="T101" fmla="*/ 132 h 531"/>
                <a:gd name="T102" fmla="*/ 77 w 87"/>
                <a:gd name="T103" fmla="*/ 105 h 531"/>
                <a:gd name="T104" fmla="*/ 76 w 87"/>
                <a:gd name="T105" fmla="*/ 96 h 531"/>
                <a:gd name="T106" fmla="*/ 75 w 87"/>
                <a:gd name="T107" fmla="*/ 91 h 531"/>
                <a:gd name="T108" fmla="*/ 68 w 87"/>
                <a:gd name="T109" fmla="*/ 64 h 531"/>
                <a:gd name="T110" fmla="*/ 59 w 87"/>
                <a:gd name="T111" fmla="*/ 42 h 531"/>
                <a:gd name="T112" fmla="*/ 54 w 87"/>
                <a:gd name="T113" fmla="*/ 31 h 531"/>
                <a:gd name="T114" fmla="*/ 49 w 87"/>
                <a:gd name="T115" fmla="*/ 21 h 531"/>
                <a:gd name="T116" fmla="*/ 35 w 87"/>
                <a:gd name="T117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7" h="531">
                  <a:moveTo>
                    <a:pt x="35" y="0"/>
                  </a:moveTo>
                  <a:lnTo>
                    <a:pt x="35" y="0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3" y="69"/>
                  </a:lnTo>
                  <a:lnTo>
                    <a:pt x="43" y="69"/>
                  </a:lnTo>
                  <a:lnTo>
                    <a:pt x="49" y="96"/>
                  </a:lnTo>
                  <a:lnTo>
                    <a:pt x="49" y="96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0"/>
                  </a:lnTo>
                  <a:lnTo>
                    <a:pt x="51" y="110"/>
                  </a:lnTo>
                  <a:lnTo>
                    <a:pt x="56" y="135"/>
                  </a:lnTo>
                  <a:lnTo>
                    <a:pt x="56" y="135"/>
                  </a:lnTo>
                  <a:lnTo>
                    <a:pt x="59" y="171"/>
                  </a:lnTo>
                  <a:lnTo>
                    <a:pt x="59" y="171"/>
                  </a:lnTo>
                  <a:lnTo>
                    <a:pt x="60" y="192"/>
                  </a:lnTo>
                  <a:lnTo>
                    <a:pt x="60" y="215"/>
                  </a:lnTo>
                  <a:lnTo>
                    <a:pt x="60" y="215"/>
                  </a:lnTo>
                  <a:lnTo>
                    <a:pt x="61" y="234"/>
                  </a:lnTo>
                  <a:lnTo>
                    <a:pt x="61" y="234"/>
                  </a:lnTo>
                  <a:lnTo>
                    <a:pt x="60" y="249"/>
                  </a:lnTo>
                  <a:lnTo>
                    <a:pt x="60" y="249"/>
                  </a:lnTo>
                  <a:lnTo>
                    <a:pt x="60" y="265"/>
                  </a:lnTo>
                  <a:lnTo>
                    <a:pt x="60" y="265"/>
                  </a:lnTo>
                  <a:lnTo>
                    <a:pt x="59" y="268"/>
                  </a:lnTo>
                  <a:lnTo>
                    <a:pt x="59" y="268"/>
                  </a:lnTo>
                  <a:lnTo>
                    <a:pt x="59" y="277"/>
                  </a:lnTo>
                  <a:lnTo>
                    <a:pt x="59" y="277"/>
                  </a:lnTo>
                  <a:lnTo>
                    <a:pt x="57" y="291"/>
                  </a:lnTo>
                  <a:lnTo>
                    <a:pt x="57" y="291"/>
                  </a:lnTo>
                  <a:lnTo>
                    <a:pt x="56" y="307"/>
                  </a:lnTo>
                  <a:lnTo>
                    <a:pt x="56" y="307"/>
                  </a:lnTo>
                  <a:lnTo>
                    <a:pt x="52" y="326"/>
                  </a:lnTo>
                  <a:lnTo>
                    <a:pt x="49" y="345"/>
                  </a:lnTo>
                  <a:lnTo>
                    <a:pt x="49" y="345"/>
                  </a:lnTo>
                  <a:lnTo>
                    <a:pt x="46" y="364"/>
                  </a:lnTo>
                  <a:lnTo>
                    <a:pt x="46" y="364"/>
                  </a:lnTo>
                  <a:lnTo>
                    <a:pt x="41" y="381"/>
                  </a:lnTo>
                  <a:lnTo>
                    <a:pt x="41" y="381"/>
                  </a:lnTo>
                  <a:lnTo>
                    <a:pt x="37" y="401"/>
                  </a:lnTo>
                  <a:lnTo>
                    <a:pt x="37" y="401"/>
                  </a:lnTo>
                  <a:lnTo>
                    <a:pt x="32" y="417"/>
                  </a:lnTo>
                  <a:lnTo>
                    <a:pt x="32" y="417"/>
                  </a:lnTo>
                  <a:lnTo>
                    <a:pt x="25" y="437"/>
                  </a:lnTo>
                  <a:lnTo>
                    <a:pt x="25" y="437"/>
                  </a:lnTo>
                  <a:lnTo>
                    <a:pt x="18" y="463"/>
                  </a:lnTo>
                  <a:lnTo>
                    <a:pt x="18" y="463"/>
                  </a:lnTo>
                  <a:lnTo>
                    <a:pt x="11" y="485"/>
                  </a:lnTo>
                  <a:lnTo>
                    <a:pt x="11" y="485"/>
                  </a:lnTo>
                  <a:lnTo>
                    <a:pt x="8" y="496"/>
                  </a:lnTo>
                  <a:lnTo>
                    <a:pt x="8" y="496"/>
                  </a:lnTo>
                  <a:lnTo>
                    <a:pt x="5" y="506"/>
                  </a:lnTo>
                  <a:lnTo>
                    <a:pt x="5" y="506"/>
                  </a:lnTo>
                  <a:lnTo>
                    <a:pt x="0" y="531"/>
                  </a:lnTo>
                  <a:lnTo>
                    <a:pt x="0" y="531"/>
                  </a:lnTo>
                  <a:lnTo>
                    <a:pt x="15" y="512"/>
                  </a:lnTo>
                  <a:lnTo>
                    <a:pt x="15" y="512"/>
                  </a:lnTo>
                  <a:lnTo>
                    <a:pt x="22" y="502"/>
                  </a:lnTo>
                  <a:lnTo>
                    <a:pt x="22" y="502"/>
                  </a:lnTo>
                  <a:lnTo>
                    <a:pt x="28" y="493"/>
                  </a:lnTo>
                  <a:lnTo>
                    <a:pt x="28" y="493"/>
                  </a:lnTo>
                  <a:lnTo>
                    <a:pt x="40" y="472"/>
                  </a:lnTo>
                  <a:lnTo>
                    <a:pt x="40" y="472"/>
                  </a:lnTo>
                  <a:lnTo>
                    <a:pt x="50" y="446"/>
                  </a:lnTo>
                  <a:lnTo>
                    <a:pt x="50" y="446"/>
                  </a:lnTo>
                  <a:lnTo>
                    <a:pt x="57" y="425"/>
                  </a:lnTo>
                  <a:lnTo>
                    <a:pt x="57" y="425"/>
                  </a:lnTo>
                  <a:lnTo>
                    <a:pt x="62" y="408"/>
                  </a:lnTo>
                  <a:lnTo>
                    <a:pt x="62" y="408"/>
                  </a:lnTo>
                  <a:lnTo>
                    <a:pt x="67" y="388"/>
                  </a:lnTo>
                  <a:lnTo>
                    <a:pt x="67" y="388"/>
                  </a:lnTo>
                  <a:lnTo>
                    <a:pt x="71" y="370"/>
                  </a:lnTo>
                  <a:lnTo>
                    <a:pt x="71" y="370"/>
                  </a:lnTo>
                  <a:lnTo>
                    <a:pt x="75" y="351"/>
                  </a:lnTo>
                  <a:lnTo>
                    <a:pt x="75" y="351"/>
                  </a:lnTo>
                  <a:lnTo>
                    <a:pt x="79" y="331"/>
                  </a:lnTo>
                  <a:lnTo>
                    <a:pt x="81" y="311"/>
                  </a:lnTo>
                  <a:lnTo>
                    <a:pt x="81" y="311"/>
                  </a:lnTo>
                  <a:lnTo>
                    <a:pt x="83" y="293"/>
                  </a:lnTo>
                  <a:lnTo>
                    <a:pt x="83" y="293"/>
                  </a:lnTo>
                  <a:lnTo>
                    <a:pt x="85" y="280"/>
                  </a:lnTo>
                  <a:lnTo>
                    <a:pt x="85" y="280"/>
                  </a:lnTo>
                  <a:lnTo>
                    <a:pt x="86" y="269"/>
                  </a:lnTo>
                  <a:lnTo>
                    <a:pt x="86" y="269"/>
                  </a:lnTo>
                  <a:lnTo>
                    <a:pt x="86" y="266"/>
                  </a:lnTo>
                  <a:lnTo>
                    <a:pt x="86" y="266"/>
                  </a:lnTo>
                  <a:lnTo>
                    <a:pt x="87" y="251"/>
                  </a:lnTo>
                  <a:lnTo>
                    <a:pt x="87" y="251"/>
                  </a:lnTo>
                  <a:lnTo>
                    <a:pt x="87" y="234"/>
                  </a:lnTo>
                  <a:lnTo>
                    <a:pt x="87" y="234"/>
                  </a:lnTo>
                  <a:lnTo>
                    <a:pt x="87" y="214"/>
                  </a:lnTo>
                  <a:lnTo>
                    <a:pt x="87" y="214"/>
                  </a:lnTo>
                  <a:lnTo>
                    <a:pt x="87" y="191"/>
                  </a:lnTo>
                  <a:lnTo>
                    <a:pt x="85" y="170"/>
                  </a:lnTo>
                  <a:lnTo>
                    <a:pt x="85" y="170"/>
                  </a:lnTo>
                  <a:lnTo>
                    <a:pt x="81" y="132"/>
                  </a:lnTo>
                  <a:lnTo>
                    <a:pt x="81" y="132"/>
                  </a:lnTo>
                  <a:lnTo>
                    <a:pt x="77" y="105"/>
                  </a:lnTo>
                  <a:lnTo>
                    <a:pt x="77" y="105"/>
                  </a:lnTo>
                  <a:lnTo>
                    <a:pt x="76" y="96"/>
                  </a:lnTo>
                  <a:lnTo>
                    <a:pt x="76" y="96"/>
                  </a:lnTo>
                  <a:lnTo>
                    <a:pt x="75" y="91"/>
                  </a:lnTo>
                  <a:lnTo>
                    <a:pt x="75" y="91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2">
              <a:extLst>
                <a:ext uri="{FF2B5EF4-FFF2-40B4-BE49-F238E27FC236}">
                  <a16:creationId xmlns:a16="http://schemas.microsoft.com/office/drawing/2014/main" id="{44048904-CDE2-98DB-049E-0BF33144E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2" y="2581"/>
              <a:ext cx="202" cy="470"/>
            </a:xfrm>
            <a:custGeom>
              <a:avLst/>
              <a:gdLst>
                <a:gd name="T0" fmla="*/ 0 w 202"/>
                <a:gd name="T1" fmla="*/ 0 h 470"/>
                <a:gd name="T2" fmla="*/ 0 w 202"/>
                <a:gd name="T3" fmla="*/ 0 h 470"/>
                <a:gd name="T4" fmla="*/ 3 w 202"/>
                <a:gd name="T5" fmla="*/ 25 h 470"/>
                <a:gd name="T6" fmla="*/ 7 w 202"/>
                <a:gd name="T7" fmla="*/ 47 h 470"/>
                <a:gd name="T8" fmla="*/ 13 w 202"/>
                <a:gd name="T9" fmla="*/ 70 h 470"/>
                <a:gd name="T10" fmla="*/ 22 w 202"/>
                <a:gd name="T11" fmla="*/ 95 h 470"/>
                <a:gd name="T12" fmla="*/ 22 w 202"/>
                <a:gd name="T13" fmla="*/ 95 h 470"/>
                <a:gd name="T14" fmla="*/ 38 w 202"/>
                <a:gd name="T15" fmla="*/ 133 h 470"/>
                <a:gd name="T16" fmla="*/ 38 w 202"/>
                <a:gd name="T17" fmla="*/ 133 h 470"/>
                <a:gd name="T18" fmla="*/ 63 w 202"/>
                <a:gd name="T19" fmla="*/ 198 h 470"/>
                <a:gd name="T20" fmla="*/ 63 w 202"/>
                <a:gd name="T21" fmla="*/ 198 h 470"/>
                <a:gd name="T22" fmla="*/ 76 w 202"/>
                <a:gd name="T23" fmla="*/ 226 h 470"/>
                <a:gd name="T24" fmla="*/ 76 w 202"/>
                <a:gd name="T25" fmla="*/ 226 h 470"/>
                <a:gd name="T26" fmla="*/ 81 w 202"/>
                <a:gd name="T27" fmla="*/ 238 h 470"/>
                <a:gd name="T28" fmla="*/ 81 w 202"/>
                <a:gd name="T29" fmla="*/ 238 h 470"/>
                <a:gd name="T30" fmla="*/ 96 w 202"/>
                <a:gd name="T31" fmla="*/ 273 h 470"/>
                <a:gd name="T32" fmla="*/ 96 w 202"/>
                <a:gd name="T33" fmla="*/ 273 h 470"/>
                <a:gd name="T34" fmla="*/ 122 w 202"/>
                <a:gd name="T35" fmla="*/ 333 h 470"/>
                <a:gd name="T36" fmla="*/ 122 w 202"/>
                <a:gd name="T37" fmla="*/ 333 h 470"/>
                <a:gd name="T38" fmla="*/ 148 w 202"/>
                <a:gd name="T39" fmla="*/ 388 h 470"/>
                <a:gd name="T40" fmla="*/ 148 w 202"/>
                <a:gd name="T41" fmla="*/ 388 h 470"/>
                <a:gd name="T42" fmla="*/ 160 w 202"/>
                <a:gd name="T43" fmla="*/ 413 h 470"/>
                <a:gd name="T44" fmla="*/ 173 w 202"/>
                <a:gd name="T45" fmla="*/ 433 h 470"/>
                <a:gd name="T46" fmla="*/ 186 w 202"/>
                <a:gd name="T47" fmla="*/ 451 h 470"/>
                <a:gd name="T48" fmla="*/ 202 w 202"/>
                <a:gd name="T49" fmla="*/ 470 h 470"/>
                <a:gd name="T50" fmla="*/ 202 w 202"/>
                <a:gd name="T51" fmla="*/ 470 h 470"/>
                <a:gd name="T52" fmla="*/ 196 w 202"/>
                <a:gd name="T53" fmla="*/ 446 h 470"/>
                <a:gd name="T54" fmla="*/ 191 w 202"/>
                <a:gd name="T55" fmla="*/ 424 h 470"/>
                <a:gd name="T56" fmla="*/ 183 w 202"/>
                <a:gd name="T57" fmla="*/ 401 h 470"/>
                <a:gd name="T58" fmla="*/ 172 w 202"/>
                <a:gd name="T59" fmla="*/ 377 h 470"/>
                <a:gd name="T60" fmla="*/ 172 w 202"/>
                <a:gd name="T61" fmla="*/ 377 h 470"/>
                <a:gd name="T62" fmla="*/ 147 w 202"/>
                <a:gd name="T63" fmla="*/ 323 h 470"/>
                <a:gd name="T64" fmla="*/ 147 w 202"/>
                <a:gd name="T65" fmla="*/ 323 h 470"/>
                <a:gd name="T66" fmla="*/ 120 w 202"/>
                <a:gd name="T67" fmla="*/ 263 h 470"/>
                <a:gd name="T68" fmla="*/ 120 w 202"/>
                <a:gd name="T69" fmla="*/ 263 h 470"/>
                <a:gd name="T70" fmla="*/ 105 w 202"/>
                <a:gd name="T71" fmla="*/ 228 h 470"/>
                <a:gd name="T72" fmla="*/ 105 w 202"/>
                <a:gd name="T73" fmla="*/ 228 h 470"/>
                <a:gd name="T74" fmla="*/ 88 w 202"/>
                <a:gd name="T75" fmla="*/ 188 h 470"/>
                <a:gd name="T76" fmla="*/ 88 w 202"/>
                <a:gd name="T77" fmla="*/ 188 h 470"/>
                <a:gd name="T78" fmla="*/ 62 w 202"/>
                <a:gd name="T79" fmla="*/ 124 h 470"/>
                <a:gd name="T80" fmla="*/ 62 w 202"/>
                <a:gd name="T81" fmla="*/ 124 h 470"/>
                <a:gd name="T82" fmla="*/ 47 w 202"/>
                <a:gd name="T83" fmla="*/ 86 h 470"/>
                <a:gd name="T84" fmla="*/ 47 w 202"/>
                <a:gd name="T85" fmla="*/ 86 h 470"/>
                <a:gd name="T86" fmla="*/ 35 w 202"/>
                <a:gd name="T87" fmla="*/ 61 h 470"/>
                <a:gd name="T88" fmla="*/ 25 w 202"/>
                <a:gd name="T89" fmla="*/ 41 h 470"/>
                <a:gd name="T90" fmla="*/ 13 w 202"/>
                <a:gd name="T91" fmla="*/ 20 h 470"/>
                <a:gd name="T92" fmla="*/ 0 w 202"/>
                <a:gd name="T93" fmla="*/ 0 h 470"/>
                <a:gd name="T94" fmla="*/ 0 w 202"/>
                <a:gd name="T95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" h="470">
                  <a:moveTo>
                    <a:pt x="0" y="0"/>
                  </a:moveTo>
                  <a:lnTo>
                    <a:pt x="0" y="0"/>
                  </a:lnTo>
                  <a:lnTo>
                    <a:pt x="3" y="25"/>
                  </a:lnTo>
                  <a:lnTo>
                    <a:pt x="7" y="47"/>
                  </a:lnTo>
                  <a:lnTo>
                    <a:pt x="13" y="70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63" y="198"/>
                  </a:lnTo>
                  <a:lnTo>
                    <a:pt x="63" y="198"/>
                  </a:lnTo>
                  <a:lnTo>
                    <a:pt x="76" y="226"/>
                  </a:lnTo>
                  <a:lnTo>
                    <a:pt x="76" y="226"/>
                  </a:lnTo>
                  <a:lnTo>
                    <a:pt x="81" y="238"/>
                  </a:lnTo>
                  <a:lnTo>
                    <a:pt x="81" y="238"/>
                  </a:lnTo>
                  <a:lnTo>
                    <a:pt x="96" y="273"/>
                  </a:lnTo>
                  <a:lnTo>
                    <a:pt x="96" y="273"/>
                  </a:lnTo>
                  <a:lnTo>
                    <a:pt x="122" y="333"/>
                  </a:lnTo>
                  <a:lnTo>
                    <a:pt x="122" y="333"/>
                  </a:lnTo>
                  <a:lnTo>
                    <a:pt x="148" y="388"/>
                  </a:lnTo>
                  <a:lnTo>
                    <a:pt x="148" y="388"/>
                  </a:lnTo>
                  <a:lnTo>
                    <a:pt x="160" y="413"/>
                  </a:lnTo>
                  <a:lnTo>
                    <a:pt x="173" y="433"/>
                  </a:lnTo>
                  <a:lnTo>
                    <a:pt x="186" y="451"/>
                  </a:lnTo>
                  <a:lnTo>
                    <a:pt x="202" y="470"/>
                  </a:lnTo>
                  <a:lnTo>
                    <a:pt x="202" y="470"/>
                  </a:lnTo>
                  <a:lnTo>
                    <a:pt x="196" y="446"/>
                  </a:lnTo>
                  <a:lnTo>
                    <a:pt x="191" y="424"/>
                  </a:lnTo>
                  <a:lnTo>
                    <a:pt x="183" y="401"/>
                  </a:lnTo>
                  <a:lnTo>
                    <a:pt x="172" y="377"/>
                  </a:lnTo>
                  <a:lnTo>
                    <a:pt x="172" y="377"/>
                  </a:lnTo>
                  <a:lnTo>
                    <a:pt x="147" y="323"/>
                  </a:lnTo>
                  <a:lnTo>
                    <a:pt x="147" y="323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5" y="228"/>
                  </a:lnTo>
                  <a:lnTo>
                    <a:pt x="105" y="228"/>
                  </a:lnTo>
                  <a:lnTo>
                    <a:pt x="88" y="188"/>
                  </a:lnTo>
                  <a:lnTo>
                    <a:pt x="88" y="188"/>
                  </a:lnTo>
                  <a:lnTo>
                    <a:pt x="62" y="124"/>
                  </a:lnTo>
                  <a:lnTo>
                    <a:pt x="62" y="124"/>
                  </a:lnTo>
                  <a:lnTo>
                    <a:pt x="47" y="86"/>
                  </a:lnTo>
                  <a:lnTo>
                    <a:pt x="47" y="86"/>
                  </a:lnTo>
                  <a:lnTo>
                    <a:pt x="35" y="61"/>
                  </a:lnTo>
                  <a:lnTo>
                    <a:pt x="25" y="41"/>
                  </a:lnTo>
                  <a:lnTo>
                    <a:pt x="13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3">
              <a:extLst>
                <a:ext uri="{FF2B5EF4-FFF2-40B4-BE49-F238E27FC236}">
                  <a16:creationId xmlns:a16="http://schemas.microsoft.com/office/drawing/2014/main" id="{10D8118D-12E3-E5ED-C1DD-9B3F049CA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" y="424"/>
              <a:ext cx="206" cy="537"/>
            </a:xfrm>
            <a:custGeom>
              <a:avLst/>
              <a:gdLst>
                <a:gd name="T0" fmla="*/ 206 w 206"/>
                <a:gd name="T1" fmla="*/ 3 h 537"/>
                <a:gd name="T2" fmla="*/ 181 w 206"/>
                <a:gd name="T3" fmla="*/ 0 h 537"/>
                <a:gd name="T4" fmla="*/ 169 w 206"/>
                <a:gd name="T5" fmla="*/ 2 h 537"/>
                <a:gd name="T6" fmla="*/ 158 w 206"/>
                <a:gd name="T7" fmla="*/ 5 h 537"/>
                <a:gd name="T8" fmla="*/ 136 w 206"/>
                <a:gd name="T9" fmla="*/ 17 h 537"/>
                <a:gd name="T10" fmla="*/ 113 w 206"/>
                <a:gd name="T11" fmla="*/ 38 h 537"/>
                <a:gd name="T12" fmla="*/ 104 w 206"/>
                <a:gd name="T13" fmla="*/ 50 h 537"/>
                <a:gd name="T14" fmla="*/ 98 w 206"/>
                <a:gd name="T15" fmla="*/ 59 h 537"/>
                <a:gd name="T16" fmla="*/ 89 w 206"/>
                <a:gd name="T17" fmla="*/ 72 h 537"/>
                <a:gd name="T18" fmla="*/ 64 w 206"/>
                <a:gd name="T19" fmla="*/ 113 h 537"/>
                <a:gd name="T20" fmla="*/ 41 w 206"/>
                <a:gd name="T21" fmla="*/ 165 h 537"/>
                <a:gd name="T22" fmla="*/ 36 w 206"/>
                <a:gd name="T23" fmla="*/ 177 h 537"/>
                <a:gd name="T24" fmla="*/ 32 w 206"/>
                <a:gd name="T25" fmla="*/ 189 h 537"/>
                <a:gd name="T26" fmla="*/ 25 w 206"/>
                <a:gd name="T27" fmla="*/ 210 h 537"/>
                <a:gd name="T28" fmla="*/ 20 w 206"/>
                <a:gd name="T29" fmla="*/ 229 h 537"/>
                <a:gd name="T30" fmla="*/ 16 w 206"/>
                <a:gd name="T31" fmla="*/ 244 h 537"/>
                <a:gd name="T32" fmla="*/ 12 w 206"/>
                <a:gd name="T33" fmla="*/ 262 h 537"/>
                <a:gd name="T34" fmla="*/ 7 w 206"/>
                <a:gd name="T35" fmla="*/ 284 h 537"/>
                <a:gd name="T36" fmla="*/ 4 w 206"/>
                <a:gd name="T37" fmla="*/ 309 h 537"/>
                <a:gd name="T38" fmla="*/ 0 w 206"/>
                <a:gd name="T39" fmla="*/ 359 h 537"/>
                <a:gd name="T40" fmla="*/ 0 w 206"/>
                <a:gd name="T41" fmla="*/ 383 h 537"/>
                <a:gd name="T42" fmla="*/ 0 w 206"/>
                <a:gd name="T43" fmla="*/ 404 h 537"/>
                <a:gd name="T44" fmla="*/ 1 w 206"/>
                <a:gd name="T45" fmla="*/ 421 h 537"/>
                <a:gd name="T46" fmla="*/ 3 w 206"/>
                <a:gd name="T47" fmla="*/ 443 h 537"/>
                <a:gd name="T48" fmla="*/ 5 w 206"/>
                <a:gd name="T49" fmla="*/ 458 h 537"/>
                <a:gd name="T50" fmla="*/ 7 w 206"/>
                <a:gd name="T51" fmla="*/ 471 h 537"/>
                <a:gd name="T52" fmla="*/ 14 w 206"/>
                <a:gd name="T53" fmla="*/ 495 h 537"/>
                <a:gd name="T54" fmla="*/ 19 w 206"/>
                <a:gd name="T55" fmla="*/ 505 h 537"/>
                <a:gd name="T56" fmla="*/ 34 w 206"/>
                <a:gd name="T57" fmla="*/ 537 h 537"/>
                <a:gd name="T58" fmla="*/ 33 w 206"/>
                <a:gd name="T59" fmla="*/ 490 h 537"/>
                <a:gd name="T60" fmla="*/ 31 w 206"/>
                <a:gd name="T61" fmla="*/ 468 h 537"/>
                <a:gd name="T62" fmla="*/ 30 w 206"/>
                <a:gd name="T63" fmla="*/ 454 h 537"/>
                <a:gd name="T64" fmla="*/ 29 w 206"/>
                <a:gd name="T65" fmla="*/ 441 h 537"/>
                <a:gd name="T66" fmla="*/ 26 w 206"/>
                <a:gd name="T67" fmla="*/ 420 h 537"/>
                <a:gd name="T68" fmla="*/ 26 w 206"/>
                <a:gd name="T69" fmla="*/ 403 h 537"/>
                <a:gd name="T70" fmla="*/ 25 w 206"/>
                <a:gd name="T71" fmla="*/ 383 h 537"/>
                <a:gd name="T72" fmla="*/ 26 w 206"/>
                <a:gd name="T73" fmla="*/ 360 h 537"/>
                <a:gd name="T74" fmla="*/ 30 w 206"/>
                <a:gd name="T75" fmla="*/ 312 h 537"/>
                <a:gd name="T76" fmla="*/ 33 w 206"/>
                <a:gd name="T77" fmla="*/ 289 h 537"/>
                <a:gd name="T78" fmla="*/ 37 w 206"/>
                <a:gd name="T79" fmla="*/ 268 h 537"/>
                <a:gd name="T80" fmla="*/ 41 w 206"/>
                <a:gd name="T81" fmla="*/ 250 h 537"/>
                <a:gd name="T82" fmla="*/ 45 w 206"/>
                <a:gd name="T83" fmla="*/ 235 h 537"/>
                <a:gd name="T84" fmla="*/ 51 w 206"/>
                <a:gd name="T85" fmla="*/ 217 h 537"/>
                <a:gd name="T86" fmla="*/ 56 w 206"/>
                <a:gd name="T87" fmla="*/ 198 h 537"/>
                <a:gd name="T88" fmla="*/ 61 w 206"/>
                <a:gd name="T89" fmla="*/ 187 h 537"/>
                <a:gd name="T90" fmla="*/ 65 w 206"/>
                <a:gd name="T91" fmla="*/ 175 h 537"/>
                <a:gd name="T92" fmla="*/ 88 w 206"/>
                <a:gd name="T93" fmla="*/ 126 h 537"/>
                <a:gd name="T94" fmla="*/ 111 w 206"/>
                <a:gd name="T95" fmla="*/ 87 h 537"/>
                <a:gd name="T96" fmla="*/ 119 w 206"/>
                <a:gd name="T97" fmla="*/ 74 h 537"/>
                <a:gd name="T98" fmla="*/ 126 w 206"/>
                <a:gd name="T99" fmla="*/ 65 h 537"/>
                <a:gd name="T100" fmla="*/ 133 w 206"/>
                <a:gd name="T101" fmla="*/ 54 h 537"/>
                <a:gd name="T102" fmla="*/ 167 w 206"/>
                <a:gd name="T103" fmla="*/ 22 h 537"/>
                <a:gd name="T104" fmla="*/ 175 w 206"/>
                <a:gd name="T105" fmla="*/ 16 h 537"/>
                <a:gd name="T106" fmla="*/ 184 w 206"/>
                <a:gd name="T107" fmla="*/ 11 h 537"/>
                <a:gd name="T108" fmla="*/ 206 w 206"/>
                <a:gd name="T109" fmla="*/ 3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6" h="537">
                  <a:moveTo>
                    <a:pt x="206" y="3"/>
                  </a:moveTo>
                  <a:lnTo>
                    <a:pt x="206" y="3"/>
                  </a:lnTo>
                  <a:lnTo>
                    <a:pt x="194" y="1"/>
                  </a:lnTo>
                  <a:lnTo>
                    <a:pt x="181" y="0"/>
                  </a:lnTo>
                  <a:lnTo>
                    <a:pt x="181" y="0"/>
                  </a:lnTo>
                  <a:lnTo>
                    <a:pt x="169" y="2"/>
                  </a:lnTo>
                  <a:lnTo>
                    <a:pt x="158" y="5"/>
                  </a:lnTo>
                  <a:lnTo>
                    <a:pt x="158" y="5"/>
                  </a:lnTo>
                  <a:lnTo>
                    <a:pt x="146" y="11"/>
                  </a:lnTo>
                  <a:lnTo>
                    <a:pt x="136" y="17"/>
                  </a:lnTo>
                  <a:lnTo>
                    <a:pt x="125" y="26"/>
                  </a:lnTo>
                  <a:lnTo>
                    <a:pt x="113" y="38"/>
                  </a:lnTo>
                  <a:lnTo>
                    <a:pt x="113" y="38"/>
                  </a:lnTo>
                  <a:lnTo>
                    <a:pt x="104" y="50"/>
                  </a:lnTo>
                  <a:lnTo>
                    <a:pt x="104" y="50"/>
                  </a:lnTo>
                  <a:lnTo>
                    <a:pt x="98" y="59"/>
                  </a:lnTo>
                  <a:lnTo>
                    <a:pt x="89" y="72"/>
                  </a:lnTo>
                  <a:lnTo>
                    <a:pt x="89" y="72"/>
                  </a:lnTo>
                  <a:lnTo>
                    <a:pt x="78" y="91"/>
                  </a:lnTo>
                  <a:lnTo>
                    <a:pt x="64" y="113"/>
                  </a:lnTo>
                  <a:lnTo>
                    <a:pt x="52" y="139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36" y="177"/>
                  </a:lnTo>
                  <a:lnTo>
                    <a:pt x="36" y="177"/>
                  </a:lnTo>
                  <a:lnTo>
                    <a:pt x="32" y="189"/>
                  </a:lnTo>
                  <a:lnTo>
                    <a:pt x="32" y="189"/>
                  </a:lnTo>
                  <a:lnTo>
                    <a:pt x="25" y="210"/>
                  </a:lnTo>
                  <a:lnTo>
                    <a:pt x="25" y="210"/>
                  </a:lnTo>
                  <a:lnTo>
                    <a:pt x="20" y="229"/>
                  </a:lnTo>
                  <a:lnTo>
                    <a:pt x="20" y="229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12" y="262"/>
                  </a:lnTo>
                  <a:lnTo>
                    <a:pt x="12" y="262"/>
                  </a:lnTo>
                  <a:lnTo>
                    <a:pt x="7" y="284"/>
                  </a:lnTo>
                  <a:lnTo>
                    <a:pt x="7" y="284"/>
                  </a:lnTo>
                  <a:lnTo>
                    <a:pt x="4" y="309"/>
                  </a:lnTo>
                  <a:lnTo>
                    <a:pt x="2" y="335"/>
                  </a:lnTo>
                  <a:lnTo>
                    <a:pt x="0" y="359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404"/>
                  </a:lnTo>
                  <a:lnTo>
                    <a:pt x="0" y="404"/>
                  </a:lnTo>
                  <a:lnTo>
                    <a:pt x="1" y="421"/>
                  </a:lnTo>
                  <a:lnTo>
                    <a:pt x="1" y="421"/>
                  </a:lnTo>
                  <a:lnTo>
                    <a:pt x="3" y="443"/>
                  </a:lnTo>
                  <a:lnTo>
                    <a:pt x="3" y="443"/>
                  </a:lnTo>
                  <a:lnTo>
                    <a:pt x="5" y="458"/>
                  </a:lnTo>
                  <a:lnTo>
                    <a:pt x="5" y="458"/>
                  </a:lnTo>
                  <a:lnTo>
                    <a:pt x="7" y="471"/>
                  </a:lnTo>
                  <a:lnTo>
                    <a:pt x="7" y="471"/>
                  </a:lnTo>
                  <a:lnTo>
                    <a:pt x="11" y="483"/>
                  </a:lnTo>
                  <a:lnTo>
                    <a:pt x="14" y="495"/>
                  </a:lnTo>
                  <a:lnTo>
                    <a:pt x="14" y="495"/>
                  </a:lnTo>
                  <a:lnTo>
                    <a:pt x="19" y="505"/>
                  </a:lnTo>
                  <a:lnTo>
                    <a:pt x="23" y="516"/>
                  </a:lnTo>
                  <a:lnTo>
                    <a:pt x="34" y="537"/>
                  </a:lnTo>
                  <a:lnTo>
                    <a:pt x="34" y="537"/>
                  </a:lnTo>
                  <a:lnTo>
                    <a:pt x="33" y="490"/>
                  </a:lnTo>
                  <a:lnTo>
                    <a:pt x="33" y="490"/>
                  </a:lnTo>
                  <a:lnTo>
                    <a:pt x="31" y="468"/>
                  </a:lnTo>
                  <a:lnTo>
                    <a:pt x="31" y="468"/>
                  </a:lnTo>
                  <a:lnTo>
                    <a:pt x="30" y="454"/>
                  </a:lnTo>
                  <a:lnTo>
                    <a:pt x="30" y="454"/>
                  </a:lnTo>
                  <a:lnTo>
                    <a:pt x="29" y="441"/>
                  </a:lnTo>
                  <a:lnTo>
                    <a:pt x="29" y="441"/>
                  </a:lnTo>
                  <a:lnTo>
                    <a:pt x="26" y="420"/>
                  </a:lnTo>
                  <a:lnTo>
                    <a:pt x="26" y="420"/>
                  </a:lnTo>
                  <a:lnTo>
                    <a:pt x="26" y="403"/>
                  </a:lnTo>
                  <a:lnTo>
                    <a:pt x="26" y="403"/>
                  </a:lnTo>
                  <a:lnTo>
                    <a:pt x="25" y="383"/>
                  </a:lnTo>
                  <a:lnTo>
                    <a:pt x="25" y="383"/>
                  </a:lnTo>
                  <a:lnTo>
                    <a:pt x="26" y="360"/>
                  </a:lnTo>
                  <a:lnTo>
                    <a:pt x="27" y="337"/>
                  </a:lnTo>
                  <a:lnTo>
                    <a:pt x="30" y="312"/>
                  </a:lnTo>
                  <a:lnTo>
                    <a:pt x="33" y="289"/>
                  </a:lnTo>
                  <a:lnTo>
                    <a:pt x="33" y="289"/>
                  </a:lnTo>
                  <a:lnTo>
                    <a:pt x="37" y="268"/>
                  </a:lnTo>
                  <a:lnTo>
                    <a:pt x="37" y="268"/>
                  </a:lnTo>
                  <a:lnTo>
                    <a:pt x="41" y="250"/>
                  </a:lnTo>
                  <a:lnTo>
                    <a:pt x="41" y="250"/>
                  </a:lnTo>
                  <a:lnTo>
                    <a:pt x="45" y="235"/>
                  </a:lnTo>
                  <a:lnTo>
                    <a:pt x="45" y="235"/>
                  </a:lnTo>
                  <a:lnTo>
                    <a:pt x="51" y="217"/>
                  </a:lnTo>
                  <a:lnTo>
                    <a:pt x="51" y="217"/>
                  </a:lnTo>
                  <a:lnTo>
                    <a:pt x="56" y="198"/>
                  </a:lnTo>
                  <a:lnTo>
                    <a:pt x="56" y="198"/>
                  </a:lnTo>
                  <a:lnTo>
                    <a:pt x="61" y="187"/>
                  </a:lnTo>
                  <a:lnTo>
                    <a:pt x="61" y="187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77" y="150"/>
                  </a:lnTo>
                  <a:lnTo>
                    <a:pt x="88" y="126"/>
                  </a:lnTo>
                  <a:lnTo>
                    <a:pt x="100" y="105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9" y="74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33" y="54"/>
                  </a:lnTo>
                  <a:lnTo>
                    <a:pt x="133" y="54"/>
                  </a:lnTo>
                  <a:lnTo>
                    <a:pt x="151" y="36"/>
                  </a:lnTo>
                  <a:lnTo>
                    <a:pt x="167" y="22"/>
                  </a:lnTo>
                  <a:lnTo>
                    <a:pt x="167" y="22"/>
                  </a:lnTo>
                  <a:lnTo>
                    <a:pt x="175" y="16"/>
                  </a:lnTo>
                  <a:lnTo>
                    <a:pt x="184" y="11"/>
                  </a:lnTo>
                  <a:lnTo>
                    <a:pt x="184" y="11"/>
                  </a:lnTo>
                  <a:lnTo>
                    <a:pt x="194" y="6"/>
                  </a:lnTo>
                  <a:lnTo>
                    <a:pt x="206" y="3"/>
                  </a:lnTo>
                  <a:lnTo>
                    <a:pt x="206" y="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4">
              <a:extLst>
                <a:ext uri="{FF2B5EF4-FFF2-40B4-BE49-F238E27FC236}">
                  <a16:creationId xmlns:a16="http://schemas.microsoft.com/office/drawing/2014/main" id="{7B513158-DFC0-345E-4330-CAA75B4CC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9" y="475"/>
              <a:ext cx="95" cy="494"/>
            </a:xfrm>
            <a:custGeom>
              <a:avLst/>
              <a:gdLst>
                <a:gd name="T0" fmla="*/ 95 w 95"/>
                <a:gd name="T1" fmla="*/ 0 h 494"/>
                <a:gd name="T2" fmla="*/ 78 w 95"/>
                <a:gd name="T3" fmla="*/ 17 h 494"/>
                <a:gd name="T4" fmla="*/ 70 w 95"/>
                <a:gd name="T5" fmla="*/ 26 h 494"/>
                <a:gd name="T6" fmla="*/ 64 w 95"/>
                <a:gd name="T7" fmla="*/ 35 h 494"/>
                <a:gd name="T8" fmla="*/ 56 w 95"/>
                <a:gd name="T9" fmla="*/ 43 h 494"/>
                <a:gd name="T10" fmla="*/ 50 w 95"/>
                <a:gd name="T11" fmla="*/ 55 h 494"/>
                <a:gd name="T12" fmla="*/ 37 w 95"/>
                <a:gd name="T13" fmla="*/ 79 h 494"/>
                <a:gd name="T14" fmla="*/ 32 w 95"/>
                <a:gd name="T15" fmla="*/ 94 h 494"/>
                <a:gd name="T16" fmla="*/ 28 w 95"/>
                <a:gd name="T17" fmla="*/ 105 h 494"/>
                <a:gd name="T18" fmla="*/ 26 w 95"/>
                <a:gd name="T19" fmla="*/ 112 h 494"/>
                <a:gd name="T20" fmla="*/ 23 w 95"/>
                <a:gd name="T21" fmla="*/ 119 h 494"/>
                <a:gd name="T22" fmla="*/ 10 w 95"/>
                <a:gd name="T23" fmla="*/ 172 h 494"/>
                <a:gd name="T24" fmla="*/ 7 w 95"/>
                <a:gd name="T25" fmla="*/ 191 h 494"/>
                <a:gd name="T26" fmla="*/ 3 w 95"/>
                <a:gd name="T27" fmla="*/ 209 h 494"/>
                <a:gd name="T28" fmla="*/ 2 w 95"/>
                <a:gd name="T29" fmla="*/ 225 h 494"/>
                <a:gd name="T30" fmla="*/ 1 w 95"/>
                <a:gd name="T31" fmla="*/ 238 h 494"/>
                <a:gd name="T32" fmla="*/ 0 w 95"/>
                <a:gd name="T33" fmla="*/ 250 h 494"/>
                <a:gd name="T34" fmla="*/ 0 w 95"/>
                <a:gd name="T35" fmla="*/ 278 h 494"/>
                <a:gd name="T36" fmla="*/ 1 w 95"/>
                <a:gd name="T37" fmla="*/ 296 h 494"/>
                <a:gd name="T38" fmla="*/ 2 w 95"/>
                <a:gd name="T39" fmla="*/ 315 h 494"/>
                <a:gd name="T40" fmla="*/ 3 w 95"/>
                <a:gd name="T41" fmla="*/ 333 h 494"/>
                <a:gd name="T42" fmla="*/ 6 w 95"/>
                <a:gd name="T43" fmla="*/ 349 h 494"/>
                <a:gd name="T44" fmla="*/ 10 w 95"/>
                <a:gd name="T45" fmla="*/ 370 h 494"/>
                <a:gd name="T46" fmla="*/ 13 w 95"/>
                <a:gd name="T47" fmla="*/ 387 h 494"/>
                <a:gd name="T48" fmla="*/ 19 w 95"/>
                <a:gd name="T49" fmla="*/ 409 h 494"/>
                <a:gd name="T50" fmla="*/ 29 w 95"/>
                <a:gd name="T51" fmla="*/ 435 h 494"/>
                <a:gd name="T52" fmla="*/ 35 w 95"/>
                <a:gd name="T53" fmla="*/ 446 h 494"/>
                <a:gd name="T54" fmla="*/ 40 w 95"/>
                <a:gd name="T55" fmla="*/ 457 h 494"/>
                <a:gd name="T56" fmla="*/ 46 w 95"/>
                <a:gd name="T57" fmla="*/ 466 h 494"/>
                <a:gd name="T58" fmla="*/ 52 w 95"/>
                <a:gd name="T59" fmla="*/ 476 h 494"/>
                <a:gd name="T60" fmla="*/ 68 w 95"/>
                <a:gd name="T61" fmla="*/ 494 h 494"/>
                <a:gd name="T62" fmla="*/ 62 w 95"/>
                <a:gd name="T63" fmla="*/ 470 h 494"/>
                <a:gd name="T64" fmla="*/ 60 w 95"/>
                <a:gd name="T65" fmla="*/ 460 h 494"/>
                <a:gd name="T66" fmla="*/ 58 w 95"/>
                <a:gd name="T67" fmla="*/ 449 h 494"/>
                <a:gd name="T68" fmla="*/ 55 w 95"/>
                <a:gd name="T69" fmla="*/ 438 h 494"/>
                <a:gd name="T70" fmla="*/ 51 w 95"/>
                <a:gd name="T71" fmla="*/ 427 h 494"/>
                <a:gd name="T72" fmla="*/ 45 w 95"/>
                <a:gd name="T73" fmla="*/ 401 h 494"/>
                <a:gd name="T74" fmla="*/ 39 w 95"/>
                <a:gd name="T75" fmla="*/ 381 h 494"/>
                <a:gd name="T76" fmla="*/ 32 w 95"/>
                <a:gd name="T77" fmla="*/ 344 h 494"/>
                <a:gd name="T78" fmla="*/ 30 w 95"/>
                <a:gd name="T79" fmla="*/ 330 h 494"/>
                <a:gd name="T80" fmla="*/ 28 w 95"/>
                <a:gd name="T81" fmla="*/ 313 h 494"/>
                <a:gd name="T82" fmla="*/ 28 w 95"/>
                <a:gd name="T83" fmla="*/ 304 h 494"/>
                <a:gd name="T84" fmla="*/ 27 w 95"/>
                <a:gd name="T85" fmla="*/ 295 h 494"/>
                <a:gd name="T86" fmla="*/ 27 w 95"/>
                <a:gd name="T87" fmla="*/ 278 h 494"/>
                <a:gd name="T88" fmla="*/ 27 w 95"/>
                <a:gd name="T89" fmla="*/ 251 h 494"/>
                <a:gd name="T90" fmla="*/ 27 w 95"/>
                <a:gd name="T91" fmla="*/ 240 h 494"/>
                <a:gd name="T92" fmla="*/ 28 w 95"/>
                <a:gd name="T93" fmla="*/ 227 h 494"/>
                <a:gd name="T94" fmla="*/ 30 w 95"/>
                <a:gd name="T95" fmla="*/ 212 h 494"/>
                <a:gd name="T96" fmla="*/ 32 w 95"/>
                <a:gd name="T97" fmla="*/ 195 h 494"/>
                <a:gd name="T98" fmla="*/ 40 w 95"/>
                <a:gd name="T99" fmla="*/ 159 h 494"/>
                <a:gd name="T100" fmla="*/ 48 w 95"/>
                <a:gd name="T101" fmla="*/ 127 h 494"/>
                <a:gd name="T102" fmla="*/ 50 w 95"/>
                <a:gd name="T103" fmla="*/ 119 h 494"/>
                <a:gd name="T104" fmla="*/ 52 w 95"/>
                <a:gd name="T105" fmla="*/ 113 h 494"/>
                <a:gd name="T106" fmla="*/ 57 w 95"/>
                <a:gd name="T107" fmla="*/ 103 h 494"/>
                <a:gd name="T108" fmla="*/ 61 w 95"/>
                <a:gd name="T109" fmla="*/ 89 h 494"/>
                <a:gd name="T110" fmla="*/ 71 w 95"/>
                <a:gd name="T111" fmla="*/ 65 h 494"/>
                <a:gd name="T112" fmla="*/ 76 w 95"/>
                <a:gd name="T113" fmla="*/ 54 h 494"/>
                <a:gd name="T114" fmla="*/ 80 w 95"/>
                <a:gd name="T115" fmla="*/ 43 h 494"/>
                <a:gd name="T116" fmla="*/ 84 w 95"/>
                <a:gd name="T117" fmla="*/ 33 h 494"/>
                <a:gd name="T118" fmla="*/ 87 w 95"/>
                <a:gd name="T119" fmla="*/ 22 h 494"/>
                <a:gd name="T120" fmla="*/ 95 w 95"/>
                <a:gd name="T121" fmla="*/ 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5" h="494">
                  <a:moveTo>
                    <a:pt x="95" y="0"/>
                  </a:moveTo>
                  <a:lnTo>
                    <a:pt x="95" y="0"/>
                  </a:lnTo>
                  <a:lnTo>
                    <a:pt x="78" y="17"/>
                  </a:lnTo>
                  <a:lnTo>
                    <a:pt x="78" y="17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64" y="35"/>
                  </a:lnTo>
                  <a:lnTo>
                    <a:pt x="64" y="35"/>
                  </a:lnTo>
                  <a:lnTo>
                    <a:pt x="56" y="43"/>
                  </a:lnTo>
                  <a:lnTo>
                    <a:pt x="56" y="43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37" y="79"/>
                  </a:lnTo>
                  <a:lnTo>
                    <a:pt x="37" y="79"/>
                  </a:lnTo>
                  <a:lnTo>
                    <a:pt x="32" y="94"/>
                  </a:lnTo>
                  <a:lnTo>
                    <a:pt x="32" y="94"/>
                  </a:lnTo>
                  <a:lnTo>
                    <a:pt x="28" y="105"/>
                  </a:lnTo>
                  <a:lnTo>
                    <a:pt x="28" y="105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14" y="152"/>
                  </a:lnTo>
                  <a:lnTo>
                    <a:pt x="10" y="172"/>
                  </a:lnTo>
                  <a:lnTo>
                    <a:pt x="7" y="191"/>
                  </a:lnTo>
                  <a:lnTo>
                    <a:pt x="7" y="191"/>
                  </a:lnTo>
                  <a:lnTo>
                    <a:pt x="3" y="209"/>
                  </a:lnTo>
                  <a:lnTo>
                    <a:pt x="3" y="209"/>
                  </a:lnTo>
                  <a:lnTo>
                    <a:pt x="2" y="225"/>
                  </a:lnTo>
                  <a:lnTo>
                    <a:pt x="2" y="225"/>
                  </a:lnTo>
                  <a:lnTo>
                    <a:pt x="1" y="238"/>
                  </a:lnTo>
                  <a:lnTo>
                    <a:pt x="1" y="238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78"/>
                  </a:lnTo>
                  <a:lnTo>
                    <a:pt x="0" y="278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1" y="306"/>
                  </a:lnTo>
                  <a:lnTo>
                    <a:pt x="2" y="315"/>
                  </a:lnTo>
                  <a:lnTo>
                    <a:pt x="2" y="315"/>
                  </a:lnTo>
                  <a:lnTo>
                    <a:pt x="3" y="333"/>
                  </a:lnTo>
                  <a:lnTo>
                    <a:pt x="3" y="333"/>
                  </a:lnTo>
                  <a:lnTo>
                    <a:pt x="6" y="349"/>
                  </a:lnTo>
                  <a:lnTo>
                    <a:pt x="6" y="349"/>
                  </a:lnTo>
                  <a:lnTo>
                    <a:pt x="10" y="370"/>
                  </a:lnTo>
                  <a:lnTo>
                    <a:pt x="13" y="387"/>
                  </a:lnTo>
                  <a:lnTo>
                    <a:pt x="13" y="387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29" y="435"/>
                  </a:lnTo>
                  <a:lnTo>
                    <a:pt x="29" y="435"/>
                  </a:lnTo>
                  <a:lnTo>
                    <a:pt x="35" y="446"/>
                  </a:lnTo>
                  <a:lnTo>
                    <a:pt x="35" y="446"/>
                  </a:lnTo>
                  <a:lnTo>
                    <a:pt x="40" y="457"/>
                  </a:lnTo>
                  <a:lnTo>
                    <a:pt x="40" y="457"/>
                  </a:lnTo>
                  <a:lnTo>
                    <a:pt x="46" y="466"/>
                  </a:lnTo>
                  <a:lnTo>
                    <a:pt x="46" y="466"/>
                  </a:lnTo>
                  <a:lnTo>
                    <a:pt x="52" y="476"/>
                  </a:lnTo>
                  <a:lnTo>
                    <a:pt x="52" y="476"/>
                  </a:lnTo>
                  <a:lnTo>
                    <a:pt x="68" y="494"/>
                  </a:lnTo>
                  <a:lnTo>
                    <a:pt x="68" y="494"/>
                  </a:lnTo>
                  <a:lnTo>
                    <a:pt x="62" y="470"/>
                  </a:lnTo>
                  <a:lnTo>
                    <a:pt x="62" y="470"/>
                  </a:lnTo>
                  <a:lnTo>
                    <a:pt x="60" y="460"/>
                  </a:lnTo>
                  <a:lnTo>
                    <a:pt x="60" y="460"/>
                  </a:lnTo>
                  <a:lnTo>
                    <a:pt x="58" y="449"/>
                  </a:lnTo>
                  <a:lnTo>
                    <a:pt x="58" y="449"/>
                  </a:lnTo>
                  <a:lnTo>
                    <a:pt x="55" y="438"/>
                  </a:lnTo>
                  <a:lnTo>
                    <a:pt x="55" y="438"/>
                  </a:lnTo>
                  <a:lnTo>
                    <a:pt x="51" y="427"/>
                  </a:lnTo>
                  <a:lnTo>
                    <a:pt x="51" y="427"/>
                  </a:lnTo>
                  <a:lnTo>
                    <a:pt x="45" y="401"/>
                  </a:lnTo>
                  <a:lnTo>
                    <a:pt x="45" y="401"/>
                  </a:lnTo>
                  <a:lnTo>
                    <a:pt x="39" y="381"/>
                  </a:lnTo>
                  <a:lnTo>
                    <a:pt x="39" y="381"/>
                  </a:lnTo>
                  <a:lnTo>
                    <a:pt x="36" y="364"/>
                  </a:lnTo>
                  <a:lnTo>
                    <a:pt x="32" y="344"/>
                  </a:lnTo>
                  <a:lnTo>
                    <a:pt x="32" y="344"/>
                  </a:lnTo>
                  <a:lnTo>
                    <a:pt x="30" y="330"/>
                  </a:lnTo>
                  <a:lnTo>
                    <a:pt x="30" y="330"/>
                  </a:lnTo>
                  <a:lnTo>
                    <a:pt x="28" y="313"/>
                  </a:lnTo>
                  <a:lnTo>
                    <a:pt x="28" y="313"/>
                  </a:lnTo>
                  <a:lnTo>
                    <a:pt x="28" y="304"/>
                  </a:lnTo>
                  <a:lnTo>
                    <a:pt x="27" y="295"/>
                  </a:lnTo>
                  <a:lnTo>
                    <a:pt x="27" y="295"/>
                  </a:lnTo>
                  <a:lnTo>
                    <a:pt x="27" y="278"/>
                  </a:lnTo>
                  <a:lnTo>
                    <a:pt x="27" y="278"/>
                  </a:lnTo>
                  <a:lnTo>
                    <a:pt x="27" y="251"/>
                  </a:lnTo>
                  <a:lnTo>
                    <a:pt x="27" y="251"/>
                  </a:lnTo>
                  <a:lnTo>
                    <a:pt x="27" y="240"/>
                  </a:lnTo>
                  <a:lnTo>
                    <a:pt x="27" y="240"/>
                  </a:lnTo>
                  <a:lnTo>
                    <a:pt x="28" y="227"/>
                  </a:lnTo>
                  <a:lnTo>
                    <a:pt x="28" y="227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2" y="195"/>
                  </a:lnTo>
                  <a:lnTo>
                    <a:pt x="32" y="195"/>
                  </a:lnTo>
                  <a:lnTo>
                    <a:pt x="36" y="176"/>
                  </a:lnTo>
                  <a:lnTo>
                    <a:pt x="40" y="159"/>
                  </a:lnTo>
                  <a:lnTo>
                    <a:pt x="48" y="127"/>
                  </a:lnTo>
                  <a:lnTo>
                    <a:pt x="48" y="127"/>
                  </a:lnTo>
                  <a:lnTo>
                    <a:pt x="50" y="119"/>
                  </a:lnTo>
                  <a:lnTo>
                    <a:pt x="50" y="119"/>
                  </a:lnTo>
                  <a:lnTo>
                    <a:pt x="52" y="113"/>
                  </a:lnTo>
                  <a:lnTo>
                    <a:pt x="52" y="113"/>
                  </a:lnTo>
                  <a:lnTo>
                    <a:pt x="57" y="103"/>
                  </a:lnTo>
                  <a:lnTo>
                    <a:pt x="57" y="103"/>
                  </a:lnTo>
                  <a:lnTo>
                    <a:pt x="61" y="89"/>
                  </a:lnTo>
                  <a:lnTo>
                    <a:pt x="61" y="89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80" y="43"/>
                  </a:lnTo>
                  <a:lnTo>
                    <a:pt x="80" y="43"/>
                  </a:lnTo>
                  <a:lnTo>
                    <a:pt x="84" y="33"/>
                  </a:lnTo>
                  <a:lnTo>
                    <a:pt x="84" y="33"/>
                  </a:lnTo>
                  <a:lnTo>
                    <a:pt x="87" y="22"/>
                  </a:lnTo>
                  <a:lnTo>
                    <a:pt x="87" y="22"/>
                  </a:lnTo>
                  <a:lnTo>
                    <a:pt x="95" y="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5">
              <a:extLst>
                <a:ext uri="{FF2B5EF4-FFF2-40B4-BE49-F238E27FC236}">
                  <a16:creationId xmlns:a16="http://schemas.microsoft.com/office/drawing/2014/main" id="{ED96B84F-8264-F021-2C08-5503E81C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480"/>
              <a:ext cx="46" cy="377"/>
            </a:xfrm>
            <a:custGeom>
              <a:avLst/>
              <a:gdLst>
                <a:gd name="T0" fmla="*/ 1 w 46"/>
                <a:gd name="T1" fmla="*/ 0 h 377"/>
                <a:gd name="T2" fmla="*/ 1 w 46"/>
                <a:gd name="T3" fmla="*/ 0 h 377"/>
                <a:gd name="T4" fmla="*/ 1 w 46"/>
                <a:gd name="T5" fmla="*/ 24 h 377"/>
                <a:gd name="T6" fmla="*/ 0 w 46"/>
                <a:gd name="T7" fmla="*/ 46 h 377"/>
                <a:gd name="T8" fmla="*/ 2 w 46"/>
                <a:gd name="T9" fmla="*/ 70 h 377"/>
                <a:gd name="T10" fmla="*/ 5 w 46"/>
                <a:gd name="T11" fmla="*/ 98 h 377"/>
                <a:gd name="T12" fmla="*/ 5 w 46"/>
                <a:gd name="T13" fmla="*/ 98 h 377"/>
                <a:gd name="T14" fmla="*/ 10 w 46"/>
                <a:gd name="T15" fmla="*/ 138 h 377"/>
                <a:gd name="T16" fmla="*/ 10 w 46"/>
                <a:gd name="T17" fmla="*/ 138 h 377"/>
                <a:gd name="T18" fmla="*/ 12 w 46"/>
                <a:gd name="T19" fmla="*/ 165 h 377"/>
                <a:gd name="T20" fmla="*/ 12 w 46"/>
                <a:gd name="T21" fmla="*/ 165 h 377"/>
                <a:gd name="T22" fmla="*/ 15 w 46"/>
                <a:gd name="T23" fmla="*/ 182 h 377"/>
                <a:gd name="T24" fmla="*/ 15 w 46"/>
                <a:gd name="T25" fmla="*/ 182 h 377"/>
                <a:gd name="T26" fmla="*/ 16 w 46"/>
                <a:gd name="T27" fmla="*/ 196 h 377"/>
                <a:gd name="T28" fmla="*/ 16 w 46"/>
                <a:gd name="T29" fmla="*/ 196 h 377"/>
                <a:gd name="T30" fmla="*/ 17 w 46"/>
                <a:gd name="T31" fmla="*/ 222 h 377"/>
                <a:gd name="T32" fmla="*/ 17 w 46"/>
                <a:gd name="T33" fmla="*/ 222 h 377"/>
                <a:gd name="T34" fmla="*/ 19 w 46"/>
                <a:gd name="T35" fmla="*/ 260 h 377"/>
                <a:gd name="T36" fmla="*/ 20 w 46"/>
                <a:gd name="T37" fmla="*/ 281 h 377"/>
                <a:gd name="T38" fmla="*/ 20 w 46"/>
                <a:gd name="T39" fmla="*/ 281 h 377"/>
                <a:gd name="T40" fmla="*/ 21 w 46"/>
                <a:gd name="T41" fmla="*/ 309 h 377"/>
                <a:gd name="T42" fmla="*/ 24 w 46"/>
                <a:gd name="T43" fmla="*/ 331 h 377"/>
                <a:gd name="T44" fmla="*/ 27 w 46"/>
                <a:gd name="T45" fmla="*/ 354 h 377"/>
                <a:gd name="T46" fmla="*/ 33 w 46"/>
                <a:gd name="T47" fmla="*/ 377 h 377"/>
                <a:gd name="T48" fmla="*/ 33 w 46"/>
                <a:gd name="T49" fmla="*/ 377 h 377"/>
                <a:gd name="T50" fmla="*/ 38 w 46"/>
                <a:gd name="T51" fmla="*/ 354 h 377"/>
                <a:gd name="T52" fmla="*/ 43 w 46"/>
                <a:gd name="T53" fmla="*/ 331 h 377"/>
                <a:gd name="T54" fmla="*/ 45 w 46"/>
                <a:gd name="T55" fmla="*/ 308 h 377"/>
                <a:gd name="T56" fmla="*/ 46 w 46"/>
                <a:gd name="T57" fmla="*/ 281 h 377"/>
                <a:gd name="T58" fmla="*/ 46 w 46"/>
                <a:gd name="T59" fmla="*/ 281 h 377"/>
                <a:gd name="T60" fmla="*/ 45 w 46"/>
                <a:gd name="T61" fmla="*/ 259 h 377"/>
                <a:gd name="T62" fmla="*/ 44 w 46"/>
                <a:gd name="T63" fmla="*/ 221 h 377"/>
                <a:gd name="T64" fmla="*/ 44 w 46"/>
                <a:gd name="T65" fmla="*/ 221 h 377"/>
                <a:gd name="T66" fmla="*/ 41 w 46"/>
                <a:gd name="T67" fmla="*/ 195 h 377"/>
                <a:gd name="T68" fmla="*/ 41 w 46"/>
                <a:gd name="T69" fmla="*/ 195 h 377"/>
                <a:gd name="T70" fmla="*/ 40 w 46"/>
                <a:gd name="T71" fmla="*/ 179 h 377"/>
                <a:gd name="T72" fmla="*/ 40 w 46"/>
                <a:gd name="T73" fmla="*/ 179 h 377"/>
                <a:gd name="T74" fmla="*/ 39 w 46"/>
                <a:gd name="T75" fmla="*/ 161 h 377"/>
                <a:gd name="T76" fmla="*/ 39 w 46"/>
                <a:gd name="T77" fmla="*/ 161 h 377"/>
                <a:gd name="T78" fmla="*/ 36 w 46"/>
                <a:gd name="T79" fmla="*/ 135 h 377"/>
                <a:gd name="T80" fmla="*/ 36 w 46"/>
                <a:gd name="T81" fmla="*/ 135 h 377"/>
                <a:gd name="T82" fmla="*/ 30 w 46"/>
                <a:gd name="T83" fmla="*/ 93 h 377"/>
                <a:gd name="T84" fmla="*/ 30 w 46"/>
                <a:gd name="T85" fmla="*/ 93 h 377"/>
                <a:gd name="T86" fmla="*/ 26 w 46"/>
                <a:gd name="T87" fmla="*/ 66 h 377"/>
                <a:gd name="T88" fmla="*/ 19 w 46"/>
                <a:gd name="T89" fmla="*/ 44 h 377"/>
                <a:gd name="T90" fmla="*/ 11 w 46"/>
                <a:gd name="T91" fmla="*/ 23 h 377"/>
                <a:gd name="T92" fmla="*/ 1 w 46"/>
                <a:gd name="T93" fmla="*/ 0 h 377"/>
                <a:gd name="T94" fmla="*/ 1 w 46"/>
                <a:gd name="T95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6" h="377">
                  <a:moveTo>
                    <a:pt x="1" y="0"/>
                  </a:moveTo>
                  <a:lnTo>
                    <a:pt x="1" y="0"/>
                  </a:lnTo>
                  <a:lnTo>
                    <a:pt x="1" y="24"/>
                  </a:lnTo>
                  <a:lnTo>
                    <a:pt x="0" y="46"/>
                  </a:lnTo>
                  <a:lnTo>
                    <a:pt x="2" y="70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2" y="165"/>
                  </a:lnTo>
                  <a:lnTo>
                    <a:pt x="12" y="165"/>
                  </a:lnTo>
                  <a:lnTo>
                    <a:pt x="15" y="182"/>
                  </a:lnTo>
                  <a:lnTo>
                    <a:pt x="15" y="182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17" y="222"/>
                  </a:lnTo>
                  <a:lnTo>
                    <a:pt x="17" y="222"/>
                  </a:lnTo>
                  <a:lnTo>
                    <a:pt x="19" y="260"/>
                  </a:lnTo>
                  <a:lnTo>
                    <a:pt x="20" y="281"/>
                  </a:lnTo>
                  <a:lnTo>
                    <a:pt x="20" y="281"/>
                  </a:lnTo>
                  <a:lnTo>
                    <a:pt x="21" y="309"/>
                  </a:lnTo>
                  <a:lnTo>
                    <a:pt x="24" y="331"/>
                  </a:lnTo>
                  <a:lnTo>
                    <a:pt x="27" y="354"/>
                  </a:lnTo>
                  <a:lnTo>
                    <a:pt x="33" y="377"/>
                  </a:lnTo>
                  <a:lnTo>
                    <a:pt x="33" y="377"/>
                  </a:lnTo>
                  <a:lnTo>
                    <a:pt x="38" y="354"/>
                  </a:lnTo>
                  <a:lnTo>
                    <a:pt x="43" y="331"/>
                  </a:lnTo>
                  <a:lnTo>
                    <a:pt x="45" y="308"/>
                  </a:lnTo>
                  <a:lnTo>
                    <a:pt x="46" y="281"/>
                  </a:lnTo>
                  <a:lnTo>
                    <a:pt x="46" y="281"/>
                  </a:lnTo>
                  <a:lnTo>
                    <a:pt x="45" y="259"/>
                  </a:lnTo>
                  <a:lnTo>
                    <a:pt x="44" y="221"/>
                  </a:lnTo>
                  <a:lnTo>
                    <a:pt x="44" y="221"/>
                  </a:lnTo>
                  <a:lnTo>
                    <a:pt x="41" y="195"/>
                  </a:lnTo>
                  <a:lnTo>
                    <a:pt x="41" y="195"/>
                  </a:lnTo>
                  <a:lnTo>
                    <a:pt x="40" y="179"/>
                  </a:lnTo>
                  <a:lnTo>
                    <a:pt x="40" y="179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36" y="135"/>
                  </a:lnTo>
                  <a:lnTo>
                    <a:pt x="36" y="135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26" y="66"/>
                  </a:lnTo>
                  <a:lnTo>
                    <a:pt x="19" y="44"/>
                  </a:lnTo>
                  <a:lnTo>
                    <a:pt x="11" y="23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6">
              <a:extLst>
                <a:ext uri="{FF2B5EF4-FFF2-40B4-BE49-F238E27FC236}">
                  <a16:creationId xmlns:a16="http://schemas.microsoft.com/office/drawing/2014/main" id="{6C9BDBA8-94F4-FABB-6FF6-4105F3239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3" y="422"/>
              <a:ext cx="176" cy="436"/>
            </a:xfrm>
            <a:custGeom>
              <a:avLst/>
              <a:gdLst>
                <a:gd name="T0" fmla="*/ 0 w 176"/>
                <a:gd name="T1" fmla="*/ 0 h 436"/>
                <a:gd name="T2" fmla="*/ 16 w 176"/>
                <a:gd name="T3" fmla="*/ 45 h 436"/>
                <a:gd name="T4" fmla="*/ 38 w 176"/>
                <a:gd name="T5" fmla="*/ 90 h 436"/>
                <a:gd name="T6" fmla="*/ 58 w 176"/>
                <a:gd name="T7" fmla="*/ 126 h 436"/>
                <a:gd name="T8" fmla="*/ 71 w 176"/>
                <a:gd name="T9" fmla="*/ 149 h 436"/>
                <a:gd name="T10" fmla="*/ 77 w 176"/>
                <a:gd name="T11" fmla="*/ 162 h 436"/>
                <a:gd name="T12" fmla="*/ 84 w 176"/>
                <a:gd name="T13" fmla="*/ 176 h 436"/>
                <a:gd name="T14" fmla="*/ 90 w 176"/>
                <a:gd name="T15" fmla="*/ 188 h 436"/>
                <a:gd name="T16" fmla="*/ 95 w 176"/>
                <a:gd name="T17" fmla="*/ 198 h 436"/>
                <a:gd name="T18" fmla="*/ 100 w 176"/>
                <a:gd name="T19" fmla="*/ 208 h 436"/>
                <a:gd name="T20" fmla="*/ 103 w 176"/>
                <a:gd name="T21" fmla="*/ 216 h 436"/>
                <a:gd name="T22" fmla="*/ 111 w 176"/>
                <a:gd name="T23" fmla="*/ 236 h 436"/>
                <a:gd name="T24" fmla="*/ 121 w 176"/>
                <a:gd name="T25" fmla="*/ 262 h 436"/>
                <a:gd name="T26" fmla="*/ 130 w 176"/>
                <a:gd name="T27" fmla="*/ 286 h 436"/>
                <a:gd name="T28" fmla="*/ 133 w 176"/>
                <a:gd name="T29" fmla="*/ 297 h 436"/>
                <a:gd name="T30" fmla="*/ 135 w 176"/>
                <a:gd name="T31" fmla="*/ 307 h 436"/>
                <a:gd name="T32" fmla="*/ 140 w 176"/>
                <a:gd name="T33" fmla="*/ 322 h 436"/>
                <a:gd name="T34" fmla="*/ 146 w 176"/>
                <a:gd name="T35" fmla="*/ 343 h 436"/>
                <a:gd name="T36" fmla="*/ 151 w 176"/>
                <a:gd name="T37" fmla="*/ 369 h 436"/>
                <a:gd name="T38" fmla="*/ 154 w 176"/>
                <a:gd name="T39" fmla="*/ 380 h 436"/>
                <a:gd name="T40" fmla="*/ 157 w 176"/>
                <a:gd name="T41" fmla="*/ 391 h 436"/>
                <a:gd name="T42" fmla="*/ 160 w 176"/>
                <a:gd name="T43" fmla="*/ 402 h 436"/>
                <a:gd name="T44" fmla="*/ 161 w 176"/>
                <a:gd name="T45" fmla="*/ 407 h 436"/>
                <a:gd name="T46" fmla="*/ 163 w 176"/>
                <a:gd name="T47" fmla="*/ 413 h 436"/>
                <a:gd name="T48" fmla="*/ 170 w 176"/>
                <a:gd name="T49" fmla="*/ 436 h 436"/>
                <a:gd name="T50" fmla="*/ 175 w 176"/>
                <a:gd name="T51" fmla="*/ 412 h 436"/>
                <a:gd name="T52" fmla="*/ 175 w 176"/>
                <a:gd name="T53" fmla="*/ 406 h 436"/>
                <a:gd name="T54" fmla="*/ 176 w 176"/>
                <a:gd name="T55" fmla="*/ 400 h 436"/>
                <a:gd name="T56" fmla="*/ 176 w 176"/>
                <a:gd name="T57" fmla="*/ 389 h 436"/>
                <a:gd name="T58" fmla="*/ 176 w 176"/>
                <a:gd name="T59" fmla="*/ 377 h 436"/>
                <a:gd name="T60" fmla="*/ 175 w 176"/>
                <a:gd name="T61" fmla="*/ 365 h 436"/>
                <a:gd name="T62" fmla="*/ 170 w 176"/>
                <a:gd name="T63" fmla="*/ 338 h 436"/>
                <a:gd name="T64" fmla="*/ 166 w 176"/>
                <a:gd name="T65" fmla="*/ 316 h 436"/>
                <a:gd name="T66" fmla="*/ 161 w 176"/>
                <a:gd name="T67" fmla="*/ 299 h 436"/>
                <a:gd name="T68" fmla="*/ 158 w 176"/>
                <a:gd name="T69" fmla="*/ 289 h 436"/>
                <a:gd name="T70" fmla="*/ 154 w 176"/>
                <a:gd name="T71" fmla="*/ 279 h 436"/>
                <a:gd name="T72" fmla="*/ 146 w 176"/>
                <a:gd name="T73" fmla="*/ 253 h 436"/>
                <a:gd name="T74" fmla="*/ 135 w 176"/>
                <a:gd name="T75" fmla="*/ 227 h 436"/>
                <a:gd name="T76" fmla="*/ 127 w 176"/>
                <a:gd name="T77" fmla="*/ 206 h 436"/>
                <a:gd name="T78" fmla="*/ 123 w 176"/>
                <a:gd name="T79" fmla="*/ 198 h 436"/>
                <a:gd name="T80" fmla="*/ 119 w 176"/>
                <a:gd name="T81" fmla="*/ 188 h 436"/>
                <a:gd name="T82" fmla="*/ 114 w 176"/>
                <a:gd name="T83" fmla="*/ 177 h 436"/>
                <a:gd name="T84" fmla="*/ 108 w 176"/>
                <a:gd name="T85" fmla="*/ 165 h 436"/>
                <a:gd name="T86" fmla="*/ 101 w 176"/>
                <a:gd name="T87" fmla="*/ 150 h 436"/>
                <a:gd name="T88" fmla="*/ 94 w 176"/>
                <a:gd name="T89" fmla="*/ 137 h 436"/>
                <a:gd name="T90" fmla="*/ 81 w 176"/>
                <a:gd name="T91" fmla="*/ 113 h 436"/>
                <a:gd name="T92" fmla="*/ 61 w 176"/>
                <a:gd name="T93" fmla="*/ 77 h 436"/>
                <a:gd name="T94" fmla="*/ 33 w 176"/>
                <a:gd name="T95" fmla="*/ 35 h 436"/>
                <a:gd name="T96" fmla="*/ 0 w 176"/>
                <a:gd name="T9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6" h="436">
                  <a:moveTo>
                    <a:pt x="0" y="0"/>
                  </a:moveTo>
                  <a:lnTo>
                    <a:pt x="0" y="0"/>
                  </a:lnTo>
                  <a:lnTo>
                    <a:pt x="8" y="24"/>
                  </a:lnTo>
                  <a:lnTo>
                    <a:pt x="16" y="45"/>
                  </a:lnTo>
                  <a:lnTo>
                    <a:pt x="26" y="66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58" y="126"/>
                  </a:lnTo>
                  <a:lnTo>
                    <a:pt x="58" y="126"/>
                  </a:lnTo>
                  <a:lnTo>
                    <a:pt x="71" y="149"/>
                  </a:lnTo>
                  <a:lnTo>
                    <a:pt x="71" y="149"/>
                  </a:lnTo>
                  <a:lnTo>
                    <a:pt x="77" y="162"/>
                  </a:lnTo>
                  <a:lnTo>
                    <a:pt x="77" y="162"/>
                  </a:lnTo>
                  <a:lnTo>
                    <a:pt x="84" y="176"/>
                  </a:lnTo>
                  <a:lnTo>
                    <a:pt x="84" y="176"/>
                  </a:lnTo>
                  <a:lnTo>
                    <a:pt x="90" y="188"/>
                  </a:lnTo>
                  <a:lnTo>
                    <a:pt x="90" y="188"/>
                  </a:lnTo>
                  <a:lnTo>
                    <a:pt x="95" y="198"/>
                  </a:lnTo>
                  <a:lnTo>
                    <a:pt x="95" y="198"/>
                  </a:lnTo>
                  <a:lnTo>
                    <a:pt x="100" y="208"/>
                  </a:lnTo>
                  <a:lnTo>
                    <a:pt x="100" y="208"/>
                  </a:lnTo>
                  <a:lnTo>
                    <a:pt x="103" y="216"/>
                  </a:lnTo>
                  <a:lnTo>
                    <a:pt x="103" y="216"/>
                  </a:lnTo>
                  <a:lnTo>
                    <a:pt x="111" y="236"/>
                  </a:lnTo>
                  <a:lnTo>
                    <a:pt x="111" y="236"/>
                  </a:lnTo>
                  <a:lnTo>
                    <a:pt x="121" y="262"/>
                  </a:lnTo>
                  <a:lnTo>
                    <a:pt x="130" y="286"/>
                  </a:lnTo>
                  <a:lnTo>
                    <a:pt x="130" y="286"/>
                  </a:lnTo>
                  <a:lnTo>
                    <a:pt x="133" y="297"/>
                  </a:lnTo>
                  <a:lnTo>
                    <a:pt x="133" y="297"/>
                  </a:lnTo>
                  <a:lnTo>
                    <a:pt x="135" y="307"/>
                  </a:lnTo>
                  <a:lnTo>
                    <a:pt x="135" y="307"/>
                  </a:lnTo>
                  <a:lnTo>
                    <a:pt x="140" y="322"/>
                  </a:lnTo>
                  <a:lnTo>
                    <a:pt x="140" y="322"/>
                  </a:lnTo>
                  <a:lnTo>
                    <a:pt x="146" y="343"/>
                  </a:lnTo>
                  <a:lnTo>
                    <a:pt x="146" y="343"/>
                  </a:lnTo>
                  <a:lnTo>
                    <a:pt x="151" y="369"/>
                  </a:lnTo>
                  <a:lnTo>
                    <a:pt x="151" y="369"/>
                  </a:lnTo>
                  <a:lnTo>
                    <a:pt x="154" y="380"/>
                  </a:lnTo>
                  <a:lnTo>
                    <a:pt x="154" y="380"/>
                  </a:lnTo>
                  <a:lnTo>
                    <a:pt x="157" y="391"/>
                  </a:lnTo>
                  <a:lnTo>
                    <a:pt x="157" y="391"/>
                  </a:lnTo>
                  <a:lnTo>
                    <a:pt x="160" y="402"/>
                  </a:lnTo>
                  <a:lnTo>
                    <a:pt x="160" y="402"/>
                  </a:lnTo>
                  <a:lnTo>
                    <a:pt x="161" y="407"/>
                  </a:lnTo>
                  <a:lnTo>
                    <a:pt x="161" y="407"/>
                  </a:lnTo>
                  <a:lnTo>
                    <a:pt x="163" y="413"/>
                  </a:lnTo>
                  <a:lnTo>
                    <a:pt x="163" y="413"/>
                  </a:lnTo>
                  <a:lnTo>
                    <a:pt x="170" y="436"/>
                  </a:lnTo>
                  <a:lnTo>
                    <a:pt x="170" y="436"/>
                  </a:lnTo>
                  <a:lnTo>
                    <a:pt x="175" y="412"/>
                  </a:lnTo>
                  <a:lnTo>
                    <a:pt x="175" y="412"/>
                  </a:lnTo>
                  <a:lnTo>
                    <a:pt x="175" y="406"/>
                  </a:lnTo>
                  <a:lnTo>
                    <a:pt x="175" y="406"/>
                  </a:lnTo>
                  <a:lnTo>
                    <a:pt x="176" y="400"/>
                  </a:lnTo>
                  <a:lnTo>
                    <a:pt x="176" y="400"/>
                  </a:lnTo>
                  <a:lnTo>
                    <a:pt x="176" y="389"/>
                  </a:lnTo>
                  <a:lnTo>
                    <a:pt x="176" y="389"/>
                  </a:lnTo>
                  <a:lnTo>
                    <a:pt x="176" y="377"/>
                  </a:lnTo>
                  <a:lnTo>
                    <a:pt x="176" y="377"/>
                  </a:lnTo>
                  <a:lnTo>
                    <a:pt x="175" y="365"/>
                  </a:lnTo>
                  <a:lnTo>
                    <a:pt x="175" y="365"/>
                  </a:lnTo>
                  <a:lnTo>
                    <a:pt x="173" y="351"/>
                  </a:lnTo>
                  <a:lnTo>
                    <a:pt x="170" y="338"/>
                  </a:lnTo>
                  <a:lnTo>
                    <a:pt x="170" y="338"/>
                  </a:lnTo>
                  <a:lnTo>
                    <a:pt x="166" y="316"/>
                  </a:lnTo>
                  <a:lnTo>
                    <a:pt x="166" y="316"/>
                  </a:lnTo>
                  <a:lnTo>
                    <a:pt x="161" y="299"/>
                  </a:lnTo>
                  <a:lnTo>
                    <a:pt x="161" y="29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4" y="279"/>
                  </a:lnTo>
                  <a:lnTo>
                    <a:pt x="154" y="279"/>
                  </a:lnTo>
                  <a:lnTo>
                    <a:pt x="146" y="253"/>
                  </a:lnTo>
                  <a:lnTo>
                    <a:pt x="135" y="227"/>
                  </a:lnTo>
                  <a:lnTo>
                    <a:pt x="135" y="227"/>
                  </a:lnTo>
                  <a:lnTo>
                    <a:pt x="127" y="206"/>
                  </a:lnTo>
                  <a:lnTo>
                    <a:pt x="127" y="206"/>
                  </a:lnTo>
                  <a:lnTo>
                    <a:pt x="123" y="198"/>
                  </a:lnTo>
                  <a:lnTo>
                    <a:pt x="123" y="198"/>
                  </a:lnTo>
                  <a:lnTo>
                    <a:pt x="119" y="188"/>
                  </a:lnTo>
                  <a:lnTo>
                    <a:pt x="119" y="188"/>
                  </a:lnTo>
                  <a:lnTo>
                    <a:pt x="114" y="177"/>
                  </a:lnTo>
                  <a:lnTo>
                    <a:pt x="114" y="177"/>
                  </a:lnTo>
                  <a:lnTo>
                    <a:pt x="108" y="165"/>
                  </a:lnTo>
                  <a:lnTo>
                    <a:pt x="108" y="165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94" y="137"/>
                  </a:lnTo>
                  <a:lnTo>
                    <a:pt x="94" y="137"/>
                  </a:lnTo>
                  <a:lnTo>
                    <a:pt x="81" y="113"/>
                  </a:lnTo>
                  <a:lnTo>
                    <a:pt x="81" y="113"/>
                  </a:lnTo>
                  <a:lnTo>
                    <a:pt x="61" y="77"/>
                  </a:lnTo>
                  <a:lnTo>
                    <a:pt x="61" y="77"/>
                  </a:lnTo>
                  <a:lnTo>
                    <a:pt x="46" y="54"/>
                  </a:lnTo>
                  <a:lnTo>
                    <a:pt x="33" y="35"/>
                  </a:lnTo>
                  <a:lnTo>
                    <a:pt x="17" y="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7">
              <a:extLst>
                <a:ext uri="{FF2B5EF4-FFF2-40B4-BE49-F238E27FC236}">
                  <a16:creationId xmlns:a16="http://schemas.microsoft.com/office/drawing/2014/main" id="{8F31B1F5-C06A-47D5-3823-4DDEA9896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0" y="415"/>
              <a:ext cx="197" cy="378"/>
            </a:xfrm>
            <a:custGeom>
              <a:avLst/>
              <a:gdLst>
                <a:gd name="T0" fmla="*/ 0 w 197"/>
                <a:gd name="T1" fmla="*/ 0 h 378"/>
                <a:gd name="T2" fmla="*/ 0 w 197"/>
                <a:gd name="T3" fmla="*/ 0 h 378"/>
                <a:gd name="T4" fmla="*/ 15 w 197"/>
                <a:gd name="T5" fmla="*/ 17 h 378"/>
                <a:gd name="T6" fmla="*/ 30 w 197"/>
                <a:gd name="T7" fmla="*/ 35 h 378"/>
                <a:gd name="T8" fmla="*/ 30 w 197"/>
                <a:gd name="T9" fmla="*/ 35 h 378"/>
                <a:gd name="T10" fmla="*/ 61 w 197"/>
                <a:gd name="T11" fmla="*/ 73 h 378"/>
                <a:gd name="T12" fmla="*/ 61 w 197"/>
                <a:gd name="T13" fmla="*/ 73 h 378"/>
                <a:gd name="T14" fmla="*/ 69 w 197"/>
                <a:gd name="T15" fmla="*/ 83 h 378"/>
                <a:gd name="T16" fmla="*/ 85 w 197"/>
                <a:gd name="T17" fmla="*/ 105 h 378"/>
                <a:gd name="T18" fmla="*/ 85 w 197"/>
                <a:gd name="T19" fmla="*/ 105 h 378"/>
                <a:gd name="T20" fmla="*/ 95 w 197"/>
                <a:gd name="T21" fmla="*/ 122 h 378"/>
                <a:gd name="T22" fmla="*/ 107 w 197"/>
                <a:gd name="T23" fmla="*/ 144 h 378"/>
                <a:gd name="T24" fmla="*/ 107 w 197"/>
                <a:gd name="T25" fmla="*/ 144 h 378"/>
                <a:gd name="T26" fmla="*/ 116 w 197"/>
                <a:gd name="T27" fmla="*/ 162 h 378"/>
                <a:gd name="T28" fmla="*/ 119 w 197"/>
                <a:gd name="T29" fmla="*/ 169 h 378"/>
                <a:gd name="T30" fmla="*/ 119 w 197"/>
                <a:gd name="T31" fmla="*/ 169 h 378"/>
                <a:gd name="T32" fmla="*/ 129 w 197"/>
                <a:gd name="T33" fmla="*/ 192 h 378"/>
                <a:gd name="T34" fmla="*/ 129 w 197"/>
                <a:gd name="T35" fmla="*/ 192 h 378"/>
                <a:gd name="T36" fmla="*/ 137 w 197"/>
                <a:gd name="T37" fmla="*/ 212 h 378"/>
                <a:gd name="T38" fmla="*/ 144 w 197"/>
                <a:gd name="T39" fmla="*/ 232 h 378"/>
                <a:gd name="T40" fmla="*/ 144 w 197"/>
                <a:gd name="T41" fmla="*/ 232 h 378"/>
                <a:gd name="T42" fmla="*/ 156 w 197"/>
                <a:gd name="T43" fmla="*/ 268 h 378"/>
                <a:gd name="T44" fmla="*/ 162 w 197"/>
                <a:gd name="T45" fmla="*/ 288 h 378"/>
                <a:gd name="T46" fmla="*/ 162 w 197"/>
                <a:gd name="T47" fmla="*/ 288 h 378"/>
                <a:gd name="T48" fmla="*/ 169 w 197"/>
                <a:gd name="T49" fmla="*/ 315 h 378"/>
                <a:gd name="T50" fmla="*/ 177 w 197"/>
                <a:gd name="T51" fmla="*/ 336 h 378"/>
                <a:gd name="T52" fmla="*/ 186 w 197"/>
                <a:gd name="T53" fmla="*/ 357 h 378"/>
                <a:gd name="T54" fmla="*/ 197 w 197"/>
                <a:gd name="T55" fmla="*/ 378 h 378"/>
                <a:gd name="T56" fmla="*/ 197 w 197"/>
                <a:gd name="T57" fmla="*/ 378 h 378"/>
                <a:gd name="T58" fmla="*/ 197 w 197"/>
                <a:gd name="T59" fmla="*/ 354 h 378"/>
                <a:gd name="T60" fmla="*/ 196 w 197"/>
                <a:gd name="T61" fmla="*/ 331 h 378"/>
                <a:gd name="T62" fmla="*/ 193 w 197"/>
                <a:gd name="T63" fmla="*/ 308 h 378"/>
                <a:gd name="T64" fmla="*/ 186 w 197"/>
                <a:gd name="T65" fmla="*/ 281 h 378"/>
                <a:gd name="T66" fmla="*/ 186 w 197"/>
                <a:gd name="T67" fmla="*/ 281 h 378"/>
                <a:gd name="T68" fmla="*/ 180 w 197"/>
                <a:gd name="T69" fmla="*/ 260 h 378"/>
                <a:gd name="T70" fmla="*/ 169 w 197"/>
                <a:gd name="T71" fmla="*/ 223 h 378"/>
                <a:gd name="T72" fmla="*/ 169 w 197"/>
                <a:gd name="T73" fmla="*/ 223 h 378"/>
                <a:gd name="T74" fmla="*/ 162 w 197"/>
                <a:gd name="T75" fmla="*/ 203 h 378"/>
                <a:gd name="T76" fmla="*/ 154 w 197"/>
                <a:gd name="T77" fmla="*/ 182 h 378"/>
                <a:gd name="T78" fmla="*/ 154 w 197"/>
                <a:gd name="T79" fmla="*/ 182 h 378"/>
                <a:gd name="T80" fmla="*/ 144 w 197"/>
                <a:gd name="T81" fmla="*/ 158 h 378"/>
                <a:gd name="T82" fmla="*/ 144 w 197"/>
                <a:gd name="T83" fmla="*/ 158 h 378"/>
                <a:gd name="T84" fmla="*/ 139 w 197"/>
                <a:gd name="T85" fmla="*/ 150 h 378"/>
                <a:gd name="T86" fmla="*/ 130 w 197"/>
                <a:gd name="T87" fmla="*/ 131 h 378"/>
                <a:gd name="T88" fmla="*/ 130 w 197"/>
                <a:gd name="T89" fmla="*/ 131 h 378"/>
                <a:gd name="T90" fmla="*/ 118 w 197"/>
                <a:gd name="T91" fmla="*/ 109 h 378"/>
                <a:gd name="T92" fmla="*/ 106 w 197"/>
                <a:gd name="T93" fmla="*/ 90 h 378"/>
                <a:gd name="T94" fmla="*/ 106 w 197"/>
                <a:gd name="T95" fmla="*/ 90 h 378"/>
                <a:gd name="T96" fmla="*/ 90 w 197"/>
                <a:gd name="T97" fmla="*/ 68 h 378"/>
                <a:gd name="T98" fmla="*/ 81 w 197"/>
                <a:gd name="T99" fmla="*/ 57 h 378"/>
                <a:gd name="T100" fmla="*/ 81 w 197"/>
                <a:gd name="T101" fmla="*/ 57 h 378"/>
                <a:gd name="T102" fmla="*/ 71 w 197"/>
                <a:gd name="T103" fmla="*/ 45 h 378"/>
                <a:gd name="T104" fmla="*/ 61 w 197"/>
                <a:gd name="T105" fmla="*/ 35 h 378"/>
                <a:gd name="T106" fmla="*/ 52 w 197"/>
                <a:gd name="T107" fmla="*/ 28 h 378"/>
                <a:gd name="T108" fmla="*/ 42 w 197"/>
                <a:gd name="T109" fmla="*/ 21 h 378"/>
                <a:gd name="T110" fmla="*/ 42 w 197"/>
                <a:gd name="T111" fmla="*/ 21 h 378"/>
                <a:gd name="T112" fmla="*/ 33 w 197"/>
                <a:gd name="T113" fmla="*/ 14 h 378"/>
                <a:gd name="T114" fmla="*/ 23 w 197"/>
                <a:gd name="T115" fmla="*/ 9 h 378"/>
                <a:gd name="T116" fmla="*/ 12 w 197"/>
                <a:gd name="T117" fmla="*/ 4 h 378"/>
                <a:gd name="T118" fmla="*/ 0 w 197"/>
                <a:gd name="T119" fmla="*/ 0 h 378"/>
                <a:gd name="T120" fmla="*/ 0 w 197"/>
                <a:gd name="T12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7" h="378">
                  <a:moveTo>
                    <a:pt x="0" y="0"/>
                  </a:moveTo>
                  <a:lnTo>
                    <a:pt x="0" y="0"/>
                  </a:lnTo>
                  <a:lnTo>
                    <a:pt x="15" y="17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61" y="73"/>
                  </a:lnTo>
                  <a:lnTo>
                    <a:pt x="61" y="73"/>
                  </a:lnTo>
                  <a:lnTo>
                    <a:pt x="69" y="83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95" y="122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16" y="162"/>
                  </a:lnTo>
                  <a:lnTo>
                    <a:pt x="119" y="169"/>
                  </a:lnTo>
                  <a:lnTo>
                    <a:pt x="119" y="169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37" y="212"/>
                  </a:lnTo>
                  <a:lnTo>
                    <a:pt x="144" y="232"/>
                  </a:lnTo>
                  <a:lnTo>
                    <a:pt x="144" y="232"/>
                  </a:lnTo>
                  <a:lnTo>
                    <a:pt x="156" y="268"/>
                  </a:lnTo>
                  <a:lnTo>
                    <a:pt x="162" y="288"/>
                  </a:lnTo>
                  <a:lnTo>
                    <a:pt x="162" y="288"/>
                  </a:lnTo>
                  <a:lnTo>
                    <a:pt x="169" y="315"/>
                  </a:lnTo>
                  <a:lnTo>
                    <a:pt x="177" y="336"/>
                  </a:lnTo>
                  <a:lnTo>
                    <a:pt x="186" y="357"/>
                  </a:lnTo>
                  <a:lnTo>
                    <a:pt x="197" y="378"/>
                  </a:lnTo>
                  <a:lnTo>
                    <a:pt x="197" y="378"/>
                  </a:lnTo>
                  <a:lnTo>
                    <a:pt x="197" y="354"/>
                  </a:lnTo>
                  <a:lnTo>
                    <a:pt x="196" y="331"/>
                  </a:lnTo>
                  <a:lnTo>
                    <a:pt x="193" y="308"/>
                  </a:lnTo>
                  <a:lnTo>
                    <a:pt x="186" y="281"/>
                  </a:lnTo>
                  <a:lnTo>
                    <a:pt x="186" y="281"/>
                  </a:lnTo>
                  <a:lnTo>
                    <a:pt x="180" y="260"/>
                  </a:lnTo>
                  <a:lnTo>
                    <a:pt x="169" y="223"/>
                  </a:lnTo>
                  <a:lnTo>
                    <a:pt x="169" y="223"/>
                  </a:lnTo>
                  <a:lnTo>
                    <a:pt x="162" y="203"/>
                  </a:lnTo>
                  <a:lnTo>
                    <a:pt x="154" y="182"/>
                  </a:lnTo>
                  <a:lnTo>
                    <a:pt x="154" y="182"/>
                  </a:lnTo>
                  <a:lnTo>
                    <a:pt x="144" y="158"/>
                  </a:lnTo>
                  <a:lnTo>
                    <a:pt x="144" y="158"/>
                  </a:lnTo>
                  <a:lnTo>
                    <a:pt x="139" y="150"/>
                  </a:lnTo>
                  <a:lnTo>
                    <a:pt x="130" y="131"/>
                  </a:lnTo>
                  <a:lnTo>
                    <a:pt x="130" y="131"/>
                  </a:lnTo>
                  <a:lnTo>
                    <a:pt x="118" y="109"/>
                  </a:lnTo>
                  <a:lnTo>
                    <a:pt x="106" y="90"/>
                  </a:lnTo>
                  <a:lnTo>
                    <a:pt x="106" y="90"/>
                  </a:lnTo>
                  <a:lnTo>
                    <a:pt x="90" y="68"/>
                  </a:lnTo>
                  <a:lnTo>
                    <a:pt x="81" y="57"/>
                  </a:lnTo>
                  <a:lnTo>
                    <a:pt x="81" y="57"/>
                  </a:lnTo>
                  <a:lnTo>
                    <a:pt x="71" y="45"/>
                  </a:lnTo>
                  <a:lnTo>
                    <a:pt x="61" y="35"/>
                  </a:lnTo>
                  <a:lnTo>
                    <a:pt x="52" y="28"/>
                  </a:lnTo>
                  <a:lnTo>
                    <a:pt x="42" y="21"/>
                  </a:lnTo>
                  <a:lnTo>
                    <a:pt x="42" y="21"/>
                  </a:lnTo>
                  <a:lnTo>
                    <a:pt x="33" y="14"/>
                  </a:lnTo>
                  <a:lnTo>
                    <a:pt x="23" y="9"/>
                  </a:lnTo>
                  <a:lnTo>
                    <a:pt x="1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8">
              <a:extLst>
                <a:ext uri="{FF2B5EF4-FFF2-40B4-BE49-F238E27FC236}">
                  <a16:creationId xmlns:a16="http://schemas.microsoft.com/office/drawing/2014/main" id="{4C5AAD25-D5DF-0E92-769C-2F32C4680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6" y="1221"/>
              <a:ext cx="264" cy="293"/>
            </a:xfrm>
            <a:custGeom>
              <a:avLst/>
              <a:gdLst>
                <a:gd name="T0" fmla="*/ 2 w 264"/>
                <a:gd name="T1" fmla="*/ 0 h 293"/>
                <a:gd name="T2" fmla="*/ 0 w 264"/>
                <a:gd name="T3" fmla="*/ 24 h 293"/>
                <a:gd name="T4" fmla="*/ 1 w 264"/>
                <a:gd name="T5" fmla="*/ 47 h 293"/>
                <a:gd name="T6" fmla="*/ 3 w 264"/>
                <a:gd name="T7" fmla="*/ 60 h 293"/>
                <a:gd name="T8" fmla="*/ 11 w 264"/>
                <a:gd name="T9" fmla="*/ 84 h 293"/>
                <a:gd name="T10" fmla="*/ 18 w 264"/>
                <a:gd name="T11" fmla="*/ 98 h 293"/>
                <a:gd name="T12" fmla="*/ 24 w 264"/>
                <a:gd name="T13" fmla="*/ 111 h 293"/>
                <a:gd name="T14" fmla="*/ 31 w 264"/>
                <a:gd name="T15" fmla="*/ 121 h 293"/>
                <a:gd name="T16" fmla="*/ 40 w 264"/>
                <a:gd name="T17" fmla="*/ 134 h 293"/>
                <a:gd name="T18" fmla="*/ 64 w 264"/>
                <a:gd name="T19" fmla="*/ 165 h 293"/>
                <a:gd name="T20" fmla="*/ 76 w 264"/>
                <a:gd name="T21" fmla="*/ 177 h 293"/>
                <a:gd name="T22" fmla="*/ 81 w 264"/>
                <a:gd name="T23" fmla="*/ 182 h 293"/>
                <a:gd name="T24" fmla="*/ 86 w 264"/>
                <a:gd name="T25" fmla="*/ 187 h 293"/>
                <a:gd name="T26" fmla="*/ 96 w 264"/>
                <a:gd name="T27" fmla="*/ 197 h 293"/>
                <a:gd name="T28" fmla="*/ 110 w 264"/>
                <a:gd name="T29" fmla="*/ 209 h 293"/>
                <a:gd name="T30" fmla="*/ 124 w 264"/>
                <a:gd name="T31" fmla="*/ 220 h 293"/>
                <a:gd name="T32" fmla="*/ 174 w 264"/>
                <a:gd name="T33" fmla="*/ 255 h 293"/>
                <a:gd name="T34" fmla="*/ 199 w 264"/>
                <a:gd name="T35" fmla="*/ 269 h 293"/>
                <a:gd name="T36" fmla="*/ 241 w 264"/>
                <a:gd name="T37" fmla="*/ 285 h 293"/>
                <a:gd name="T38" fmla="*/ 264 w 264"/>
                <a:gd name="T39" fmla="*/ 293 h 293"/>
                <a:gd name="T40" fmla="*/ 230 w 264"/>
                <a:gd name="T41" fmla="*/ 262 h 293"/>
                <a:gd name="T42" fmla="*/ 189 w 264"/>
                <a:gd name="T43" fmla="*/ 233 h 293"/>
                <a:gd name="T44" fmla="*/ 171 w 264"/>
                <a:gd name="T45" fmla="*/ 220 h 293"/>
                <a:gd name="T46" fmla="*/ 141 w 264"/>
                <a:gd name="T47" fmla="*/ 199 h 293"/>
                <a:gd name="T48" fmla="*/ 114 w 264"/>
                <a:gd name="T49" fmla="*/ 177 h 293"/>
                <a:gd name="T50" fmla="*/ 104 w 264"/>
                <a:gd name="T51" fmla="*/ 168 h 293"/>
                <a:gd name="T52" fmla="*/ 99 w 264"/>
                <a:gd name="T53" fmla="*/ 164 h 293"/>
                <a:gd name="T54" fmla="*/ 95 w 264"/>
                <a:gd name="T55" fmla="*/ 159 h 293"/>
                <a:gd name="T56" fmla="*/ 84 w 264"/>
                <a:gd name="T57" fmla="*/ 147 h 293"/>
                <a:gd name="T58" fmla="*/ 61 w 264"/>
                <a:gd name="T59" fmla="*/ 119 h 293"/>
                <a:gd name="T60" fmla="*/ 53 w 264"/>
                <a:gd name="T61" fmla="*/ 107 h 293"/>
                <a:gd name="T62" fmla="*/ 48 w 264"/>
                <a:gd name="T63" fmla="*/ 98 h 293"/>
                <a:gd name="T64" fmla="*/ 41 w 264"/>
                <a:gd name="T65" fmla="*/ 85 h 293"/>
                <a:gd name="T66" fmla="*/ 29 w 264"/>
                <a:gd name="T67" fmla="*/ 63 h 293"/>
                <a:gd name="T68" fmla="*/ 20 w 264"/>
                <a:gd name="T69" fmla="*/ 42 h 293"/>
                <a:gd name="T70" fmla="*/ 2 w 264"/>
                <a:gd name="T7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4" h="293">
                  <a:moveTo>
                    <a:pt x="2" y="0"/>
                  </a:moveTo>
                  <a:lnTo>
                    <a:pt x="2" y="0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3" y="60"/>
                  </a:lnTo>
                  <a:lnTo>
                    <a:pt x="7" y="72"/>
                  </a:lnTo>
                  <a:lnTo>
                    <a:pt x="11" y="84"/>
                  </a:lnTo>
                  <a:lnTo>
                    <a:pt x="18" y="98"/>
                  </a:lnTo>
                  <a:lnTo>
                    <a:pt x="18" y="98"/>
                  </a:lnTo>
                  <a:lnTo>
                    <a:pt x="24" y="111"/>
                  </a:lnTo>
                  <a:lnTo>
                    <a:pt x="24" y="11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40" y="134"/>
                  </a:lnTo>
                  <a:lnTo>
                    <a:pt x="40" y="134"/>
                  </a:lnTo>
                  <a:lnTo>
                    <a:pt x="50" y="149"/>
                  </a:lnTo>
                  <a:lnTo>
                    <a:pt x="64" y="165"/>
                  </a:lnTo>
                  <a:lnTo>
                    <a:pt x="64" y="165"/>
                  </a:lnTo>
                  <a:lnTo>
                    <a:pt x="76" y="177"/>
                  </a:lnTo>
                  <a:lnTo>
                    <a:pt x="76" y="177"/>
                  </a:lnTo>
                  <a:lnTo>
                    <a:pt x="81" y="182"/>
                  </a:lnTo>
                  <a:lnTo>
                    <a:pt x="81" y="182"/>
                  </a:lnTo>
                  <a:lnTo>
                    <a:pt x="86" y="187"/>
                  </a:lnTo>
                  <a:lnTo>
                    <a:pt x="86" y="187"/>
                  </a:lnTo>
                  <a:lnTo>
                    <a:pt x="96" y="197"/>
                  </a:lnTo>
                  <a:lnTo>
                    <a:pt x="96" y="197"/>
                  </a:lnTo>
                  <a:lnTo>
                    <a:pt x="110" y="209"/>
                  </a:lnTo>
                  <a:lnTo>
                    <a:pt x="124" y="220"/>
                  </a:lnTo>
                  <a:lnTo>
                    <a:pt x="124" y="220"/>
                  </a:lnTo>
                  <a:lnTo>
                    <a:pt x="155" y="243"/>
                  </a:lnTo>
                  <a:lnTo>
                    <a:pt x="174" y="255"/>
                  </a:lnTo>
                  <a:lnTo>
                    <a:pt x="174" y="255"/>
                  </a:lnTo>
                  <a:lnTo>
                    <a:pt x="199" y="269"/>
                  </a:lnTo>
                  <a:lnTo>
                    <a:pt x="220" y="279"/>
                  </a:lnTo>
                  <a:lnTo>
                    <a:pt x="241" y="285"/>
                  </a:lnTo>
                  <a:lnTo>
                    <a:pt x="264" y="293"/>
                  </a:lnTo>
                  <a:lnTo>
                    <a:pt x="264" y="293"/>
                  </a:lnTo>
                  <a:lnTo>
                    <a:pt x="247" y="276"/>
                  </a:lnTo>
                  <a:lnTo>
                    <a:pt x="230" y="262"/>
                  </a:lnTo>
                  <a:lnTo>
                    <a:pt x="211" y="247"/>
                  </a:lnTo>
                  <a:lnTo>
                    <a:pt x="189" y="233"/>
                  </a:lnTo>
                  <a:lnTo>
                    <a:pt x="189" y="233"/>
                  </a:lnTo>
                  <a:lnTo>
                    <a:pt x="171" y="220"/>
                  </a:lnTo>
                  <a:lnTo>
                    <a:pt x="141" y="199"/>
                  </a:lnTo>
                  <a:lnTo>
                    <a:pt x="141" y="199"/>
                  </a:lnTo>
                  <a:lnTo>
                    <a:pt x="114" y="177"/>
                  </a:lnTo>
                  <a:lnTo>
                    <a:pt x="114" y="177"/>
                  </a:lnTo>
                  <a:lnTo>
                    <a:pt x="104" y="168"/>
                  </a:lnTo>
                  <a:lnTo>
                    <a:pt x="104" y="168"/>
                  </a:lnTo>
                  <a:lnTo>
                    <a:pt x="99" y="164"/>
                  </a:lnTo>
                  <a:lnTo>
                    <a:pt x="99" y="164"/>
                  </a:lnTo>
                  <a:lnTo>
                    <a:pt x="95" y="159"/>
                  </a:lnTo>
                  <a:lnTo>
                    <a:pt x="95" y="159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71" y="132"/>
                  </a:lnTo>
                  <a:lnTo>
                    <a:pt x="61" y="119"/>
                  </a:lnTo>
                  <a:lnTo>
                    <a:pt x="61" y="119"/>
                  </a:lnTo>
                  <a:lnTo>
                    <a:pt x="53" y="107"/>
                  </a:lnTo>
                  <a:lnTo>
                    <a:pt x="53" y="107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41" y="85"/>
                  </a:lnTo>
                  <a:lnTo>
                    <a:pt x="41" y="85"/>
                  </a:lnTo>
                  <a:lnTo>
                    <a:pt x="29" y="63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11" y="23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49">
              <a:extLst>
                <a:ext uri="{FF2B5EF4-FFF2-40B4-BE49-F238E27FC236}">
                  <a16:creationId xmlns:a16="http://schemas.microsoft.com/office/drawing/2014/main" id="{E5D6B947-1E4F-AB64-BF6C-A82167878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3796"/>
              <a:ext cx="179" cy="523"/>
            </a:xfrm>
            <a:custGeom>
              <a:avLst/>
              <a:gdLst>
                <a:gd name="T0" fmla="*/ 156 w 179"/>
                <a:gd name="T1" fmla="*/ 0 h 523"/>
                <a:gd name="T2" fmla="*/ 154 w 179"/>
                <a:gd name="T3" fmla="*/ 25 h 523"/>
                <a:gd name="T4" fmla="*/ 154 w 179"/>
                <a:gd name="T5" fmla="*/ 36 h 523"/>
                <a:gd name="T6" fmla="*/ 153 w 179"/>
                <a:gd name="T7" fmla="*/ 47 h 523"/>
                <a:gd name="T8" fmla="*/ 153 w 179"/>
                <a:gd name="T9" fmla="*/ 69 h 523"/>
                <a:gd name="T10" fmla="*/ 153 w 179"/>
                <a:gd name="T11" fmla="*/ 96 h 523"/>
                <a:gd name="T12" fmla="*/ 152 w 179"/>
                <a:gd name="T13" fmla="*/ 111 h 523"/>
                <a:gd name="T14" fmla="*/ 152 w 179"/>
                <a:gd name="T15" fmla="*/ 136 h 523"/>
                <a:gd name="T16" fmla="*/ 149 w 179"/>
                <a:gd name="T17" fmla="*/ 154 h 523"/>
                <a:gd name="T18" fmla="*/ 148 w 179"/>
                <a:gd name="T19" fmla="*/ 164 h 523"/>
                <a:gd name="T20" fmla="*/ 147 w 179"/>
                <a:gd name="T21" fmla="*/ 174 h 523"/>
                <a:gd name="T22" fmla="*/ 144 w 179"/>
                <a:gd name="T23" fmla="*/ 198 h 523"/>
                <a:gd name="T24" fmla="*/ 139 w 179"/>
                <a:gd name="T25" fmla="*/ 220 h 523"/>
                <a:gd name="T26" fmla="*/ 137 w 179"/>
                <a:gd name="T27" fmla="*/ 230 h 523"/>
                <a:gd name="T28" fmla="*/ 135 w 179"/>
                <a:gd name="T29" fmla="*/ 240 h 523"/>
                <a:gd name="T30" fmla="*/ 131 w 179"/>
                <a:gd name="T31" fmla="*/ 256 h 523"/>
                <a:gd name="T32" fmla="*/ 127 w 179"/>
                <a:gd name="T33" fmla="*/ 267 h 523"/>
                <a:gd name="T34" fmla="*/ 126 w 179"/>
                <a:gd name="T35" fmla="*/ 271 h 523"/>
                <a:gd name="T36" fmla="*/ 122 w 179"/>
                <a:gd name="T37" fmla="*/ 284 h 523"/>
                <a:gd name="T38" fmla="*/ 117 w 179"/>
                <a:gd name="T39" fmla="*/ 298 h 523"/>
                <a:gd name="T40" fmla="*/ 110 w 179"/>
                <a:gd name="T41" fmla="*/ 315 h 523"/>
                <a:gd name="T42" fmla="*/ 94 w 179"/>
                <a:gd name="T43" fmla="*/ 353 h 523"/>
                <a:gd name="T44" fmla="*/ 85 w 179"/>
                <a:gd name="T45" fmla="*/ 371 h 523"/>
                <a:gd name="T46" fmla="*/ 76 w 179"/>
                <a:gd name="T47" fmla="*/ 388 h 523"/>
                <a:gd name="T48" fmla="*/ 57 w 179"/>
                <a:gd name="T49" fmla="*/ 420 h 523"/>
                <a:gd name="T50" fmla="*/ 46 w 179"/>
                <a:gd name="T51" fmla="*/ 438 h 523"/>
                <a:gd name="T52" fmla="*/ 31 w 179"/>
                <a:gd name="T53" fmla="*/ 461 h 523"/>
                <a:gd name="T54" fmla="*/ 10 w 179"/>
                <a:gd name="T55" fmla="*/ 502 h 523"/>
                <a:gd name="T56" fmla="*/ 0 w 179"/>
                <a:gd name="T57" fmla="*/ 523 h 523"/>
                <a:gd name="T58" fmla="*/ 36 w 179"/>
                <a:gd name="T59" fmla="*/ 493 h 523"/>
                <a:gd name="T60" fmla="*/ 51 w 179"/>
                <a:gd name="T61" fmla="*/ 475 h 523"/>
                <a:gd name="T62" fmla="*/ 68 w 179"/>
                <a:gd name="T63" fmla="*/ 452 h 523"/>
                <a:gd name="T64" fmla="*/ 79 w 179"/>
                <a:gd name="T65" fmla="*/ 433 h 523"/>
                <a:gd name="T66" fmla="*/ 99 w 179"/>
                <a:gd name="T67" fmla="*/ 400 h 523"/>
                <a:gd name="T68" fmla="*/ 108 w 179"/>
                <a:gd name="T69" fmla="*/ 383 h 523"/>
                <a:gd name="T70" fmla="*/ 117 w 179"/>
                <a:gd name="T71" fmla="*/ 364 h 523"/>
                <a:gd name="T72" fmla="*/ 126 w 179"/>
                <a:gd name="T73" fmla="*/ 344 h 523"/>
                <a:gd name="T74" fmla="*/ 134 w 179"/>
                <a:gd name="T75" fmla="*/ 325 h 523"/>
                <a:gd name="T76" fmla="*/ 142 w 179"/>
                <a:gd name="T77" fmla="*/ 307 h 523"/>
                <a:gd name="T78" fmla="*/ 146 w 179"/>
                <a:gd name="T79" fmla="*/ 293 h 523"/>
                <a:gd name="T80" fmla="*/ 151 w 179"/>
                <a:gd name="T81" fmla="*/ 279 h 523"/>
                <a:gd name="T82" fmla="*/ 152 w 179"/>
                <a:gd name="T83" fmla="*/ 275 h 523"/>
                <a:gd name="T84" fmla="*/ 155 w 179"/>
                <a:gd name="T85" fmla="*/ 264 h 523"/>
                <a:gd name="T86" fmla="*/ 160 w 179"/>
                <a:gd name="T87" fmla="*/ 246 h 523"/>
                <a:gd name="T88" fmla="*/ 163 w 179"/>
                <a:gd name="T89" fmla="*/ 236 h 523"/>
                <a:gd name="T90" fmla="*/ 165 w 179"/>
                <a:gd name="T91" fmla="*/ 226 h 523"/>
                <a:gd name="T92" fmla="*/ 170 w 179"/>
                <a:gd name="T93" fmla="*/ 202 h 523"/>
                <a:gd name="T94" fmla="*/ 173 w 179"/>
                <a:gd name="T95" fmla="*/ 179 h 523"/>
                <a:gd name="T96" fmla="*/ 175 w 179"/>
                <a:gd name="T97" fmla="*/ 166 h 523"/>
                <a:gd name="T98" fmla="*/ 176 w 179"/>
                <a:gd name="T99" fmla="*/ 156 h 523"/>
                <a:gd name="T100" fmla="*/ 177 w 179"/>
                <a:gd name="T101" fmla="*/ 137 h 523"/>
                <a:gd name="T102" fmla="*/ 179 w 179"/>
                <a:gd name="T103" fmla="*/ 111 h 523"/>
                <a:gd name="T104" fmla="*/ 179 w 179"/>
                <a:gd name="T105" fmla="*/ 96 h 523"/>
                <a:gd name="T106" fmla="*/ 176 w 179"/>
                <a:gd name="T107" fmla="*/ 68 h 523"/>
                <a:gd name="T108" fmla="*/ 172 w 179"/>
                <a:gd name="T109" fmla="*/ 45 h 523"/>
                <a:gd name="T110" fmla="*/ 170 w 179"/>
                <a:gd name="T111" fmla="*/ 33 h 523"/>
                <a:gd name="T112" fmla="*/ 165 w 179"/>
                <a:gd name="T113" fmla="*/ 22 h 523"/>
                <a:gd name="T114" fmla="*/ 156 w 179"/>
                <a:gd name="T115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" h="523">
                  <a:moveTo>
                    <a:pt x="156" y="0"/>
                  </a:moveTo>
                  <a:lnTo>
                    <a:pt x="156" y="0"/>
                  </a:lnTo>
                  <a:lnTo>
                    <a:pt x="154" y="25"/>
                  </a:lnTo>
                  <a:lnTo>
                    <a:pt x="154" y="25"/>
                  </a:lnTo>
                  <a:lnTo>
                    <a:pt x="154" y="36"/>
                  </a:lnTo>
                  <a:lnTo>
                    <a:pt x="154" y="36"/>
                  </a:lnTo>
                  <a:lnTo>
                    <a:pt x="153" y="47"/>
                  </a:lnTo>
                  <a:lnTo>
                    <a:pt x="153" y="47"/>
                  </a:lnTo>
                  <a:lnTo>
                    <a:pt x="153" y="69"/>
                  </a:lnTo>
                  <a:lnTo>
                    <a:pt x="153" y="69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2" y="111"/>
                  </a:lnTo>
                  <a:lnTo>
                    <a:pt x="152" y="111"/>
                  </a:lnTo>
                  <a:lnTo>
                    <a:pt x="152" y="136"/>
                  </a:lnTo>
                  <a:lnTo>
                    <a:pt x="152" y="136"/>
                  </a:lnTo>
                  <a:lnTo>
                    <a:pt x="149" y="154"/>
                  </a:lnTo>
                  <a:lnTo>
                    <a:pt x="149" y="154"/>
                  </a:lnTo>
                  <a:lnTo>
                    <a:pt x="148" y="164"/>
                  </a:lnTo>
                  <a:lnTo>
                    <a:pt x="148" y="164"/>
                  </a:lnTo>
                  <a:lnTo>
                    <a:pt x="147" y="174"/>
                  </a:lnTo>
                  <a:lnTo>
                    <a:pt x="147" y="174"/>
                  </a:lnTo>
                  <a:lnTo>
                    <a:pt x="144" y="198"/>
                  </a:lnTo>
                  <a:lnTo>
                    <a:pt x="144" y="198"/>
                  </a:lnTo>
                  <a:lnTo>
                    <a:pt x="139" y="220"/>
                  </a:lnTo>
                  <a:lnTo>
                    <a:pt x="139" y="220"/>
                  </a:lnTo>
                  <a:lnTo>
                    <a:pt x="137" y="230"/>
                  </a:lnTo>
                  <a:lnTo>
                    <a:pt x="137" y="230"/>
                  </a:lnTo>
                  <a:lnTo>
                    <a:pt x="135" y="240"/>
                  </a:lnTo>
                  <a:lnTo>
                    <a:pt x="135" y="240"/>
                  </a:lnTo>
                  <a:lnTo>
                    <a:pt x="131" y="256"/>
                  </a:lnTo>
                  <a:lnTo>
                    <a:pt x="131" y="256"/>
                  </a:lnTo>
                  <a:lnTo>
                    <a:pt x="127" y="267"/>
                  </a:lnTo>
                  <a:lnTo>
                    <a:pt x="127" y="267"/>
                  </a:lnTo>
                  <a:lnTo>
                    <a:pt x="126" y="271"/>
                  </a:lnTo>
                  <a:lnTo>
                    <a:pt x="126" y="271"/>
                  </a:lnTo>
                  <a:lnTo>
                    <a:pt x="122" y="284"/>
                  </a:lnTo>
                  <a:lnTo>
                    <a:pt x="122" y="284"/>
                  </a:lnTo>
                  <a:lnTo>
                    <a:pt x="117" y="298"/>
                  </a:lnTo>
                  <a:lnTo>
                    <a:pt x="117" y="298"/>
                  </a:lnTo>
                  <a:lnTo>
                    <a:pt x="110" y="315"/>
                  </a:lnTo>
                  <a:lnTo>
                    <a:pt x="110" y="315"/>
                  </a:lnTo>
                  <a:lnTo>
                    <a:pt x="103" y="334"/>
                  </a:lnTo>
                  <a:lnTo>
                    <a:pt x="94" y="353"/>
                  </a:lnTo>
                  <a:lnTo>
                    <a:pt x="94" y="353"/>
                  </a:lnTo>
                  <a:lnTo>
                    <a:pt x="85" y="371"/>
                  </a:lnTo>
                  <a:lnTo>
                    <a:pt x="85" y="371"/>
                  </a:lnTo>
                  <a:lnTo>
                    <a:pt x="76" y="388"/>
                  </a:lnTo>
                  <a:lnTo>
                    <a:pt x="76" y="388"/>
                  </a:lnTo>
                  <a:lnTo>
                    <a:pt x="57" y="420"/>
                  </a:lnTo>
                  <a:lnTo>
                    <a:pt x="57" y="420"/>
                  </a:lnTo>
                  <a:lnTo>
                    <a:pt x="46" y="438"/>
                  </a:lnTo>
                  <a:lnTo>
                    <a:pt x="46" y="438"/>
                  </a:lnTo>
                  <a:lnTo>
                    <a:pt x="31" y="461"/>
                  </a:lnTo>
                  <a:lnTo>
                    <a:pt x="20" y="482"/>
                  </a:lnTo>
                  <a:lnTo>
                    <a:pt x="10" y="502"/>
                  </a:lnTo>
                  <a:lnTo>
                    <a:pt x="0" y="523"/>
                  </a:lnTo>
                  <a:lnTo>
                    <a:pt x="0" y="523"/>
                  </a:lnTo>
                  <a:lnTo>
                    <a:pt x="19" y="508"/>
                  </a:lnTo>
                  <a:lnTo>
                    <a:pt x="36" y="493"/>
                  </a:lnTo>
                  <a:lnTo>
                    <a:pt x="43" y="484"/>
                  </a:lnTo>
                  <a:lnTo>
                    <a:pt x="51" y="475"/>
                  </a:lnTo>
                  <a:lnTo>
                    <a:pt x="59" y="465"/>
                  </a:lnTo>
                  <a:lnTo>
                    <a:pt x="68" y="452"/>
                  </a:lnTo>
                  <a:lnTo>
                    <a:pt x="68" y="452"/>
                  </a:lnTo>
                  <a:lnTo>
                    <a:pt x="79" y="433"/>
                  </a:lnTo>
                  <a:lnTo>
                    <a:pt x="79" y="433"/>
                  </a:lnTo>
                  <a:lnTo>
                    <a:pt x="99" y="400"/>
                  </a:lnTo>
                  <a:lnTo>
                    <a:pt x="99" y="400"/>
                  </a:lnTo>
                  <a:lnTo>
                    <a:pt x="108" y="383"/>
                  </a:lnTo>
                  <a:lnTo>
                    <a:pt x="108" y="383"/>
                  </a:lnTo>
                  <a:lnTo>
                    <a:pt x="117" y="364"/>
                  </a:lnTo>
                  <a:lnTo>
                    <a:pt x="117" y="364"/>
                  </a:lnTo>
                  <a:lnTo>
                    <a:pt x="126" y="344"/>
                  </a:lnTo>
                  <a:lnTo>
                    <a:pt x="134" y="325"/>
                  </a:lnTo>
                  <a:lnTo>
                    <a:pt x="134" y="325"/>
                  </a:lnTo>
                  <a:lnTo>
                    <a:pt x="142" y="307"/>
                  </a:lnTo>
                  <a:lnTo>
                    <a:pt x="142" y="307"/>
                  </a:lnTo>
                  <a:lnTo>
                    <a:pt x="146" y="293"/>
                  </a:lnTo>
                  <a:lnTo>
                    <a:pt x="146" y="293"/>
                  </a:lnTo>
                  <a:lnTo>
                    <a:pt x="151" y="279"/>
                  </a:lnTo>
                  <a:lnTo>
                    <a:pt x="151" y="279"/>
                  </a:lnTo>
                  <a:lnTo>
                    <a:pt x="152" y="275"/>
                  </a:lnTo>
                  <a:lnTo>
                    <a:pt x="152" y="275"/>
                  </a:lnTo>
                  <a:lnTo>
                    <a:pt x="155" y="264"/>
                  </a:lnTo>
                  <a:lnTo>
                    <a:pt x="155" y="264"/>
                  </a:lnTo>
                  <a:lnTo>
                    <a:pt x="160" y="246"/>
                  </a:lnTo>
                  <a:lnTo>
                    <a:pt x="160" y="246"/>
                  </a:lnTo>
                  <a:lnTo>
                    <a:pt x="163" y="236"/>
                  </a:lnTo>
                  <a:lnTo>
                    <a:pt x="163" y="236"/>
                  </a:lnTo>
                  <a:lnTo>
                    <a:pt x="165" y="226"/>
                  </a:lnTo>
                  <a:lnTo>
                    <a:pt x="165" y="226"/>
                  </a:lnTo>
                  <a:lnTo>
                    <a:pt x="170" y="202"/>
                  </a:lnTo>
                  <a:lnTo>
                    <a:pt x="170" y="202"/>
                  </a:lnTo>
                  <a:lnTo>
                    <a:pt x="173" y="179"/>
                  </a:lnTo>
                  <a:lnTo>
                    <a:pt x="173" y="179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6" y="156"/>
                  </a:lnTo>
                  <a:lnTo>
                    <a:pt x="176" y="156"/>
                  </a:lnTo>
                  <a:lnTo>
                    <a:pt x="177" y="137"/>
                  </a:lnTo>
                  <a:lnTo>
                    <a:pt x="177" y="137"/>
                  </a:lnTo>
                  <a:lnTo>
                    <a:pt x="179" y="111"/>
                  </a:lnTo>
                  <a:lnTo>
                    <a:pt x="179" y="111"/>
                  </a:lnTo>
                  <a:lnTo>
                    <a:pt x="179" y="96"/>
                  </a:lnTo>
                  <a:lnTo>
                    <a:pt x="179" y="96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4" y="56"/>
                  </a:lnTo>
                  <a:lnTo>
                    <a:pt x="172" y="45"/>
                  </a:lnTo>
                  <a:lnTo>
                    <a:pt x="172" y="45"/>
                  </a:lnTo>
                  <a:lnTo>
                    <a:pt x="170" y="33"/>
                  </a:lnTo>
                  <a:lnTo>
                    <a:pt x="170" y="33"/>
                  </a:lnTo>
                  <a:lnTo>
                    <a:pt x="165" y="22"/>
                  </a:lnTo>
                  <a:lnTo>
                    <a:pt x="165" y="22"/>
                  </a:lnTo>
                  <a:lnTo>
                    <a:pt x="156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0">
              <a:extLst>
                <a:ext uri="{FF2B5EF4-FFF2-40B4-BE49-F238E27FC236}">
                  <a16:creationId xmlns:a16="http://schemas.microsoft.com/office/drawing/2014/main" id="{E1C591BB-47D3-453F-EBEB-F895BDB68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5" y="3738"/>
              <a:ext cx="179" cy="581"/>
            </a:xfrm>
            <a:custGeom>
              <a:avLst/>
              <a:gdLst>
                <a:gd name="T0" fmla="*/ 3 w 179"/>
                <a:gd name="T1" fmla="*/ 0 h 581"/>
                <a:gd name="T2" fmla="*/ 0 w 179"/>
                <a:gd name="T3" fmla="*/ 47 h 581"/>
                <a:gd name="T4" fmla="*/ 3 w 179"/>
                <a:gd name="T5" fmla="*/ 70 h 581"/>
                <a:gd name="T6" fmla="*/ 8 w 179"/>
                <a:gd name="T7" fmla="*/ 97 h 581"/>
                <a:gd name="T8" fmla="*/ 13 w 179"/>
                <a:gd name="T9" fmla="*/ 112 h 581"/>
                <a:gd name="T10" fmla="*/ 19 w 179"/>
                <a:gd name="T11" fmla="*/ 137 h 581"/>
                <a:gd name="T12" fmla="*/ 26 w 179"/>
                <a:gd name="T13" fmla="*/ 157 h 581"/>
                <a:gd name="T14" fmla="*/ 35 w 179"/>
                <a:gd name="T15" fmla="*/ 182 h 581"/>
                <a:gd name="T16" fmla="*/ 44 w 179"/>
                <a:gd name="T17" fmla="*/ 208 h 581"/>
                <a:gd name="T18" fmla="*/ 54 w 179"/>
                <a:gd name="T19" fmla="*/ 233 h 581"/>
                <a:gd name="T20" fmla="*/ 71 w 179"/>
                <a:gd name="T21" fmla="*/ 275 h 581"/>
                <a:gd name="T22" fmla="*/ 77 w 179"/>
                <a:gd name="T23" fmla="*/ 293 h 581"/>
                <a:gd name="T24" fmla="*/ 84 w 179"/>
                <a:gd name="T25" fmla="*/ 307 h 581"/>
                <a:gd name="T26" fmla="*/ 99 w 179"/>
                <a:gd name="T27" fmla="*/ 344 h 581"/>
                <a:gd name="T28" fmla="*/ 130 w 179"/>
                <a:gd name="T29" fmla="*/ 432 h 581"/>
                <a:gd name="T30" fmla="*/ 141 w 179"/>
                <a:gd name="T31" fmla="*/ 468 h 581"/>
                <a:gd name="T32" fmla="*/ 147 w 179"/>
                <a:gd name="T33" fmla="*/ 489 h 581"/>
                <a:gd name="T34" fmla="*/ 153 w 179"/>
                <a:gd name="T35" fmla="*/ 515 h 581"/>
                <a:gd name="T36" fmla="*/ 174 w 179"/>
                <a:gd name="T37" fmla="*/ 581 h 581"/>
                <a:gd name="T38" fmla="*/ 178 w 179"/>
                <a:gd name="T39" fmla="*/ 557 h 581"/>
                <a:gd name="T40" fmla="*/ 178 w 179"/>
                <a:gd name="T41" fmla="*/ 523 h 581"/>
                <a:gd name="T42" fmla="*/ 174 w 179"/>
                <a:gd name="T43" fmla="*/ 497 h 581"/>
                <a:gd name="T44" fmla="*/ 172 w 179"/>
                <a:gd name="T45" fmla="*/ 483 h 581"/>
                <a:gd name="T46" fmla="*/ 167 w 179"/>
                <a:gd name="T47" fmla="*/ 461 h 581"/>
                <a:gd name="T48" fmla="*/ 155 w 179"/>
                <a:gd name="T49" fmla="*/ 424 h 581"/>
                <a:gd name="T50" fmla="*/ 123 w 179"/>
                <a:gd name="T51" fmla="*/ 334 h 581"/>
                <a:gd name="T52" fmla="*/ 109 w 179"/>
                <a:gd name="T53" fmla="*/ 297 h 581"/>
                <a:gd name="T54" fmla="*/ 102 w 179"/>
                <a:gd name="T55" fmla="*/ 283 h 581"/>
                <a:gd name="T56" fmla="*/ 95 w 179"/>
                <a:gd name="T57" fmla="*/ 265 h 581"/>
                <a:gd name="T58" fmla="*/ 78 w 179"/>
                <a:gd name="T59" fmla="*/ 223 h 581"/>
                <a:gd name="T60" fmla="*/ 68 w 179"/>
                <a:gd name="T61" fmla="*/ 199 h 581"/>
                <a:gd name="T62" fmla="*/ 59 w 179"/>
                <a:gd name="T63" fmla="*/ 173 h 581"/>
                <a:gd name="T64" fmla="*/ 52 w 179"/>
                <a:gd name="T65" fmla="*/ 150 h 581"/>
                <a:gd name="T66" fmla="*/ 45 w 179"/>
                <a:gd name="T67" fmla="*/ 129 h 581"/>
                <a:gd name="T68" fmla="*/ 37 w 179"/>
                <a:gd name="T69" fmla="*/ 105 h 581"/>
                <a:gd name="T70" fmla="*/ 34 w 179"/>
                <a:gd name="T71" fmla="*/ 90 h 581"/>
                <a:gd name="T72" fmla="*/ 19 w 179"/>
                <a:gd name="T73" fmla="*/ 42 h 581"/>
                <a:gd name="T74" fmla="*/ 3 w 179"/>
                <a:gd name="T75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9" h="581">
                  <a:moveTo>
                    <a:pt x="3" y="0"/>
                  </a:moveTo>
                  <a:lnTo>
                    <a:pt x="3" y="0"/>
                  </a:lnTo>
                  <a:lnTo>
                    <a:pt x="0" y="23"/>
                  </a:lnTo>
                  <a:lnTo>
                    <a:pt x="0" y="47"/>
                  </a:lnTo>
                  <a:lnTo>
                    <a:pt x="1" y="58"/>
                  </a:lnTo>
                  <a:lnTo>
                    <a:pt x="3" y="70"/>
                  </a:lnTo>
                  <a:lnTo>
                    <a:pt x="5" y="84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13" y="112"/>
                  </a:lnTo>
                  <a:lnTo>
                    <a:pt x="13" y="112"/>
                  </a:lnTo>
                  <a:lnTo>
                    <a:pt x="19" y="137"/>
                  </a:lnTo>
                  <a:lnTo>
                    <a:pt x="19" y="137"/>
                  </a:lnTo>
                  <a:lnTo>
                    <a:pt x="26" y="157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44" y="208"/>
                  </a:lnTo>
                  <a:lnTo>
                    <a:pt x="44" y="208"/>
                  </a:lnTo>
                  <a:lnTo>
                    <a:pt x="54" y="233"/>
                  </a:lnTo>
                  <a:lnTo>
                    <a:pt x="54" y="233"/>
                  </a:lnTo>
                  <a:lnTo>
                    <a:pt x="71" y="275"/>
                  </a:lnTo>
                  <a:lnTo>
                    <a:pt x="71" y="275"/>
                  </a:lnTo>
                  <a:lnTo>
                    <a:pt x="77" y="293"/>
                  </a:lnTo>
                  <a:lnTo>
                    <a:pt x="77" y="293"/>
                  </a:lnTo>
                  <a:lnTo>
                    <a:pt x="84" y="307"/>
                  </a:lnTo>
                  <a:lnTo>
                    <a:pt x="84" y="307"/>
                  </a:lnTo>
                  <a:lnTo>
                    <a:pt x="99" y="344"/>
                  </a:lnTo>
                  <a:lnTo>
                    <a:pt x="99" y="344"/>
                  </a:lnTo>
                  <a:lnTo>
                    <a:pt x="115" y="390"/>
                  </a:lnTo>
                  <a:lnTo>
                    <a:pt x="130" y="432"/>
                  </a:lnTo>
                  <a:lnTo>
                    <a:pt x="130" y="432"/>
                  </a:lnTo>
                  <a:lnTo>
                    <a:pt x="141" y="468"/>
                  </a:lnTo>
                  <a:lnTo>
                    <a:pt x="141" y="468"/>
                  </a:lnTo>
                  <a:lnTo>
                    <a:pt x="147" y="489"/>
                  </a:lnTo>
                  <a:lnTo>
                    <a:pt x="147" y="489"/>
                  </a:lnTo>
                  <a:lnTo>
                    <a:pt x="153" y="515"/>
                  </a:lnTo>
                  <a:lnTo>
                    <a:pt x="160" y="537"/>
                  </a:lnTo>
                  <a:lnTo>
                    <a:pt x="174" y="581"/>
                  </a:lnTo>
                  <a:lnTo>
                    <a:pt x="174" y="581"/>
                  </a:lnTo>
                  <a:lnTo>
                    <a:pt x="178" y="557"/>
                  </a:lnTo>
                  <a:lnTo>
                    <a:pt x="179" y="534"/>
                  </a:lnTo>
                  <a:lnTo>
                    <a:pt x="178" y="523"/>
                  </a:lnTo>
                  <a:lnTo>
                    <a:pt x="177" y="510"/>
                  </a:lnTo>
                  <a:lnTo>
                    <a:pt x="174" y="497"/>
                  </a:lnTo>
                  <a:lnTo>
                    <a:pt x="172" y="483"/>
                  </a:lnTo>
                  <a:lnTo>
                    <a:pt x="172" y="483"/>
                  </a:lnTo>
                  <a:lnTo>
                    <a:pt x="167" y="461"/>
                  </a:lnTo>
                  <a:lnTo>
                    <a:pt x="167" y="461"/>
                  </a:lnTo>
                  <a:lnTo>
                    <a:pt x="155" y="424"/>
                  </a:lnTo>
                  <a:lnTo>
                    <a:pt x="155" y="424"/>
                  </a:lnTo>
                  <a:lnTo>
                    <a:pt x="140" y="381"/>
                  </a:lnTo>
                  <a:lnTo>
                    <a:pt x="123" y="334"/>
                  </a:lnTo>
                  <a:lnTo>
                    <a:pt x="123" y="334"/>
                  </a:lnTo>
                  <a:lnTo>
                    <a:pt x="109" y="297"/>
                  </a:lnTo>
                  <a:lnTo>
                    <a:pt x="109" y="297"/>
                  </a:lnTo>
                  <a:lnTo>
                    <a:pt x="102" y="283"/>
                  </a:lnTo>
                  <a:lnTo>
                    <a:pt x="102" y="283"/>
                  </a:lnTo>
                  <a:lnTo>
                    <a:pt x="95" y="265"/>
                  </a:lnTo>
                  <a:lnTo>
                    <a:pt x="95" y="265"/>
                  </a:lnTo>
                  <a:lnTo>
                    <a:pt x="78" y="223"/>
                  </a:lnTo>
                  <a:lnTo>
                    <a:pt x="78" y="223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59" y="173"/>
                  </a:lnTo>
                  <a:lnTo>
                    <a:pt x="59" y="173"/>
                  </a:lnTo>
                  <a:lnTo>
                    <a:pt x="52" y="150"/>
                  </a:lnTo>
                  <a:lnTo>
                    <a:pt x="45" y="129"/>
                  </a:lnTo>
                  <a:lnTo>
                    <a:pt x="45" y="129"/>
                  </a:lnTo>
                  <a:lnTo>
                    <a:pt x="37" y="105"/>
                  </a:lnTo>
                  <a:lnTo>
                    <a:pt x="37" y="105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26" y="65"/>
                  </a:lnTo>
                  <a:lnTo>
                    <a:pt x="19" y="4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1">
              <a:extLst>
                <a:ext uri="{FF2B5EF4-FFF2-40B4-BE49-F238E27FC236}">
                  <a16:creationId xmlns:a16="http://schemas.microsoft.com/office/drawing/2014/main" id="{985CBAD1-3599-DE75-4E0A-A907388BF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" y="3581"/>
              <a:ext cx="425" cy="187"/>
            </a:xfrm>
            <a:custGeom>
              <a:avLst/>
              <a:gdLst>
                <a:gd name="T0" fmla="*/ 425 w 425"/>
                <a:gd name="T1" fmla="*/ 187 h 187"/>
                <a:gd name="T2" fmla="*/ 386 w 425"/>
                <a:gd name="T3" fmla="*/ 161 h 187"/>
                <a:gd name="T4" fmla="*/ 342 w 425"/>
                <a:gd name="T5" fmla="*/ 137 h 187"/>
                <a:gd name="T6" fmla="*/ 307 w 425"/>
                <a:gd name="T7" fmla="*/ 119 h 187"/>
                <a:gd name="T8" fmla="*/ 284 w 425"/>
                <a:gd name="T9" fmla="*/ 105 h 187"/>
                <a:gd name="T10" fmla="*/ 259 w 425"/>
                <a:gd name="T11" fmla="*/ 90 h 187"/>
                <a:gd name="T12" fmla="*/ 229 w 425"/>
                <a:gd name="T13" fmla="*/ 70 h 187"/>
                <a:gd name="T14" fmla="*/ 203 w 425"/>
                <a:gd name="T15" fmla="*/ 52 h 187"/>
                <a:gd name="T16" fmla="*/ 182 w 425"/>
                <a:gd name="T17" fmla="*/ 35 h 187"/>
                <a:gd name="T18" fmla="*/ 159 w 425"/>
                <a:gd name="T19" fmla="*/ 19 h 187"/>
                <a:gd name="T20" fmla="*/ 148 w 425"/>
                <a:gd name="T21" fmla="*/ 13 h 187"/>
                <a:gd name="T22" fmla="*/ 138 w 425"/>
                <a:gd name="T23" fmla="*/ 8 h 187"/>
                <a:gd name="T24" fmla="*/ 120 w 425"/>
                <a:gd name="T25" fmla="*/ 3 h 187"/>
                <a:gd name="T26" fmla="*/ 106 w 425"/>
                <a:gd name="T27" fmla="*/ 1 h 187"/>
                <a:gd name="T28" fmla="*/ 96 w 425"/>
                <a:gd name="T29" fmla="*/ 0 h 187"/>
                <a:gd name="T30" fmla="*/ 68 w 425"/>
                <a:gd name="T31" fmla="*/ 1 h 187"/>
                <a:gd name="T32" fmla="*/ 45 w 425"/>
                <a:gd name="T33" fmla="*/ 5 h 187"/>
                <a:gd name="T34" fmla="*/ 0 w 425"/>
                <a:gd name="T35" fmla="*/ 17 h 187"/>
                <a:gd name="T36" fmla="*/ 23 w 425"/>
                <a:gd name="T37" fmla="*/ 20 h 187"/>
                <a:gd name="T38" fmla="*/ 46 w 425"/>
                <a:gd name="T39" fmla="*/ 24 h 187"/>
                <a:gd name="T40" fmla="*/ 95 w 425"/>
                <a:gd name="T41" fmla="*/ 27 h 187"/>
                <a:gd name="T42" fmla="*/ 104 w 425"/>
                <a:gd name="T43" fmla="*/ 27 h 187"/>
                <a:gd name="T44" fmla="*/ 115 w 425"/>
                <a:gd name="T45" fmla="*/ 29 h 187"/>
                <a:gd name="T46" fmla="*/ 129 w 425"/>
                <a:gd name="T47" fmla="*/ 33 h 187"/>
                <a:gd name="T48" fmla="*/ 145 w 425"/>
                <a:gd name="T49" fmla="*/ 42 h 187"/>
                <a:gd name="T50" fmla="*/ 165 w 425"/>
                <a:gd name="T51" fmla="*/ 56 h 187"/>
                <a:gd name="T52" fmla="*/ 187 w 425"/>
                <a:gd name="T53" fmla="*/ 73 h 187"/>
                <a:gd name="T54" fmla="*/ 213 w 425"/>
                <a:gd name="T55" fmla="*/ 91 h 187"/>
                <a:gd name="T56" fmla="*/ 244 w 425"/>
                <a:gd name="T57" fmla="*/ 112 h 187"/>
                <a:gd name="T58" fmla="*/ 271 w 425"/>
                <a:gd name="T59" fmla="*/ 128 h 187"/>
                <a:gd name="T60" fmla="*/ 293 w 425"/>
                <a:gd name="T61" fmla="*/ 141 h 187"/>
                <a:gd name="T62" fmla="*/ 330 w 425"/>
                <a:gd name="T63" fmla="*/ 160 h 187"/>
                <a:gd name="T64" fmla="*/ 344 w 425"/>
                <a:gd name="T65" fmla="*/ 167 h 187"/>
                <a:gd name="T66" fmla="*/ 378 w 425"/>
                <a:gd name="T67" fmla="*/ 179 h 187"/>
                <a:gd name="T68" fmla="*/ 401 w 425"/>
                <a:gd name="T69" fmla="*/ 184 h 187"/>
                <a:gd name="T70" fmla="*/ 425 w 425"/>
                <a:gd name="T71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5" h="187">
                  <a:moveTo>
                    <a:pt x="425" y="187"/>
                  </a:moveTo>
                  <a:lnTo>
                    <a:pt x="425" y="187"/>
                  </a:lnTo>
                  <a:lnTo>
                    <a:pt x="386" y="161"/>
                  </a:lnTo>
                  <a:lnTo>
                    <a:pt x="386" y="161"/>
                  </a:lnTo>
                  <a:lnTo>
                    <a:pt x="366" y="150"/>
                  </a:lnTo>
                  <a:lnTo>
                    <a:pt x="342" y="137"/>
                  </a:lnTo>
                  <a:lnTo>
                    <a:pt x="342" y="137"/>
                  </a:lnTo>
                  <a:lnTo>
                    <a:pt x="307" y="119"/>
                  </a:lnTo>
                  <a:lnTo>
                    <a:pt x="307" y="119"/>
                  </a:lnTo>
                  <a:lnTo>
                    <a:pt x="284" y="105"/>
                  </a:lnTo>
                  <a:lnTo>
                    <a:pt x="259" y="90"/>
                  </a:lnTo>
                  <a:lnTo>
                    <a:pt x="259" y="90"/>
                  </a:lnTo>
                  <a:lnTo>
                    <a:pt x="229" y="70"/>
                  </a:lnTo>
                  <a:lnTo>
                    <a:pt x="229" y="70"/>
                  </a:lnTo>
                  <a:lnTo>
                    <a:pt x="203" y="52"/>
                  </a:lnTo>
                  <a:lnTo>
                    <a:pt x="203" y="52"/>
                  </a:lnTo>
                  <a:lnTo>
                    <a:pt x="182" y="35"/>
                  </a:lnTo>
                  <a:lnTo>
                    <a:pt x="182" y="35"/>
                  </a:lnTo>
                  <a:lnTo>
                    <a:pt x="171" y="26"/>
                  </a:lnTo>
                  <a:lnTo>
                    <a:pt x="159" y="19"/>
                  </a:lnTo>
                  <a:lnTo>
                    <a:pt x="159" y="19"/>
                  </a:lnTo>
                  <a:lnTo>
                    <a:pt x="148" y="13"/>
                  </a:lnTo>
                  <a:lnTo>
                    <a:pt x="138" y="8"/>
                  </a:lnTo>
                  <a:lnTo>
                    <a:pt x="138" y="8"/>
                  </a:lnTo>
                  <a:lnTo>
                    <a:pt x="128" y="5"/>
                  </a:lnTo>
                  <a:lnTo>
                    <a:pt x="120" y="3"/>
                  </a:lnTo>
                  <a:lnTo>
                    <a:pt x="120" y="3"/>
                  </a:lnTo>
                  <a:lnTo>
                    <a:pt x="106" y="1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81" y="0"/>
                  </a:lnTo>
                  <a:lnTo>
                    <a:pt x="68" y="1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22" y="10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23" y="20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69" y="26"/>
                  </a:lnTo>
                  <a:lnTo>
                    <a:pt x="95" y="27"/>
                  </a:lnTo>
                  <a:lnTo>
                    <a:pt x="95" y="27"/>
                  </a:lnTo>
                  <a:lnTo>
                    <a:pt x="104" y="27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22" y="31"/>
                  </a:lnTo>
                  <a:lnTo>
                    <a:pt x="129" y="33"/>
                  </a:lnTo>
                  <a:lnTo>
                    <a:pt x="137" y="36"/>
                  </a:lnTo>
                  <a:lnTo>
                    <a:pt x="145" y="42"/>
                  </a:lnTo>
                  <a:lnTo>
                    <a:pt x="145" y="42"/>
                  </a:lnTo>
                  <a:lnTo>
                    <a:pt x="165" y="56"/>
                  </a:lnTo>
                  <a:lnTo>
                    <a:pt x="165" y="56"/>
                  </a:lnTo>
                  <a:lnTo>
                    <a:pt x="187" y="73"/>
                  </a:lnTo>
                  <a:lnTo>
                    <a:pt x="187" y="73"/>
                  </a:lnTo>
                  <a:lnTo>
                    <a:pt x="213" y="91"/>
                  </a:lnTo>
                  <a:lnTo>
                    <a:pt x="213" y="91"/>
                  </a:lnTo>
                  <a:lnTo>
                    <a:pt x="244" y="112"/>
                  </a:lnTo>
                  <a:lnTo>
                    <a:pt x="244" y="112"/>
                  </a:lnTo>
                  <a:lnTo>
                    <a:pt x="271" y="128"/>
                  </a:lnTo>
                  <a:lnTo>
                    <a:pt x="293" y="141"/>
                  </a:lnTo>
                  <a:lnTo>
                    <a:pt x="293" y="141"/>
                  </a:lnTo>
                  <a:lnTo>
                    <a:pt x="318" y="155"/>
                  </a:lnTo>
                  <a:lnTo>
                    <a:pt x="330" y="160"/>
                  </a:lnTo>
                  <a:lnTo>
                    <a:pt x="330" y="160"/>
                  </a:lnTo>
                  <a:lnTo>
                    <a:pt x="344" y="167"/>
                  </a:lnTo>
                  <a:lnTo>
                    <a:pt x="356" y="171"/>
                  </a:lnTo>
                  <a:lnTo>
                    <a:pt x="378" y="179"/>
                  </a:lnTo>
                  <a:lnTo>
                    <a:pt x="378" y="179"/>
                  </a:lnTo>
                  <a:lnTo>
                    <a:pt x="401" y="184"/>
                  </a:lnTo>
                  <a:lnTo>
                    <a:pt x="425" y="187"/>
                  </a:lnTo>
                  <a:lnTo>
                    <a:pt x="425" y="18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2">
              <a:extLst>
                <a:ext uri="{FF2B5EF4-FFF2-40B4-BE49-F238E27FC236}">
                  <a16:creationId xmlns:a16="http://schemas.microsoft.com/office/drawing/2014/main" id="{CE7CD0D2-7655-B94D-D542-9378F4FD1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5" y="3934"/>
              <a:ext cx="208" cy="206"/>
            </a:xfrm>
            <a:custGeom>
              <a:avLst/>
              <a:gdLst>
                <a:gd name="T0" fmla="*/ 208 w 208"/>
                <a:gd name="T1" fmla="*/ 206 h 206"/>
                <a:gd name="T2" fmla="*/ 201 w 208"/>
                <a:gd name="T3" fmla="*/ 195 h 206"/>
                <a:gd name="T4" fmla="*/ 192 w 208"/>
                <a:gd name="T5" fmla="*/ 186 h 206"/>
                <a:gd name="T6" fmla="*/ 175 w 208"/>
                <a:gd name="T7" fmla="*/ 170 h 206"/>
                <a:gd name="T8" fmla="*/ 156 w 208"/>
                <a:gd name="T9" fmla="*/ 157 h 206"/>
                <a:gd name="T10" fmla="*/ 134 w 208"/>
                <a:gd name="T11" fmla="*/ 142 h 206"/>
                <a:gd name="T12" fmla="*/ 100 w 208"/>
                <a:gd name="T13" fmla="*/ 120 h 206"/>
                <a:gd name="T14" fmla="*/ 81 w 208"/>
                <a:gd name="T15" fmla="*/ 108 h 206"/>
                <a:gd name="T16" fmla="*/ 59 w 208"/>
                <a:gd name="T17" fmla="*/ 92 h 206"/>
                <a:gd name="T18" fmla="*/ 50 w 208"/>
                <a:gd name="T19" fmla="*/ 84 h 206"/>
                <a:gd name="T20" fmla="*/ 44 w 208"/>
                <a:gd name="T21" fmla="*/ 76 h 206"/>
                <a:gd name="T22" fmla="*/ 39 w 208"/>
                <a:gd name="T23" fmla="*/ 70 h 206"/>
                <a:gd name="T24" fmla="*/ 35 w 208"/>
                <a:gd name="T25" fmla="*/ 64 h 206"/>
                <a:gd name="T26" fmla="*/ 28 w 208"/>
                <a:gd name="T27" fmla="*/ 49 h 206"/>
                <a:gd name="T28" fmla="*/ 27 w 208"/>
                <a:gd name="T29" fmla="*/ 44 h 206"/>
                <a:gd name="T30" fmla="*/ 27 w 208"/>
                <a:gd name="T31" fmla="*/ 37 h 206"/>
                <a:gd name="T32" fmla="*/ 28 w 208"/>
                <a:gd name="T33" fmla="*/ 34 h 206"/>
                <a:gd name="T34" fmla="*/ 31 w 208"/>
                <a:gd name="T35" fmla="*/ 31 h 206"/>
                <a:gd name="T36" fmla="*/ 38 w 208"/>
                <a:gd name="T37" fmla="*/ 30 h 206"/>
                <a:gd name="T38" fmla="*/ 48 w 208"/>
                <a:gd name="T39" fmla="*/ 27 h 206"/>
                <a:gd name="T40" fmla="*/ 72 w 208"/>
                <a:gd name="T41" fmla="*/ 28 h 206"/>
                <a:gd name="T42" fmla="*/ 84 w 208"/>
                <a:gd name="T43" fmla="*/ 30 h 206"/>
                <a:gd name="T44" fmla="*/ 92 w 208"/>
                <a:gd name="T45" fmla="*/ 32 h 206"/>
                <a:gd name="T46" fmla="*/ 114 w 208"/>
                <a:gd name="T47" fmla="*/ 41 h 206"/>
                <a:gd name="T48" fmla="*/ 134 w 208"/>
                <a:gd name="T49" fmla="*/ 50 h 206"/>
                <a:gd name="T50" fmla="*/ 166 w 208"/>
                <a:gd name="T51" fmla="*/ 63 h 206"/>
                <a:gd name="T52" fmla="*/ 179 w 208"/>
                <a:gd name="T53" fmla="*/ 66 h 206"/>
                <a:gd name="T54" fmla="*/ 161 w 208"/>
                <a:gd name="T55" fmla="*/ 51 h 206"/>
                <a:gd name="T56" fmla="*/ 145 w 208"/>
                <a:gd name="T57" fmla="*/ 34 h 206"/>
                <a:gd name="T58" fmla="*/ 126 w 208"/>
                <a:gd name="T59" fmla="*/ 19 h 206"/>
                <a:gd name="T60" fmla="*/ 114 w 208"/>
                <a:gd name="T61" fmla="*/ 13 h 206"/>
                <a:gd name="T62" fmla="*/ 98 w 208"/>
                <a:gd name="T63" fmla="*/ 7 h 206"/>
                <a:gd name="T64" fmla="*/ 75 w 208"/>
                <a:gd name="T65" fmla="*/ 2 h 206"/>
                <a:gd name="T66" fmla="*/ 57 w 208"/>
                <a:gd name="T67" fmla="*/ 0 h 206"/>
                <a:gd name="T68" fmla="*/ 34 w 208"/>
                <a:gd name="T69" fmla="*/ 3 h 206"/>
                <a:gd name="T70" fmla="*/ 27 w 208"/>
                <a:gd name="T71" fmla="*/ 5 h 206"/>
                <a:gd name="T72" fmla="*/ 19 w 208"/>
                <a:gd name="T73" fmla="*/ 7 h 206"/>
                <a:gd name="T74" fmla="*/ 11 w 208"/>
                <a:gd name="T75" fmla="*/ 14 h 206"/>
                <a:gd name="T76" fmla="*/ 8 w 208"/>
                <a:gd name="T77" fmla="*/ 17 h 206"/>
                <a:gd name="T78" fmla="*/ 6 w 208"/>
                <a:gd name="T79" fmla="*/ 22 h 206"/>
                <a:gd name="T80" fmla="*/ 0 w 208"/>
                <a:gd name="T81" fmla="*/ 40 h 206"/>
                <a:gd name="T82" fmla="*/ 1 w 208"/>
                <a:gd name="T83" fmla="*/ 49 h 206"/>
                <a:gd name="T84" fmla="*/ 2 w 208"/>
                <a:gd name="T85" fmla="*/ 56 h 206"/>
                <a:gd name="T86" fmla="*/ 12 w 208"/>
                <a:gd name="T87" fmla="*/ 78 h 206"/>
                <a:gd name="T88" fmla="*/ 18 w 208"/>
                <a:gd name="T89" fmla="*/ 85 h 206"/>
                <a:gd name="T90" fmla="*/ 24 w 208"/>
                <a:gd name="T91" fmla="*/ 93 h 206"/>
                <a:gd name="T92" fmla="*/ 31 w 208"/>
                <a:gd name="T93" fmla="*/ 102 h 206"/>
                <a:gd name="T94" fmla="*/ 41 w 208"/>
                <a:gd name="T95" fmla="*/ 111 h 206"/>
                <a:gd name="T96" fmla="*/ 65 w 208"/>
                <a:gd name="T97" fmla="*/ 129 h 206"/>
                <a:gd name="T98" fmla="*/ 85 w 208"/>
                <a:gd name="T99" fmla="*/ 142 h 206"/>
                <a:gd name="T100" fmla="*/ 120 w 208"/>
                <a:gd name="T101" fmla="*/ 165 h 206"/>
                <a:gd name="T102" fmla="*/ 144 w 208"/>
                <a:gd name="T103" fmla="*/ 178 h 206"/>
                <a:gd name="T104" fmla="*/ 165 w 208"/>
                <a:gd name="T105" fmla="*/ 187 h 206"/>
                <a:gd name="T106" fmla="*/ 187 w 208"/>
                <a:gd name="T107" fmla="*/ 195 h 206"/>
                <a:gd name="T108" fmla="*/ 208 w 208"/>
                <a:gd name="T10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8" h="206">
                  <a:moveTo>
                    <a:pt x="208" y="206"/>
                  </a:moveTo>
                  <a:lnTo>
                    <a:pt x="208" y="206"/>
                  </a:lnTo>
                  <a:lnTo>
                    <a:pt x="204" y="201"/>
                  </a:lnTo>
                  <a:lnTo>
                    <a:pt x="201" y="195"/>
                  </a:lnTo>
                  <a:lnTo>
                    <a:pt x="192" y="186"/>
                  </a:lnTo>
                  <a:lnTo>
                    <a:pt x="192" y="186"/>
                  </a:lnTo>
                  <a:lnTo>
                    <a:pt x="184" y="178"/>
                  </a:lnTo>
                  <a:lnTo>
                    <a:pt x="175" y="170"/>
                  </a:lnTo>
                  <a:lnTo>
                    <a:pt x="175" y="170"/>
                  </a:lnTo>
                  <a:lnTo>
                    <a:pt x="156" y="157"/>
                  </a:lnTo>
                  <a:lnTo>
                    <a:pt x="134" y="142"/>
                  </a:lnTo>
                  <a:lnTo>
                    <a:pt x="134" y="142"/>
                  </a:lnTo>
                  <a:lnTo>
                    <a:pt x="100" y="120"/>
                  </a:lnTo>
                  <a:lnTo>
                    <a:pt x="100" y="120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69" y="100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0" y="84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39" y="70"/>
                  </a:lnTo>
                  <a:lnTo>
                    <a:pt x="39" y="70"/>
                  </a:lnTo>
                  <a:lnTo>
                    <a:pt x="35" y="64"/>
                  </a:lnTo>
                  <a:lnTo>
                    <a:pt x="35" y="64"/>
                  </a:lnTo>
                  <a:lnTo>
                    <a:pt x="31" y="56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7" y="44"/>
                  </a:lnTo>
                  <a:lnTo>
                    <a:pt x="27" y="41"/>
                  </a:lnTo>
                  <a:lnTo>
                    <a:pt x="27" y="37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9" y="32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48" y="27"/>
                  </a:lnTo>
                  <a:lnTo>
                    <a:pt x="57" y="27"/>
                  </a:lnTo>
                  <a:lnTo>
                    <a:pt x="72" y="28"/>
                  </a:lnTo>
                  <a:lnTo>
                    <a:pt x="72" y="28"/>
                  </a:lnTo>
                  <a:lnTo>
                    <a:pt x="84" y="30"/>
                  </a:lnTo>
                  <a:lnTo>
                    <a:pt x="92" y="32"/>
                  </a:lnTo>
                  <a:lnTo>
                    <a:pt x="92" y="32"/>
                  </a:lnTo>
                  <a:lnTo>
                    <a:pt x="104" y="36"/>
                  </a:lnTo>
                  <a:lnTo>
                    <a:pt x="114" y="41"/>
                  </a:lnTo>
                  <a:lnTo>
                    <a:pt x="134" y="50"/>
                  </a:lnTo>
                  <a:lnTo>
                    <a:pt x="134" y="50"/>
                  </a:lnTo>
                  <a:lnTo>
                    <a:pt x="155" y="60"/>
                  </a:lnTo>
                  <a:lnTo>
                    <a:pt x="166" y="63"/>
                  </a:lnTo>
                  <a:lnTo>
                    <a:pt x="179" y="66"/>
                  </a:lnTo>
                  <a:lnTo>
                    <a:pt x="179" y="66"/>
                  </a:lnTo>
                  <a:lnTo>
                    <a:pt x="170" y="59"/>
                  </a:lnTo>
                  <a:lnTo>
                    <a:pt x="161" y="51"/>
                  </a:lnTo>
                  <a:lnTo>
                    <a:pt x="145" y="34"/>
                  </a:lnTo>
                  <a:lnTo>
                    <a:pt x="145" y="34"/>
                  </a:lnTo>
                  <a:lnTo>
                    <a:pt x="136" y="26"/>
                  </a:lnTo>
                  <a:lnTo>
                    <a:pt x="126" y="19"/>
                  </a:lnTo>
                  <a:lnTo>
                    <a:pt x="126" y="19"/>
                  </a:lnTo>
                  <a:lnTo>
                    <a:pt x="114" y="13"/>
                  </a:lnTo>
                  <a:lnTo>
                    <a:pt x="98" y="7"/>
                  </a:lnTo>
                  <a:lnTo>
                    <a:pt x="98" y="7"/>
                  </a:lnTo>
                  <a:lnTo>
                    <a:pt x="89" y="4"/>
                  </a:lnTo>
                  <a:lnTo>
                    <a:pt x="75" y="2"/>
                  </a:lnTo>
                  <a:lnTo>
                    <a:pt x="75" y="2"/>
                  </a:lnTo>
                  <a:lnTo>
                    <a:pt x="57" y="0"/>
                  </a:lnTo>
                  <a:lnTo>
                    <a:pt x="46" y="2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27" y="5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6" y="11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8" y="17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1" y="31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" y="49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8" y="69"/>
                  </a:lnTo>
                  <a:lnTo>
                    <a:pt x="12" y="78"/>
                  </a:lnTo>
                  <a:lnTo>
                    <a:pt x="12" y="78"/>
                  </a:lnTo>
                  <a:lnTo>
                    <a:pt x="18" y="85"/>
                  </a:lnTo>
                  <a:lnTo>
                    <a:pt x="18" y="85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31" y="102"/>
                  </a:lnTo>
                  <a:lnTo>
                    <a:pt x="41" y="111"/>
                  </a:lnTo>
                  <a:lnTo>
                    <a:pt x="41" y="111"/>
                  </a:lnTo>
                  <a:lnTo>
                    <a:pt x="54" y="121"/>
                  </a:lnTo>
                  <a:lnTo>
                    <a:pt x="65" y="129"/>
                  </a:lnTo>
                  <a:lnTo>
                    <a:pt x="65" y="129"/>
                  </a:lnTo>
                  <a:lnTo>
                    <a:pt x="85" y="142"/>
                  </a:lnTo>
                  <a:lnTo>
                    <a:pt x="85" y="142"/>
                  </a:lnTo>
                  <a:lnTo>
                    <a:pt x="120" y="165"/>
                  </a:lnTo>
                  <a:lnTo>
                    <a:pt x="120" y="165"/>
                  </a:lnTo>
                  <a:lnTo>
                    <a:pt x="144" y="178"/>
                  </a:lnTo>
                  <a:lnTo>
                    <a:pt x="165" y="187"/>
                  </a:lnTo>
                  <a:lnTo>
                    <a:pt x="165" y="187"/>
                  </a:lnTo>
                  <a:lnTo>
                    <a:pt x="187" y="195"/>
                  </a:lnTo>
                  <a:lnTo>
                    <a:pt x="187" y="195"/>
                  </a:lnTo>
                  <a:lnTo>
                    <a:pt x="197" y="199"/>
                  </a:lnTo>
                  <a:lnTo>
                    <a:pt x="208" y="206"/>
                  </a:lnTo>
                  <a:lnTo>
                    <a:pt x="208" y="20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3">
              <a:extLst>
                <a:ext uri="{FF2B5EF4-FFF2-40B4-BE49-F238E27FC236}">
                  <a16:creationId xmlns:a16="http://schemas.microsoft.com/office/drawing/2014/main" id="{9F55DE74-9CFE-A73E-5FF3-E4FC9F450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" y="3726"/>
              <a:ext cx="337" cy="283"/>
            </a:xfrm>
            <a:custGeom>
              <a:avLst/>
              <a:gdLst>
                <a:gd name="T0" fmla="*/ 128 w 337"/>
                <a:gd name="T1" fmla="*/ 271 h 283"/>
                <a:gd name="T2" fmla="*/ 110 w 337"/>
                <a:gd name="T3" fmla="*/ 242 h 283"/>
                <a:gd name="T4" fmla="*/ 78 w 337"/>
                <a:gd name="T5" fmla="*/ 203 h 283"/>
                <a:gd name="T6" fmla="*/ 68 w 337"/>
                <a:gd name="T7" fmla="*/ 193 h 283"/>
                <a:gd name="T8" fmla="*/ 52 w 337"/>
                <a:gd name="T9" fmla="*/ 174 h 283"/>
                <a:gd name="T10" fmla="*/ 31 w 337"/>
                <a:gd name="T11" fmla="*/ 140 h 283"/>
                <a:gd name="T12" fmla="*/ 25 w 337"/>
                <a:gd name="T13" fmla="*/ 122 h 283"/>
                <a:gd name="T14" fmla="*/ 25 w 337"/>
                <a:gd name="T15" fmla="*/ 122 h 283"/>
                <a:gd name="T16" fmla="*/ 29 w 337"/>
                <a:gd name="T17" fmla="*/ 121 h 283"/>
                <a:gd name="T18" fmla="*/ 34 w 337"/>
                <a:gd name="T19" fmla="*/ 120 h 283"/>
                <a:gd name="T20" fmla="*/ 71 w 337"/>
                <a:gd name="T21" fmla="*/ 115 h 283"/>
                <a:gd name="T22" fmla="*/ 88 w 337"/>
                <a:gd name="T23" fmla="*/ 116 h 283"/>
                <a:gd name="T24" fmla="*/ 138 w 337"/>
                <a:gd name="T25" fmla="*/ 120 h 283"/>
                <a:gd name="T26" fmla="*/ 184 w 337"/>
                <a:gd name="T27" fmla="*/ 121 h 283"/>
                <a:gd name="T28" fmla="*/ 208 w 337"/>
                <a:gd name="T29" fmla="*/ 119 h 283"/>
                <a:gd name="T30" fmla="*/ 231 w 337"/>
                <a:gd name="T31" fmla="*/ 112 h 283"/>
                <a:gd name="T32" fmla="*/ 264 w 337"/>
                <a:gd name="T33" fmla="*/ 95 h 283"/>
                <a:gd name="T34" fmla="*/ 284 w 337"/>
                <a:gd name="T35" fmla="*/ 83 h 283"/>
                <a:gd name="T36" fmla="*/ 317 w 337"/>
                <a:gd name="T37" fmla="*/ 55 h 283"/>
                <a:gd name="T38" fmla="*/ 329 w 337"/>
                <a:gd name="T39" fmla="*/ 35 h 283"/>
                <a:gd name="T40" fmla="*/ 337 w 337"/>
                <a:gd name="T41" fmla="*/ 0 h 283"/>
                <a:gd name="T42" fmla="*/ 323 w 337"/>
                <a:gd name="T43" fmla="*/ 19 h 283"/>
                <a:gd name="T44" fmla="*/ 309 w 337"/>
                <a:gd name="T45" fmla="*/ 33 h 283"/>
                <a:gd name="T46" fmla="*/ 271 w 337"/>
                <a:gd name="T47" fmla="*/ 61 h 283"/>
                <a:gd name="T48" fmla="*/ 252 w 337"/>
                <a:gd name="T49" fmla="*/ 72 h 283"/>
                <a:gd name="T50" fmla="*/ 219 w 337"/>
                <a:gd name="T51" fmla="*/ 89 h 283"/>
                <a:gd name="T52" fmla="*/ 204 w 337"/>
                <a:gd name="T53" fmla="*/ 93 h 283"/>
                <a:gd name="T54" fmla="*/ 184 w 337"/>
                <a:gd name="T55" fmla="*/ 95 h 283"/>
                <a:gd name="T56" fmla="*/ 139 w 337"/>
                <a:gd name="T57" fmla="*/ 93 h 283"/>
                <a:gd name="T58" fmla="*/ 89 w 337"/>
                <a:gd name="T59" fmla="*/ 90 h 283"/>
                <a:gd name="T60" fmla="*/ 71 w 337"/>
                <a:gd name="T61" fmla="*/ 89 h 283"/>
                <a:gd name="T62" fmla="*/ 26 w 337"/>
                <a:gd name="T63" fmla="*/ 95 h 283"/>
                <a:gd name="T64" fmla="*/ 21 w 337"/>
                <a:gd name="T65" fmla="*/ 97 h 283"/>
                <a:gd name="T66" fmla="*/ 12 w 337"/>
                <a:gd name="T67" fmla="*/ 100 h 283"/>
                <a:gd name="T68" fmla="*/ 3 w 337"/>
                <a:gd name="T69" fmla="*/ 109 h 283"/>
                <a:gd name="T70" fmla="*/ 0 w 337"/>
                <a:gd name="T71" fmla="*/ 120 h 283"/>
                <a:gd name="T72" fmla="*/ 1 w 337"/>
                <a:gd name="T73" fmla="*/ 130 h 283"/>
                <a:gd name="T74" fmla="*/ 7 w 337"/>
                <a:gd name="T75" fmla="*/ 150 h 283"/>
                <a:gd name="T76" fmla="*/ 19 w 337"/>
                <a:gd name="T77" fmla="*/ 173 h 283"/>
                <a:gd name="T78" fmla="*/ 41 w 337"/>
                <a:gd name="T79" fmla="*/ 202 h 283"/>
                <a:gd name="T80" fmla="*/ 59 w 337"/>
                <a:gd name="T81" fmla="*/ 221 h 283"/>
                <a:gd name="T82" fmla="*/ 97 w 337"/>
                <a:gd name="T83" fmla="*/ 255 h 283"/>
                <a:gd name="T84" fmla="*/ 134 w 337"/>
                <a:gd name="T85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7" h="283">
                  <a:moveTo>
                    <a:pt x="134" y="283"/>
                  </a:moveTo>
                  <a:lnTo>
                    <a:pt x="134" y="283"/>
                  </a:lnTo>
                  <a:lnTo>
                    <a:pt x="128" y="271"/>
                  </a:lnTo>
                  <a:lnTo>
                    <a:pt x="122" y="261"/>
                  </a:lnTo>
                  <a:lnTo>
                    <a:pt x="117" y="251"/>
                  </a:lnTo>
                  <a:lnTo>
                    <a:pt x="110" y="242"/>
                  </a:lnTo>
                  <a:lnTo>
                    <a:pt x="110" y="242"/>
                  </a:lnTo>
                  <a:lnTo>
                    <a:pt x="96" y="223"/>
                  </a:lnTo>
                  <a:lnTo>
                    <a:pt x="78" y="203"/>
                  </a:lnTo>
                  <a:lnTo>
                    <a:pt x="78" y="203"/>
                  </a:lnTo>
                  <a:lnTo>
                    <a:pt x="68" y="193"/>
                  </a:lnTo>
                  <a:lnTo>
                    <a:pt x="68" y="193"/>
                  </a:lnTo>
                  <a:lnTo>
                    <a:pt x="61" y="185"/>
                  </a:lnTo>
                  <a:lnTo>
                    <a:pt x="52" y="174"/>
                  </a:lnTo>
                  <a:lnTo>
                    <a:pt x="52" y="174"/>
                  </a:lnTo>
                  <a:lnTo>
                    <a:pt x="41" y="158"/>
                  </a:lnTo>
                  <a:lnTo>
                    <a:pt x="36" y="149"/>
                  </a:lnTo>
                  <a:lnTo>
                    <a:pt x="31" y="140"/>
                  </a:lnTo>
                  <a:lnTo>
                    <a:pt x="31" y="140"/>
                  </a:lnTo>
                  <a:lnTo>
                    <a:pt x="27" y="129"/>
                  </a:lnTo>
                  <a:lnTo>
                    <a:pt x="25" y="122"/>
                  </a:lnTo>
                  <a:lnTo>
                    <a:pt x="25" y="122"/>
                  </a:lnTo>
                  <a:lnTo>
                    <a:pt x="25" y="122"/>
                  </a:lnTo>
                  <a:lnTo>
                    <a:pt x="25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34" y="120"/>
                  </a:lnTo>
                  <a:lnTo>
                    <a:pt x="34" y="120"/>
                  </a:lnTo>
                  <a:lnTo>
                    <a:pt x="44" y="117"/>
                  </a:lnTo>
                  <a:lnTo>
                    <a:pt x="54" y="116"/>
                  </a:lnTo>
                  <a:lnTo>
                    <a:pt x="71" y="115"/>
                  </a:lnTo>
                  <a:lnTo>
                    <a:pt x="71" y="115"/>
                  </a:lnTo>
                  <a:lnTo>
                    <a:pt x="88" y="116"/>
                  </a:lnTo>
                  <a:lnTo>
                    <a:pt x="88" y="116"/>
                  </a:lnTo>
                  <a:lnTo>
                    <a:pt x="102" y="117"/>
                  </a:lnTo>
                  <a:lnTo>
                    <a:pt x="102" y="117"/>
                  </a:lnTo>
                  <a:lnTo>
                    <a:pt x="138" y="120"/>
                  </a:lnTo>
                  <a:lnTo>
                    <a:pt x="138" y="120"/>
                  </a:lnTo>
                  <a:lnTo>
                    <a:pt x="184" y="121"/>
                  </a:lnTo>
                  <a:lnTo>
                    <a:pt x="184" y="121"/>
                  </a:lnTo>
                  <a:lnTo>
                    <a:pt x="196" y="121"/>
                  </a:lnTo>
                  <a:lnTo>
                    <a:pt x="208" y="119"/>
                  </a:lnTo>
                  <a:lnTo>
                    <a:pt x="208" y="119"/>
                  </a:lnTo>
                  <a:lnTo>
                    <a:pt x="221" y="117"/>
                  </a:lnTo>
                  <a:lnTo>
                    <a:pt x="231" y="112"/>
                  </a:lnTo>
                  <a:lnTo>
                    <a:pt x="231" y="112"/>
                  </a:lnTo>
                  <a:lnTo>
                    <a:pt x="250" y="102"/>
                  </a:lnTo>
                  <a:lnTo>
                    <a:pt x="250" y="102"/>
                  </a:lnTo>
                  <a:lnTo>
                    <a:pt x="264" y="95"/>
                  </a:lnTo>
                  <a:lnTo>
                    <a:pt x="264" y="95"/>
                  </a:lnTo>
                  <a:lnTo>
                    <a:pt x="284" y="83"/>
                  </a:lnTo>
                  <a:lnTo>
                    <a:pt x="284" y="83"/>
                  </a:lnTo>
                  <a:lnTo>
                    <a:pt x="296" y="74"/>
                  </a:lnTo>
                  <a:lnTo>
                    <a:pt x="308" y="65"/>
                  </a:lnTo>
                  <a:lnTo>
                    <a:pt x="317" y="55"/>
                  </a:lnTo>
                  <a:lnTo>
                    <a:pt x="323" y="45"/>
                  </a:lnTo>
                  <a:lnTo>
                    <a:pt x="323" y="45"/>
                  </a:lnTo>
                  <a:lnTo>
                    <a:pt x="329" y="35"/>
                  </a:lnTo>
                  <a:lnTo>
                    <a:pt x="333" y="24"/>
                  </a:lnTo>
                  <a:lnTo>
                    <a:pt x="336" y="12"/>
                  </a:lnTo>
                  <a:lnTo>
                    <a:pt x="337" y="0"/>
                  </a:lnTo>
                  <a:lnTo>
                    <a:pt x="337" y="0"/>
                  </a:lnTo>
                  <a:lnTo>
                    <a:pt x="330" y="10"/>
                  </a:lnTo>
                  <a:lnTo>
                    <a:pt x="323" y="19"/>
                  </a:lnTo>
                  <a:lnTo>
                    <a:pt x="323" y="19"/>
                  </a:lnTo>
                  <a:lnTo>
                    <a:pt x="317" y="26"/>
                  </a:lnTo>
                  <a:lnTo>
                    <a:pt x="309" y="33"/>
                  </a:lnTo>
                  <a:lnTo>
                    <a:pt x="309" y="33"/>
                  </a:lnTo>
                  <a:lnTo>
                    <a:pt x="292" y="46"/>
                  </a:lnTo>
                  <a:lnTo>
                    <a:pt x="271" y="61"/>
                  </a:lnTo>
                  <a:lnTo>
                    <a:pt x="271" y="61"/>
                  </a:lnTo>
                  <a:lnTo>
                    <a:pt x="252" y="72"/>
                  </a:lnTo>
                  <a:lnTo>
                    <a:pt x="252" y="72"/>
                  </a:lnTo>
                  <a:lnTo>
                    <a:pt x="237" y="80"/>
                  </a:lnTo>
                  <a:lnTo>
                    <a:pt x="237" y="80"/>
                  </a:lnTo>
                  <a:lnTo>
                    <a:pt x="219" y="89"/>
                  </a:lnTo>
                  <a:lnTo>
                    <a:pt x="219" y="89"/>
                  </a:lnTo>
                  <a:lnTo>
                    <a:pt x="212" y="91"/>
                  </a:lnTo>
                  <a:lnTo>
                    <a:pt x="204" y="93"/>
                  </a:lnTo>
                  <a:lnTo>
                    <a:pt x="204" y="93"/>
                  </a:lnTo>
                  <a:lnTo>
                    <a:pt x="195" y="95"/>
                  </a:lnTo>
                  <a:lnTo>
                    <a:pt x="184" y="95"/>
                  </a:lnTo>
                  <a:lnTo>
                    <a:pt x="184" y="95"/>
                  </a:lnTo>
                  <a:lnTo>
                    <a:pt x="139" y="93"/>
                  </a:lnTo>
                  <a:lnTo>
                    <a:pt x="139" y="93"/>
                  </a:lnTo>
                  <a:lnTo>
                    <a:pt x="104" y="91"/>
                  </a:lnTo>
                  <a:lnTo>
                    <a:pt x="104" y="91"/>
                  </a:lnTo>
                  <a:lnTo>
                    <a:pt x="89" y="90"/>
                  </a:lnTo>
                  <a:lnTo>
                    <a:pt x="89" y="90"/>
                  </a:lnTo>
                  <a:lnTo>
                    <a:pt x="71" y="89"/>
                  </a:lnTo>
                  <a:lnTo>
                    <a:pt x="71" y="89"/>
                  </a:lnTo>
                  <a:lnTo>
                    <a:pt x="51" y="90"/>
                  </a:lnTo>
                  <a:lnTo>
                    <a:pt x="40" y="91"/>
                  </a:lnTo>
                  <a:lnTo>
                    <a:pt x="26" y="95"/>
                  </a:lnTo>
                  <a:lnTo>
                    <a:pt x="26" y="95"/>
                  </a:lnTo>
                  <a:lnTo>
                    <a:pt x="21" y="97"/>
                  </a:lnTo>
                  <a:lnTo>
                    <a:pt x="21" y="97"/>
                  </a:lnTo>
                  <a:lnTo>
                    <a:pt x="16" y="98"/>
                  </a:lnTo>
                  <a:lnTo>
                    <a:pt x="16" y="98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7" y="103"/>
                  </a:lnTo>
                  <a:lnTo>
                    <a:pt x="3" y="109"/>
                  </a:lnTo>
                  <a:lnTo>
                    <a:pt x="1" y="115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26"/>
                  </a:lnTo>
                  <a:lnTo>
                    <a:pt x="1" y="130"/>
                  </a:lnTo>
                  <a:lnTo>
                    <a:pt x="1" y="130"/>
                  </a:lnTo>
                  <a:lnTo>
                    <a:pt x="2" y="138"/>
                  </a:lnTo>
                  <a:lnTo>
                    <a:pt x="2" y="138"/>
                  </a:lnTo>
                  <a:lnTo>
                    <a:pt x="7" y="150"/>
                  </a:lnTo>
                  <a:lnTo>
                    <a:pt x="7" y="150"/>
                  </a:lnTo>
                  <a:lnTo>
                    <a:pt x="13" y="163"/>
                  </a:lnTo>
                  <a:lnTo>
                    <a:pt x="19" y="173"/>
                  </a:lnTo>
                  <a:lnTo>
                    <a:pt x="31" y="189"/>
                  </a:lnTo>
                  <a:lnTo>
                    <a:pt x="31" y="189"/>
                  </a:lnTo>
                  <a:lnTo>
                    <a:pt x="41" y="202"/>
                  </a:lnTo>
                  <a:lnTo>
                    <a:pt x="49" y="211"/>
                  </a:lnTo>
                  <a:lnTo>
                    <a:pt x="49" y="211"/>
                  </a:lnTo>
                  <a:lnTo>
                    <a:pt x="59" y="221"/>
                  </a:lnTo>
                  <a:lnTo>
                    <a:pt x="59" y="221"/>
                  </a:lnTo>
                  <a:lnTo>
                    <a:pt x="79" y="240"/>
                  </a:lnTo>
                  <a:lnTo>
                    <a:pt x="97" y="255"/>
                  </a:lnTo>
                  <a:lnTo>
                    <a:pt x="115" y="268"/>
                  </a:lnTo>
                  <a:lnTo>
                    <a:pt x="134" y="283"/>
                  </a:lnTo>
                  <a:lnTo>
                    <a:pt x="134" y="28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4">
              <a:extLst>
                <a:ext uri="{FF2B5EF4-FFF2-40B4-BE49-F238E27FC236}">
                  <a16:creationId xmlns:a16="http://schemas.microsoft.com/office/drawing/2014/main" id="{9CAEDDF6-E3CA-CB7C-04EC-83C0EED71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2" y="3727"/>
              <a:ext cx="183" cy="38"/>
            </a:xfrm>
            <a:custGeom>
              <a:avLst/>
              <a:gdLst>
                <a:gd name="T0" fmla="*/ 0 w 183"/>
                <a:gd name="T1" fmla="*/ 14 h 38"/>
                <a:gd name="T2" fmla="*/ 0 w 183"/>
                <a:gd name="T3" fmla="*/ 14 h 38"/>
                <a:gd name="T4" fmla="*/ 3 w 183"/>
                <a:gd name="T5" fmla="*/ 22 h 38"/>
                <a:gd name="T6" fmla="*/ 8 w 183"/>
                <a:gd name="T7" fmla="*/ 28 h 38"/>
                <a:gd name="T8" fmla="*/ 14 w 183"/>
                <a:gd name="T9" fmla="*/ 32 h 38"/>
                <a:gd name="T10" fmla="*/ 22 w 183"/>
                <a:gd name="T11" fmla="*/ 35 h 38"/>
                <a:gd name="T12" fmla="*/ 22 w 183"/>
                <a:gd name="T13" fmla="*/ 35 h 38"/>
                <a:gd name="T14" fmla="*/ 38 w 183"/>
                <a:gd name="T15" fmla="*/ 38 h 38"/>
                <a:gd name="T16" fmla="*/ 38 w 183"/>
                <a:gd name="T17" fmla="*/ 38 h 38"/>
                <a:gd name="T18" fmla="*/ 62 w 183"/>
                <a:gd name="T19" fmla="*/ 38 h 38"/>
                <a:gd name="T20" fmla="*/ 62 w 183"/>
                <a:gd name="T21" fmla="*/ 38 h 38"/>
                <a:gd name="T22" fmla="*/ 83 w 183"/>
                <a:gd name="T23" fmla="*/ 38 h 38"/>
                <a:gd name="T24" fmla="*/ 92 w 183"/>
                <a:gd name="T25" fmla="*/ 37 h 38"/>
                <a:gd name="T26" fmla="*/ 92 w 183"/>
                <a:gd name="T27" fmla="*/ 37 h 38"/>
                <a:gd name="T28" fmla="*/ 101 w 183"/>
                <a:gd name="T29" fmla="*/ 35 h 38"/>
                <a:gd name="T30" fmla="*/ 123 w 183"/>
                <a:gd name="T31" fmla="*/ 33 h 38"/>
                <a:gd name="T32" fmla="*/ 123 w 183"/>
                <a:gd name="T33" fmla="*/ 33 h 38"/>
                <a:gd name="T34" fmla="*/ 146 w 183"/>
                <a:gd name="T35" fmla="*/ 29 h 38"/>
                <a:gd name="T36" fmla="*/ 161 w 183"/>
                <a:gd name="T37" fmla="*/ 26 h 38"/>
                <a:gd name="T38" fmla="*/ 161 w 183"/>
                <a:gd name="T39" fmla="*/ 26 h 38"/>
                <a:gd name="T40" fmla="*/ 167 w 183"/>
                <a:gd name="T41" fmla="*/ 24 h 38"/>
                <a:gd name="T42" fmla="*/ 173 w 183"/>
                <a:gd name="T43" fmla="*/ 20 h 38"/>
                <a:gd name="T44" fmla="*/ 178 w 183"/>
                <a:gd name="T45" fmla="*/ 15 h 38"/>
                <a:gd name="T46" fmla="*/ 183 w 183"/>
                <a:gd name="T47" fmla="*/ 9 h 38"/>
                <a:gd name="T48" fmla="*/ 183 w 183"/>
                <a:gd name="T49" fmla="*/ 9 h 38"/>
                <a:gd name="T50" fmla="*/ 176 w 183"/>
                <a:gd name="T51" fmla="*/ 4 h 38"/>
                <a:gd name="T52" fmla="*/ 169 w 183"/>
                <a:gd name="T53" fmla="*/ 1 h 38"/>
                <a:gd name="T54" fmla="*/ 163 w 183"/>
                <a:gd name="T55" fmla="*/ 0 h 38"/>
                <a:gd name="T56" fmla="*/ 156 w 183"/>
                <a:gd name="T57" fmla="*/ 1 h 38"/>
                <a:gd name="T58" fmla="*/ 156 w 183"/>
                <a:gd name="T59" fmla="*/ 1 h 38"/>
                <a:gd name="T60" fmla="*/ 119 w 183"/>
                <a:gd name="T61" fmla="*/ 6 h 38"/>
                <a:gd name="T62" fmla="*/ 119 w 183"/>
                <a:gd name="T63" fmla="*/ 6 h 38"/>
                <a:gd name="T64" fmla="*/ 90 w 183"/>
                <a:gd name="T65" fmla="*/ 11 h 38"/>
                <a:gd name="T66" fmla="*/ 90 w 183"/>
                <a:gd name="T67" fmla="*/ 11 h 38"/>
                <a:gd name="T68" fmla="*/ 81 w 183"/>
                <a:gd name="T69" fmla="*/ 11 h 38"/>
                <a:gd name="T70" fmla="*/ 62 w 183"/>
                <a:gd name="T71" fmla="*/ 12 h 38"/>
                <a:gd name="T72" fmla="*/ 62 w 183"/>
                <a:gd name="T73" fmla="*/ 12 h 38"/>
                <a:gd name="T74" fmla="*/ 40 w 183"/>
                <a:gd name="T75" fmla="*/ 11 h 38"/>
                <a:gd name="T76" fmla="*/ 40 w 183"/>
                <a:gd name="T77" fmla="*/ 11 h 38"/>
                <a:gd name="T78" fmla="*/ 27 w 183"/>
                <a:gd name="T79" fmla="*/ 10 h 38"/>
                <a:gd name="T80" fmla="*/ 27 w 183"/>
                <a:gd name="T81" fmla="*/ 10 h 38"/>
                <a:gd name="T82" fmla="*/ 20 w 183"/>
                <a:gd name="T83" fmla="*/ 9 h 38"/>
                <a:gd name="T84" fmla="*/ 14 w 183"/>
                <a:gd name="T85" fmla="*/ 10 h 38"/>
                <a:gd name="T86" fmla="*/ 14 w 183"/>
                <a:gd name="T87" fmla="*/ 10 h 38"/>
                <a:gd name="T88" fmla="*/ 0 w 183"/>
                <a:gd name="T89" fmla="*/ 14 h 38"/>
                <a:gd name="T90" fmla="*/ 0 w 183"/>
                <a:gd name="T91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3" h="38">
                  <a:moveTo>
                    <a:pt x="0" y="14"/>
                  </a:moveTo>
                  <a:lnTo>
                    <a:pt x="0" y="14"/>
                  </a:lnTo>
                  <a:lnTo>
                    <a:pt x="3" y="22"/>
                  </a:lnTo>
                  <a:lnTo>
                    <a:pt x="8" y="28"/>
                  </a:lnTo>
                  <a:lnTo>
                    <a:pt x="14" y="32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62" y="38"/>
                  </a:lnTo>
                  <a:lnTo>
                    <a:pt x="62" y="38"/>
                  </a:lnTo>
                  <a:lnTo>
                    <a:pt x="83" y="38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101" y="35"/>
                  </a:lnTo>
                  <a:lnTo>
                    <a:pt x="123" y="33"/>
                  </a:lnTo>
                  <a:lnTo>
                    <a:pt x="123" y="33"/>
                  </a:lnTo>
                  <a:lnTo>
                    <a:pt x="146" y="29"/>
                  </a:lnTo>
                  <a:lnTo>
                    <a:pt x="161" y="26"/>
                  </a:lnTo>
                  <a:lnTo>
                    <a:pt x="161" y="26"/>
                  </a:lnTo>
                  <a:lnTo>
                    <a:pt x="167" y="24"/>
                  </a:lnTo>
                  <a:lnTo>
                    <a:pt x="173" y="20"/>
                  </a:lnTo>
                  <a:lnTo>
                    <a:pt x="178" y="15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76" y="4"/>
                  </a:lnTo>
                  <a:lnTo>
                    <a:pt x="169" y="1"/>
                  </a:lnTo>
                  <a:lnTo>
                    <a:pt x="163" y="0"/>
                  </a:lnTo>
                  <a:lnTo>
                    <a:pt x="156" y="1"/>
                  </a:lnTo>
                  <a:lnTo>
                    <a:pt x="156" y="1"/>
                  </a:lnTo>
                  <a:lnTo>
                    <a:pt x="119" y="6"/>
                  </a:lnTo>
                  <a:lnTo>
                    <a:pt x="119" y="6"/>
                  </a:lnTo>
                  <a:lnTo>
                    <a:pt x="90" y="11"/>
                  </a:lnTo>
                  <a:lnTo>
                    <a:pt x="90" y="11"/>
                  </a:lnTo>
                  <a:lnTo>
                    <a:pt x="81" y="11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0" y="9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5">
              <a:extLst>
                <a:ext uri="{FF2B5EF4-FFF2-40B4-BE49-F238E27FC236}">
                  <a16:creationId xmlns:a16="http://schemas.microsoft.com/office/drawing/2014/main" id="{FB78B2F5-FC43-03A4-DF9A-D3E2448E2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" y="2054"/>
              <a:ext cx="1631" cy="531"/>
            </a:xfrm>
            <a:custGeom>
              <a:avLst/>
              <a:gdLst>
                <a:gd name="T0" fmla="*/ 24 w 1631"/>
                <a:gd name="T1" fmla="*/ 509 h 531"/>
                <a:gd name="T2" fmla="*/ 68 w 1631"/>
                <a:gd name="T3" fmla="*/ 521 h 531"/>
                <a:gd name="T4" fmla="*/ 95 w 1631"/>
                <a:gd name="T5" fmla="*/ 524 h 531"/>
                <a:gd name="T6" fmla="*/ 137 w 1631"/>
                <a:gd name="T7" fmla="*/ 526 h 531"/>
                <a:gd name="T8" fmla="*/ 151 w 1631"/>
                <a:gd name="T9" fmla="*/ 527 h 531"/>
                <a:gd name="T10" fmla="*/ 202 w 1631"/>
                <a:gd name="T11" fmla="*/ 530 h 531"/>
                <a:gd name="T12" fmla="*/ 355 w 1631"/>
                <a:gd name="T13" fmla="*/ 531 h 531"/>
                <a:gd name="T14" fmla="*/ 517 w 1631"/>
                <a:gd name="T15" fmla="*/ 523 h 531"/>
                <a:gd name="T16" fmla="*/ 739 w 1631"/>
                <a:gd name="T17" fmla="*/ 496 h 531"/>
                <a:gd name="T18" fmla="*/ 851 w 1631"/>
                <a:gd name="T19" fmla="*/ 476 h 531"/>
                <a:gd name="T20" fmla="*/ 889 w 1631"/>
                <a:gd name="T21" fmla="*/ 468 h 531"/>
                <a:gd name="T22" fmla="*/ 931 w 1631"/>
                <a:gd name="T23" fmla="*/ 459 h 531"/>
                <a:gd name="T24" fmla="*/ 955 w 1631"/>
                <a:gd name="T25" fmla="*/ 452 h 531"/>
                <a:gd name="T26" fmla="*/ 1043 w 1631"/>
                <a:gd name="T27" fmla="*/ 430 h 531"/>
                <a:gd name="T28" fmla="*/ 1168 w 1631"/>
                <a:gd name="T29" fmla="*/ 392 h 531"/>
                <a:gd name="T30" fmla="*/ 1276 w 1631"/>
                <a:gd name="T31" fmla="*/ 353 h 531"/>
                <a:gd name="T32" fmla="*/ 1351 w 1631"/>
                <a:gd name="T33" fmla="*/ 321 h 531"/>
                <a:gd name="T34" fmla="*/ 1388 w 1631"/>
                <a:gd name="T35" fmla="*/ 300 h 531"/>
                <a:gd name="T36" fmla="*/ 1438 w 1631"/>
                <a:gd name="T37" fmla="*/ 266 h 531"/>
                <a:gd name="T38" fmla="*/ 1469 w 1631"/>
                <a:gd name="T39" fmla="*/ 239 h 531"/>
                <a:gd name="T40" fmla="*/ 1510 w 1631"/>
                <a:gd name="T41" fmla="*/ 195 h 531"/>
                <a:gd name="T42" fmla="*/ 1535 w 1631"/>
                <a:gd name="T43" fmla="*/ 166 h 531"/>
                <a:gd name="T44" fmla="*/ 1547 w 1631"/>
                <a:gd name="T45" fmla="*/ 152 h 531"/>
                <a:gd name="T46" fmla="*/ 1577 w 1631"/>
                <a:gd name="T47" fmla="*/ 108 h 531"/>
                <a:gd name="T48" fmla="*/ 1605 w 1631"/>
                <a:gd name="T49" fmla="*/ 65 h 531"/>
                <a:gd name="T50" fmla="*/ 1631 w 1631"/>
                <a:gd name="T51" fmla="*/ 0 h 531"/>
                <a:gd name="T52" fmla="*/ 1599 w 1631"/>
                <a:gd name="T53" fmla="*/ 33 h 531"/>
                <a:gd name="T54" fmla="*/ 1568 w 1631"/>
                <a:gd name="T55" fmla="*/ 74 h 531"/>
                <a:gd name="T56" fmla="*/ 1536 w 1631"/>
                <a:gd name="T57" fmla="*/ 122 h 531"/>
                <a:gd name="T58" fmla="*/ 1515 w 1631"/>
                <a:gd name="T59" fmla="*/ 150 h 531"/>
                <a:gd name="T60" fmla="*/ 1504 w 1631"/>
                <a:gd name="T61" fmla="*/ 164 h 531"/>
                <a:gd name="T62" fmla="*/ 1466 w 1631"/>
                <a:gd name="T63" fmla="*/ 205 h 531"/>
                <a:gd name="T64" fmla="*/ 1437 w 1631"/>
                <a:gd name="T65" fmla="*/ 232 h 531"/>
                <a:gd name="T66" fmla="*/ 1390 w 1631"/>
                <a:gd name="T67" fmla="*/ 268 h 531"/>
                <a:gd name="T68" fmla="*/ 1356 w 1631"/>
                <a:gd name="T69" fmla="*/ 288 h 531"/>
                <a:gd name="T70" fmla="*/ 1303 w 1631"/>
                <a:gd name="T71" fmla="*/ 314 h 531"/>
                <a:gd name="T72" fmla="*/ 1230 w 1631"/>
                <a:gd name="T73" fmla="*/ 343 h 531"/>
                <a:gd name="T74" fmla="*/ 1094 w 1631"/>
                <a:gd name="T75" fmla="*/ 388 h 531"/>
                <a:gd name="T76" fmla="*/ 987 w 1631"/>
                <a:gd name="T77" fmla="*/ 418 h 531"/>
                <a:gd name="T78" fmla="*/ 924 w 1631"/>
                <a:gd name="T79" fmla="*/ 433 h 531"/>
                <a:gd name="T80" fmla="*/ 917 w 1631"/>
                <a:gd name="T81" fmla="*/ 436 h 531"/>
                <a:gd name="T82" fmla="*/ 845 w 1631"/>
                <a:gd name="T83" fmla="*/ 450 h 531"/>
                <a:gd name="T84" fmla="*/ 795 w 1631"/>
                <a:gd name="T85" fmla="*/ 460 h 531"/>
                <a:gd name="T86" fmla="*/ 593 w 1631"/>
                <a:gd name="T87" fmla="*/ 489 h 531"/>
                <a:gd name="T88" fmla="*/ 434 w 1631"/>
                <a:gd name="T89" fmla="*/ 502 h 531"/>
                <a:gd name="T90" fmla="*/ 203 w 1631"/>
                <a:gd name="T91" fmla="*/ 503 h 531"/>
                <a:gd name="T92" fmla="*/ 169 w 1631"/>
                <a:gd name="T93" fmla="*/ 502 h 531"/>
                <a:gd name="T94" fmla="*/ 138 w 1631"/>
                <a:gd name="T95" fmla="*/ 500 h 531"/>
                <a:gd name="T96" fmla="*/ 121 w 1631"/>
                <a:gd name="T97" fmla="*/ 499 h 531"/>
                <a:gd name="T98" fmla="*/ 71 w 1631"/>
                <a:gd name="T99" fmla="*/ 496 h 531"/>
                <a:gd name="T100" fmla="*/ 25 w 1631"/>
                <a:gd name="T101" fmla="*/ 498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1" h="531">
                  <a:moveTo>
                    <a:pt x="0" y="502"/>
                  </a:moveTo>
                  <a:lnTo>
                    <a:pt x="0" y="502"/>
                  </a:lnTo>
                  <a:lnTo>
                    <a:pt x="24" y="509"/>
                  </a:lnTo>
                  <a:lnTo>
                    <a:pt x="45" y="515"/>
                  </a:lnTo>
                  <a:lnTo>
                    <a:pt x="45" y="515"/>
                  </a:lnTo>
                  <a:lnTo>
                    <a:pt x="68" y="521"/>
                  </a:lnTo>
                  <a:lnTo>
                    <a:pt x="82" y="522"/>
                  </a:lnTo>
                  <a:lnTo>
                    <a:pt x="95" y="524"/>
                  </a:lnTo>
                  <a:lnTo>
                    <a:pt x="95" y="524"/>
                  </a:lnTo>
                  <a:lnTo>
                    <a:pt x="120" y="525"/>
                  </a:lnTo>
                  <a:lnTo>
                    <a:pt x="120" y="525"/>
                  </a:lnTo>
                  <a:lnTo>
                    <a:pt x="137" y="526"/>
                  </a:lnTo>
                  <a:lnTo>
                    <a:pt x="137" y="526"/>
                  </a:lnTo>
                  <a:lnTo>
                    <a:pt x="151" y="527"/>
                  </a:lnTo>
                  <a:lnTo>
                    <a:pt x="151" y="527"/>
                  </a:lnTo>
                  <a:lnTo>
                    <a:pt x="168" y="528"/>
                  </a:lnTo>
                  <a:lnTo>
                    <a:pt x="168" y="528"/>
                  </a:lnTo>
                  <a:lnTo>
                    <a:pt x="202" y="530"/>
                  </a:lnTo>
                  <a:lnTo>
                    <a:pt x="202" y="530"/>
                  </a:lnTo>
                  <a:lnTo>
                    <a:pt x="276" y="531"/>
                  </a:lnTo>
                  <a:lnTo>
                    <a:pt x="355" y="531"/>
                  </a:lnTo>
                  <a:lnTo>
                    <a:pt x="436" y="528"/>
                  </a:lnTo>
                  <a:lnTo>
                    <a:pt x="517" y="523"/>
                  </a:lnTo>
                  <a:lnTo>
                    <a:pt x="517" y="523"/>
                  </a:lnTo>
                  <a:lnTo>
                    <a:pt x="596" y="515"/>
                  </a:lnTo>
                  <a:lnTo>
                    <a:pt x="671" y="506"/>
                  </a:lnTo>
                  <a:lnTo>
                    <a:pt x="739" y="496"/>
                  </a:lnTo>
                  <a:lnTo>
                    <a:pt x="801" y="486"/>
                  </a:lnTo>
                  <a:lnTo>
                    <a:pt x="801" y="486"/>
                  </a:lnTo>
                  <a:lnTo>
                    <a:pt x="851" y="476"/>
                  </a:lnTo>
                  <a:lnTo>
                    <a:pt x="851" y="476"/>
                  </a:lnTo>
                  <a:lnTo>
                    <a:pt x="889" y="468"/>
                  </a:lnTo>
                  <a:lnTo>
                    <a:pt x="889" y="468"/>
                  </a:lnTo>
                  <a:lnTo>
                    <a:pt x="922" y="460"/>
                  </a:lnTo>
                  <a:lnTo>
                    <a:pt x="922" y="460"/>
                  </a:lnTo>
                  <a:lnTo>
                    <a:pt x="931" y="459"/>
                  </a:lnTo>
                  <a:lnTo>
                    <a:pt x="931" y="459"/>
                  </a:lnTo>
                  <a:lnTo>
                    <a:pt x="955" y="452"/>
                  </a:lnTo>
                  <a:lnTo>
                    <a:pt x="955" y="452"/>
                  </a:lnTo>
                  <a:lnTo>
                    <a:pt x="994" y="443"/>
                  </a:lnTo>
                  <a:lnTo>
                    <a:pt x="1043" y="430"/>
                  </a:lnTo>
                  <a:lnTo>
                    <a:pt x="1043" y="430"/>
                  </a:lnTo>
                  <a:lnTo>
                    <a:pt x="1102" y="412"/>
                  </a:lnTo>
                  <a:lnTo>
                    <a:pt x="1168" y="392"/>
                  </a:lnTo>
                  <a:lnTo>
                    <a:pt x="1168" y="392"/>
                  </a:lnTo>
                  <a:lnTo>
                    <a:pt x="1239" y="367"/>
                  </a:lnTo>
                  <a:lnTo>
                    <a:pt x="1239" y="367"/>
                  </a:lnTo>
                  <a:lnTo>
                    <a:pt x="1276" y="353"/>
                  </a:lnTo>
                  <a:lnTo>
                    <a:pt x="1314" y="338"/>
                  </a:lnTo>
                  <a:lnTo>
                    <a:pt x="1314" y="338"/>
                  </a:lnTo>
                  <a:lnTo>
                    <a:pt x="1351" y="321"/>
                  </a:lnTo>
                  <a:lnTo>
                    <a:pt x="1369" y="310"/>
                  </a:lnTo>
                  <a:lnTo>
                    <a:pt x="1388" y="300"/>
                  </a:lnTo>
                  <a:lnTo>
                    <a:pt x="1388" y="300"/>
                  </a:lnTo>
                  <a:lnTo>
                    <a:pt x="1404" y="289"/>
                  </a:lnTo>
                  <a:lnTo>
                    <a:pt x="1422" y="278"/>
                  </a:lnTo>
                  <a:lnTo>
                    <a:pt x="1438" y="266"/>
                  </a:lnTo>
                  <a:lnTo>
                    <a:pt x="1455" y="252"/>
                  </a:lnTo>
                  <a:lnTo>
                    <a:pt x="1455" y="252"/>
                  </a:lnTo>
                  <a:lnTo>
                    <a:pt x="1469" y="239"/>
                  </a:lnTo>
                  <a:lnTo>
                    <a:pt x="1484" y="224"/>
                  </a:lnTo>
                  <a:lnTo>
                    <a:pt x="1510" y="195"/>
                  </a:lnTo>
                  <a:lnTo>
                    <a:pt x="1510" y="195"/>
                  </a:lnTo>
                  <a:lnTo>
                    <a:pt x="1524" y="181"/>
                  </a:lnTo>
                  <a:lnTo>
                    <a:pt x="1524" y="181"/>
                  </a:lnTo>
                  <a:lnTo>
                    <a:pt x="1535" y="166"/>
                  </a:lnTo>
                  <a:lnTo>
                    <a:pt x="1535" y="166"/>
                  </a:lnTo>
                  <a:lnTo>
                    <a:pt x="1547" y="152"/>
                  </a:lnTo>
                  <a:lnTo>
                    <a:pt x="1547" y="152"/>
                  </a:lnTo>
                  <a:lnTo>
                    <a:pt x="1557" y="137"/>
                  </a:lnTo>
                  <a:lnTo>
                    <a:pt x="1557" y="137"/>
                  </a:lnTo>
                  <a:lnTo>
                    <a:pt x="1577" y="108"/>
                  </a:lnTo>
                  <a:lnTo>
                    <a:pt x="1591" y="88"/>
                  </a:lnTo>
                  <a:lnTo>
                    <a:pt x="1591" y="88"/>
                  </a:lnTo>
                  <a:lnTo>
                    <a:pt x="1605" y="65"/>
                  </a:lnTo>
                  <a:lnTo>
                    <a:pt x="1615" y="43"/>
                  </a:lnTo>
                  <a:lnTo>
                    <a:pt x="1623" y="22"/>
                  </a:lnTo>
                  <a:lnTo>
                    <a:pt x="1631" y="0"/>
                  </a:lnTo>
                  <a:lnTo>
                    <a:pt x="1631" y="0"/>
                  </a:lnTo>
                  <a:lnTo>
                    <a:pt x="1614" y="17"/>
                  </a:lnTo>
                  <a:lnTo>
                    <a:pt x="1599" y="33"/>
                  </a:lnTo>
                  <a:lnTo>
                    <a:pt x="1584" y="51"/>
                  </a:lnTo>
                  <a:lnTo>
                    <a:pt x="1568" y="74"/>
                  </a:lnTo>
                  <a:lnTo>
                    <a:pt x="1568" y="74"/>
                  </a:lnTo>
                  <a:lnTo>
                    <a:pt x="1556" y="94"/>
                  </a:lnTo>
                  <a:lnTo>
                    <a:pt x="1536" y="122"/>
                  </a:lnTo>
                  <a:lnTo>
                    <a:pt x="1536" y="122"/>
                  </a:lnTo>
                  <a:lnTo>
                    <a:pt x="1526" y="135"/>
                  </a:lnTo>
                  <a:lnTo>
                    <a:pt x="1526" y="135"/>
                  </a:lnTo>
                  <a:lnTo>
                    <a:pt x="1515" y="150"/>
                  </a:lnTo>
                  <a:lnTo>
                    <a:pt x="1515" y="150"/>
                  </a:lnTo>
                  <a:lnTo>
                    <a:pt x="1504" y="164"/>
                  </a:lnTo>
                  <a:lnTo>
                    <a:pt x="1504" y="164"/>
                  </a:lnTo>
                  <a:lnTo>
                    <a:pt x="1491" y="179"/>
                  </a:lnTo>
                  <a:lnTo>
                    <a:pt x="1491" y="179"/>
                  </a:lnTo>
                  <a:lnTo>
                    <a:pt x="1466" y="205"/>
                  </a:lnTo>
                  <a:lnTo>
                    <a:pt x="1451" y="219"/>
                  </a:lnTo>
                  <a:lnTo>
                    <a:pt x="1437" y="232"/>
                  </a:lnTo>
                  <a:lnTo>
                    <a:pt x="1437" y="232"/>
                  </a:lnTo>
                  <a:lnTo>
                    <a:pt x="1422" y="245"/>
                  </a:lnTo>
                  <a:lnTo>
                    <a:pt x="1407" y="257"/>
                  </a:lnTo>
                  <a:lnTo>
                    <a:pt x="1390" y="268"/>
                  </a:lnTo>
                  <a:lnTo>
                    <a:pt x="1373" y="278"/>
                  </a:lnTo>
                  <a:lnTo>
                    <a:pt x="1373" y="278"/>
                  </a:lnTo>
                  <a:lnTo>
                    <a:pt x="1356" y="288"/>
                  </a:lnTo>
                  <a:lnTo>
                    <a:pt x="1338" y="297"/>
                  </a:lnTo>
                  <a:lnTo>
                    <a:pt x="1303" y="314"/>
                  </a:lnTo>
                  <a:lnTo>
                    <a:pt x="1303" y="314"/>
                  </a:lnTo>
                  <a:lnTo>
                    <a:pt x="1267" y="328"/>
                  </a:lnTo>
                  <a:lnTo>
                    <a:pt x="1230" y="343"/>
                  </a:lnTo>
                  <a:lnTo>
                    <a:pt x="1230" y="343"/>
                  </a:lnTo>
                  <a:lnTo>
                    <a:pt x="1160" y="366"/>
                  </a:lnTo>
                  <a:lnTo>
                    <a:pt x="1160" y="366"/>
                  </a:lnTo>
                  <a:lnTo>
                    <a:pt x="1094" y="388"/>
                  </a:lnTo>
                  <a:lnTo>
                    <a:pt x="1036" y="404"/>
                  </a:lnTo>
                  <a:lnTo>
                    <a:pt x="1036" y="404"/>
                  </a:lnTo>
                  <a:lnTo>
                    <a:pt x="987" y="418"/>
                  </a:lnTo>
                  <a:lnTo>
                    <a:pt x="949" y="428"/>
                  </a:lnTo>
                  <a:lnTo>
                    <a:pt x="949" y="428"/>
                  </a:lnTo>
                  <a:lnTo>
                    <a:pt x="924" y="433"/>
                  </a:lnTo>
                  <a:lnTo>
                    <a:pt x="924" y="433"/>
                  </a:lnTo>
                  <a:lnTo>
                    <a:pt x="917" y="436"/>
                  </a:lnTo>
                  <a:lnTo>
                    <a:pt x="917" y="436"/>
                  </a:lnTo>
                  <a:lnTo>
                    <a:pt x="883" y="442"/>
                  </a:lnTo>
                  <a:lnTo>
                    <a:pt x="883" y="442"/>
                  </a:lnTo>
                  <a:lnTo>
                    <a:pt x="845" y="450"/>
                  </a:lnTo>
                  <a:lnTo>
                    <a:pt x="845" y="450"/>
                  </a:lnTo>
                  <a:lnTo>
                    <a:pt x="795" y="460"/>
                  </a:lnTo>
                  <a:lnTo>
                    <a:pt x="795" y="460"/>
                  </a:lnTo>
                  <a:lnTo>
                    <a:pt x="736" y="470"/>
                  </a:lnTo>
                  <a:lnTo>
                    <a:pt x="668" y="480"/>
                  </a:lnTo>
                  <a:lnTo>
                    <a:pt x="593" y="489"/>
                  </a:lnTo>
                  <a:lnTo>
                    <a:pt x="515" y="496"/>
                  </a:lnTo>
                  <a:lnTo>
                    <a:pt x="515" y="496"/>
                  </a:lnTo>
                  <a:lnTo>
                    <a:pt x="434" y="502"/>
                  </a:lnTo>
                  <a:lnTo>
                    <a:pt x="354" y="504"/>
                  </a:lnTo>
                  <a:lnTo>
                    <a:pt x="277" y="505"/>
                  </a:lnTo>
                  <a:lnTo>
                    <a:pt x="203" y="503"/>
                  </a:lnTo>
                  <a:lnTo>
                    <a:pt x="203" y="503"/>
                  </a:lnTo>
                  <a:lnTo>
                    <a:pt x="169" y="502"/>
                  </a:lnTo>
                  <a:lnTo>
                    <a:pt x="169" y="502"/>
                  </a:lnTo>
                  <a:lnTo>
                    <a:pt x="152" y="500"/>
                  </a:lnTo>
                  <a:lnTo>
                    <a:pt x="152" y="500"/>
                  </a:lnTo>
                  <a:lnTo>
                    <a:pt x="138" y="500"/>
                  </a:lnTo>
                  <a:lnTo>
                    <a:pt x="138" y="500"/>
                  </a:lnTo>
                  <a:lnTo>
                    <a:pt x="121" y="499"/>
                  </a:lnTo>
                  <a:lnTo>
                    <a:pt x="121" y="499"/>
                  </a:lnTo>
                  <a:lnTo>
                    <a:pt x="97" y="497"/>
                  </a:lnTo>
                  <a:lnTo>
                    <a:pt x="97" y="497"/>
                  </a:lnTo>
                  <a:lnTo>
                    <a:pt x="71" y="496"/>
                  </a:lnTo>
                  <a:lnTo>
                    <a:pt x="47" y="496"/>
                  </a:lnTo>
                  <a:lnTo>
                    <a:pt x="47" y="496"/>
                  </a:lnTo>
                  <a:lnTo>
                    <a:pt x="25" y="498"/>
                  </a:lnTo>
                  <a:lnTo>
                    <a:pt x="0" y="502"/>
                  </a:lnTo>
                  <a:lnTo>
                    <a:pt x="0" y="50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6">
              <a:extLst>
                <a:ext uri="{FF2B5EF4-FFF2-40B4-BE49-F238E27FC236}">
                  <a16:creationId xmlns:a16="http://schemas.microsoft.com/office/drawing/2014/main" id="{4AAA9B5B-ACFF-C20E-6849-FA230B521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" y="1920"/>
              <a:ext cx="88" cy="333"/>
            </a:xfrm>
            <a:custGeom>
              <a:avLst/>
              <a:gdLst>
                <a:gd name="T0" fmla="*/ 88 w 88"/>
                <a:gd name="T1" fmla="*/ 0 h 333"/>
                <a:gd name="T2" fmla="*/ 66 w 88"/>
                <a:gd name="T3" fmla="*/ 10 h 333"/>
                <a:gd name="T4" fmla="*/ 46 w 88"/>
                <a:gd name="T5" fmla="*/ 23 h 333"/>
                <a:gd name="T6" fmla="*/ 38 w 88"/>
                <a:gd name="T7" fmla="*/ 32 h 333"/>
                <a:gd name="T8" fmla="*/ 22 w 88"/>
                <a:gd name="T9" fmla="*/ 55 h 333"/>
                <a:gd name="T10" fmla="*/ 16 w 88"/>
                <a:gd name="T11" fmla="*/ 68 h 333"/>
                <a:gd name="T12" fmla="*/ 10 w 88"/>
                <a:gd name="T13" fmla="*/ 82 h 333"/>
                <a:gd name="T14" fmla="*/ 3 w 88"/>
                <a:gd name="T15" fmla="*/ 109 h 333"/>
                <a:gd name="T16" fmla="*/ 1 w 88"/>
                <a:gd name="T17" fmla="*/ 120 h 333"/>
                <a:gd name="T18" fmla="*/ 0 w 88"/>
                <a:gd name="T19" fmla="*/ 134 h 333"/>
                <a:gd name="T20" fmla="*/ 0 w 88"/>
                <a:gd name="T21" fmla="*/ 145 h 333"/>
                <a:gd name="T22" fmla="*/ 0 w 88"/>
                <a:gd name="T23" fmla="*/ 149 h 333"/>
                <a:gd name="T24" fmla="*/ 0 w 88"/>
                <a:gd name="T25" fmla="*/ 153 h 333"/>
                <a:gd name="T26" fmla="*/ 0 w 88"/>
                <a:gd name="T27" fmla="*/ 162 h 333"/>
                <a:gd name="T28" fmla="*/ 1 w 88"/>
                <a:gd name="T29" fmla="*/ 185 h 333"/>
                <a:gd name="T30" fmla="*/ 5 w 88"/>
                <a:gd name="T31" fmla="*/ 206 h 333"/>
                <a:gd name="T32" fmla="*/ 9 w 88"/>
                <a:gd name="T33" fmla="*/ 223 h 333"/>
                <a:gd name="T34" fmla="*/ 15 w 88"/>
                <a:gd name="T35" fmla="*/ 246 h 333"/>
                <a:gd name="T36" fmla="*/ 24 w 88"/>
                <a:gd name="T37" fmla="*/ 271 h 333"/>
                <a:gd name="T38" fmla="*/ 35 w 88"/>
                <a:gd name="T39" fmla="*/ 293 h 333"/>
                <a:gd name="T40" fmla="*/ 46 w 88"/>
                <a:gd name="T41" fmla="*/ 313 h 333"/>
                <a:gd name="T42" fmla="*/ 60 w 88"/>
                <a:gd name="T43" fmla="*/ 333 h 333"/>
                <a:gd name="T44" fmla="*/ 53 w 88"/>
                <a:gd name="T45" fmla="*/ 286 h 333"/>
                <a:gd name="T46" fmla="*/ 47 w 88"/>
                <a:gd name="T47" fmla="*/ 263 h 333"/>
                <a:gd name="T48" fmla="*/ 39 w 88"/>
                <a:gd name="T49" fmla="*/ 238 h 333"/>
                <a:gd name="T50" fmla="*/ 35 w 88"/>
                <a:gd name="T51" fmla="*/ 218 h 333"/>
                <a:gd name="T52" fmla="*/ 28 w 88"/>
                <a:gd name="T53" fmla="*/ 182 h 333"/>
                <a:gd name="T54" fmla="*/ 26 w 88"/>
                <a:gd name="T55" fmla="*/ 161 h 333"/>
                <a:gd name="T56" fmla="*/ 26 w 88"/>
                <a:gd name="T57" fmla="*/ 153 h 333"/>
                <a:gd name="T58" fmla="*/ 26 w 88"/>
                <a:gd name="T59" fmla="*/ 149 h 333"/>
                <a:gd name="T60" fmla="*/ 26 w 88"/>
                <a:gd name="T61" fmla="*/ 145 h 333"/>
                <a:gd name="T62" fmla="*/ 27 w 88"/>
                <a:gd name="T63" fmla="*/ 136 h 333"/>
                <a:gd name="T64" fmla="*/ 28 w 88"/>
                <a:gd name="T65" fmla="*/ 124 h 333"/>
                <a:gd name="T66" fmla="*/ 29 w 88"/>
                <a:gd name="T67" fmla="*/ 115 h 333"/>
                <a:gd name="T68" fmla="*/ 33 w 88"/>
                <a:gd name="T69" fmla="*/ 100 h 333"/>
                <a:gd name="T70" fmla="*/ 35 w 88"/>
                <a:gd name="T71" fmla="*/ 90 h 333"/>
                <a:gd name="T72" fmla="*/ 40 w 88"/>
                <a:gd name="T73" fmla="*/ 78 h 333"/>
                <a:gd name="T74" fmla="*/ 60 w 88"/>
                <a:gd name="T75" fmla="*/ 36 h 333"/>
                <a:gd name="T76" fmla="*/ 73 w 88"/>
                <a:gd name="T77" fmla="*/ 18 h 333"/>
                <a:gd name="T78" fmla="*/ 88 w 88"/>
                <a:gd name="T79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8" h="333">
                  <a:moveTo>
                    <a:pt x="88" y="0"/>
                  </a:moveTo>
                  <a:lnTo>
                    <a:pt x="88" y="0"/>
                  </a:lnTo>
                  <a:lnTo>
                    <a:pt x="76" y="4"/>
                  </a:lnTo>
                  <a:lnTo>
                    <a:pt x="66" y="10"/>
                  </a:lnTo>
                  <a:lnTo>
                    <a:pt x="56" y="15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38" y="32"/>
                  </a:lnTo>
                  <a:lnTo>
                    <a:pt x="29" y="42"/>
                  </a:lnTo>
                  <a:lnTo>
                    <a:pt x="22" y="55"/>
                  </a:lnTo>
                  <a:lnTo>
                    <a:pt x="16" y="68"/>
                  </a:lnTo>
                  <a:lnTo>
                    <a:pt x="16" y="68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7" y="94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1" y="120"/>
                  </a:lnTo>
                  <a:lnTo>
                    <a:pt x="1" y="120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1" y="185"/>
                  </a:lnTo>
                  <a:lnTo>
                    <a:pt x="1" y="185"/>
                  </a:lnTo>
                  <a:lnTo>
                    <a:pt x="5" y="206"/>
                  </a:lnTo>
                  <a:lnTo>
                    <a:pt x="9" y="223"/>
                  </a:lnTo>
                  <a:lnTo>
                    <a:pt x="9" y="223"/>
                  </a:lnTo>
                  <a:lnTo>
                    <a:pt x="15" y="246"/>
                  </a:lnTo>
                  <a:lnTo>
                    <a:pt x="15" y="246"/>
                  </a:lnTo>
                  <a:lnTo>
                    <a:pt x="19" y="259"/>
                  </a:lnTo>
                  <a:lnTo>
                    <a:pt x="24" y="271"/>
                  </a:lnTo>
                  <a:lnTo>
                    <a:pt x="29" y="282"/>
                  </a:lnTo>
                  <a:lnTo>
                    <a:pt x="35" y="293"/>
                  </a:lnTo>
                  <a:lnTo>
                    <a:pt x="35" y="293"/>
                  </a:lnTo>
                  <a:lnTo>
                    <a:pt x="46" y="313"/>
                  </a:lnTo>
                  <a:lnTo>
                    <a:pt x="60" y="333"/>
                  </a:lnTo>
                  <a:lnTo>
                    <a:pt x="60" y="333"/>
                  </a:lnTo>
                  <a:lnTo>
                    <a:pt x="57" y="308"/>
                  </a:lnTo>
                  <a:lnTo>
                    <a:pt x="53" y="286"/>
                  </a:lnTo>
                  <a:lnTo>
                    <a:pt x="53" y="286"/>
                  </a:lnTo>
                  <a:lnTo>
                    <a:pt x="47" y="263"/>
                  </a:lnTo>
                  <a:lnTo>
                    <a:pt x="39" y="238"/>
                  </a:lnTo>
                  <a:lnTo>
                    <a:pt x="39" y="238"/>
                  </a:lnTo>
                  <a:lnTo>
                    <a:pt x="35" y="218"/>
                  </a:lnTo>
                  <a:lnTo>
                    <a:pt x="35" y="218"/>
                  </a:lnTo>
                  <a:lnTo>
                    <a:pt x="31" y="202"/>
                  </a:lnTo>
                  <a:lnTo>
                    <a:pt x="28" y="182"/>
                  </a:lnTo>
                  <a:lnTo>
                    <a:pt x="28" y="182"/>
                  </a:lnTo>
                  <a:lnTo>
                    <a:pt x="26" y="161"/>
                  </a:lnTo>
                  <a:lnTo>
                    <a:pt x="26" y="161"/>
                  </a:lnTo>
                  <a:lnTo>
                    <a:pt x="26" y="153"/>
                  </a:lnTo>
                  <a:lnTo>
                    <a:pt x="26" y="153"/>
                  </a:lnTo>
                  <a:lnTo>
                    <a:pt x="26" y="149"/>
                  </a:lnTo>
                  <a:lnTo>
                    <a:pt x="26" y="149"/>
                  </a:lnTo>
                  <a:lnTo>
                    <a:pt x="26" y="145"/>
                  </a:lnTo>
                  <a:lnTo>
                    <a:pt x="26" y="145"/>
                  </a:lnTo>
                  <a:lnTo>
                    <a:pt x="27" y="136"/>
                  </a:lnTo>
                  <a:lnTo>
                    <a:pt x="27" y="136"/>
                  </a:lnTo>
                  <a:lnTo>
                    <a:pt x="28" y="124"/>
                  </a:lnTo>
                  <a:lnTo>
                    <a:pt x="28" y="124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33" y="10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40" y="78"/>
                  </a:lnTo>
                  <a:lnTo>
                    <a:pt x="40" y="78"/>
                  </a:lnTo>
                  <a:lnTo>
                    <a:pt x="50" y="55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73" y="18"/>
                  </a:lnTo>
                  <a:lnTo>
                    <a:pt x="79" y="9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7">
              <a:extLst>
                <a:ext uri="{FF2B5EF4-FFF2-40B4-BE49-F238E27FC236}">
                  <a16:creationId xmlns:a16="http://schemas.microsoft.com/office/drawing/2014/main" id="{C58A8A61-6B27-E650-BEEC-C388F170D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3" y="1809"/>
              <a:ext cx="34" cy="341"/>
            </a:xfrm>
            <a:custGeom>
              <a:avLst/>
              <a:gdLst>
                <a:gd name="T0" fmla="*/ 18 w 34"/>
                <a:gd name="T1" fmla="*/ 0 h 341"/>
                <a:gd name="T2" fmla="*/ 18 w 34"/>
                <a:gd name="T3" fmla="*/ 0 h 341"/>
                <a:gd name="T4" fmla="*/ 14 w 34"/>
                <a:gd name="T5" fmla="*/ 24 h 341"/>
                <a:gd name="T6" fmla="*/ 10 w 34"/>
                <a:gd name="T7" fmla="*/ 46 h 341"/>
                <a:gd name="T8" fmla="*/ 8 w 34"/>
                <a:gd name="T9" fmla="*/ 69 h 341"/>
                <a:gd name="T10" fmla="*/ 7 w 34"/>
                <a:gd name="T11" fmla="*/ 96 h 341"/>
                <a:gd name="T12" fmla="*/ 7 w 34"/>
                <a:gd name="T13" fmla="*/ 96 h 341"/>
                <a:gd name="T14" fmla="*/ 7 w 34"/>
                <a:gd name="T15" fmla="*/ 138 h 341"/>
                <a:gd name="T16" fmla="*/ 7 w 34"/>
                <a:gd name="T17" fmla="*/ 138 h 341"/>
                <a:gd name="T18" fmla="*/ 6 w 34"/>
                <a:gd name="T19" fmla="*/ 162 h 341"/>
                <a:gd name="T20" fmla="*/ 6 w 34"/>
                <a:gd name="T21" fmla="*/ 162 h 341"/>
                <a:gd name="T22" fmla="*/ 5 w 34"/>
                <a:gd name="T23" fmla="*/ 185 h 341"/>
                <a:gd name="T24" fmla="*/ 5 w 34"/>
                <a:gd name="T25" fmla="*/ 185 h 341"/>
                <a:gd name="T26" fmla="*/ 2 w 34"/>
                <a:gd name="T27" fmla="*/ 244 h 341"/>
                <a:gd name="T28" fmla="*/ 2 w 34"/>
                <a:gd name="T29" fmla="*/ 244 h 341"/>
                <a:gd name="T30" fmla="*/ 0 w 34"/>
                <a:gd name="T31" fmla="*/ 271 h 341"/>
                <a:gd name="T32" fmla="*/ 0 w 34"/>
                <a:gd name="T33" fmla="*/ 294 h 341"/>
                <a:gd name="T34" fmla="*/ 3 w 34"/>
                <a:gd name="T35" fmla="*/ 316 h 341"/>
                <a:gd name="T36" fmla="*/ 5 w 34"/>
                <a:gd name="T37" fmla="*/ 341 h 341"/>
                <a:gd name="T38" fmla="*/ 5 w 34"/>
                <a:gd name="T39" fmla="*/ 341 h 341"/>
                <a:gd name="T40" fmla="*/ 14 w 34"/>
                <a:gd name="T41" fmla="*/ 317 h 341"/>
                <a:gd name="T42" fmla="*/ 19 w 34"/>
                <a:gd name="T43" fmla="*/ 296 h 341"/>
                <a:gd name="T44" fmla="*/ 25 w 34"/>
                <a:gd name="T45" fmla="*/ 273 h 341"/>
                <a:gd name="T46" fmla="*/ 27 w 34"/>
                <a:gd name="T47" fmla="*/ 246 h 341"/>
                <a:gd name="T48" fmla="*/ 27 w 34"/>
                <a:gd name="T49" fmla="*/ 246 h 341"/>
                <a:gd name="T50" fmla="*/ 32 w 34"/>
                <a:gd name="T51" fmla="*/ 186 h 341"/>
                <a:gd name="T52" fmla="*/ 32 w 34"/>
                <a:gd name="T53" fmla="*/ 186 h 341"/>
                <a:gd name="T54" fmla="*/ 32 w 34"/>
                <a:gd name="T55" fmla="*/ 171 h 341"/>
                <a:gd name="T56" fmla="*/ 32 w 34"/>
                <a:gd name="T57" fmla="*/ 171 h 341"/>
                <a:gd name="T58" fmla="*/ 33 w 34"/>
                <a:gd name="T59" fmla="*/ 162 h 341"/>
                <a:gd name="T60" fmla="*/ 33 w 34"/>
                <a:gd name="T61" fmla="*/ 162 h 341"/>
                <a:gd name="T62" fmla="*/ 33 w 34"/>
                <a:gd name="T63" fmla="*/ 138 h 341"/>
                <a:gd name="T64" fmla="*/ 33 w 34"/>
                <a:gd name="T65" fmla="*/ 138 h 341"/>
                <a:gd name="T66" fmla="*/ 34 w 34"/>
                <a:gd name="T67" fmla="*/ 96 h 341"/>
                <a:gd name="T68" fmla="*/ 34 w 34"/>
                <a:gd name="T69" fmla="*/ 96 h 341"/>
                <a:gd name="T70" fmla="*/ 33 w 34"/>
                <a:gd name="T71" fmla="*/ 69 h 341"/>
                <a:gd name="T72" fmla="*/ 29 w 34"/>
                <a:gd name="T73" fmla="*/ 46 h 341"/>
                <a:gd name="T74" fmla="*/ 25 w 34"/>
                <a:gd name="T75" fmla="*/ 24 h 341"/>
                <a:gd name="T76" fmla="*/ 18 w 34"/>
                <a:gd name="T77" fmla="*/ 0 h 341"/>
                <a:gd name="T78" fmla="*/ 18 w 34"/>
                <a:gd name="T7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4" h="341">
                  <a:moveTo>
                    <a:pt x="18" y="0"/>
                  </a:moveTo>
                  <a:lnTo>
                    <a:pt x="18" y="0"/>
                  </a:lnTo>
                  <a:lnTo>
                    <a:pt x="14" y="24"/>
                  </a:lnTo>
                  <a:lnTo>
                    <a:pt x="10" y="46"/>
                  </a:lnTo>
                  <a:lnTo>
                    <a:pt x="8" y="69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138"/>
                  </a:lnTo>
                  <a:lnTo>
                    <a:pt x="7" y="138"/>
                  </a:lnTo>
                  <a:lnTo>
                    <a:pt x="6" y="162"/>
                  </a:lnTo>
                  <a:lnTo>
                    <a:pt x="6" y="162"/>
                  </a:lnTo>
                  <a:lnTo>
                    <a:pt x="5" y="185"/>
                  </a:lnTo>
                  <a:lnTo>
                    <a:pt x="5" y="185"/>
                  </a:lnTo>
                  <a:lnTo>
                    <a:pt x="2" y="244"/>
                  </a:lnTo>
                  <a:lnTo>
                    <a:pt x="2" y="244"/>
                  </a:lnTo>
                  <a:lnTo>
                    <a:pt x="0" y="271"/>
                  </a:lnTo>
                  <a:lnTo>
                    <a:pt x="0" y="294"/>
                  </a:lnTo>
                  <a:lnTo>
                    <a:pt x="3" y="316"/>
                  </a:lnTo>
                  <a:lnTo>
                    <a:pt x="5" y="341"/>
                  </a:lnTo>
                  <a:lnTo>
                    <a:pt x="5" y="341"/>
                  </a:lnTo>
                  <a:lnTo>
                    <a:pt x="14" y="317"/>
                  </a:lnTo>
                  <a:lnTo>
                    <a:pt x="19" y="296"/>
                  </a:lnTo>
                  <a:lnTo>
                    <a:pt x="25" y="273"/>
                  </a:lnTo>
                  <a:lnTo>
                    <a:pt x="27" y="246"/>
                  </a:lnTo>
                  <a:lnTo>
                    <a:pt x="27" y="246"/>
                  </a:lnTo>
                  <a:lnTo>
                    <a:pt x="32" y="186"/>
                  </a:lnTo>
                  <a:lnTo>
                    <a:pt x="32" y="186"/>
                  </a:lnTo>
                  <a:lnTo>
                    <a:pt x="32" y="171"/>
                  </a:lnTo>
                  <a:lnTo>
                    <a:pt x="32" y="171"/>
                  </a:lnTo>
                  <a:lnTo>
                    <a:pt x="33" y="162"/>
                  </a:lnTo>
                  <a:lnTo>
                    <a:pt x="33" y="162"/>
                  </a:lnTo>
                  <a:lnTo>
                    <a:pt x="33" y="138"/>
                  </a:lnTo>
                  <a:lnTo>
                    <a:pt x="33" y="138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33" y="69"/>
                  </a:lnTo>
                  <a:lnTo>
                    <a:pt x="29" y="46"/>
                  </a:lnTo>
                  <a:lnTo>
                    <a:pt x="25" y="24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8">
              <a:extLst>
                <a:ext uri="{FF2B5EF4-FFF2-40B4-BE49-F238E27FC236}">
                  <a16:creationId xmlns:a16="http://schemas.microsoft.com/office/drawing/2014/main" id="{C3761DDE-B935-49C1-08CE-4CFDFC216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8" y="2415"/>
              <a:ext cx="223" cy="76"/>
            </a:xfrm>
            <a:custGeom>
              <a:avLst/>
              <a:gdLst>
                <a:gd name="T0" fmla="*/ 0 w 223"/>
                <a:gd name="T1" fmla="*/ 63 h 76"/>
                <a:gd name="T2" fmla="*/ 0 w 223"/>
                <a:gd name="T3" fmla="*/ 63 h 76"/>
                <a:gd name="T4" fmla="*/ 8 w 223"/>
                <a:gd name="T5" fmla="*/ 69 h 76"/>
                <a:gd name="T6" fmla="*/ 16 w 223"/>
                <a:gd name="T7" fmla="*/ 74 h 76"/>
                <a:gd name="T8" fmla="*/ 16 w 223"/>
                <a:gd name="T9" fmla="*/ 74 h 76"/>
                <a:gd name="T10" fmla="*/ 24 w 223"/>
                <a:gd name="T11" fmla="*/ 76 h 76"/>
                <a:gd name="T12" fmla="*/ 33 w 223"/>
                <a:gd name="T13" fmla="*/ 76 h 76"/>
                <a:gd name="T14" fmla="*/ 33 w 223"/>
                <a:gd name="T15" fmla="*/ 76 h 76"/>
                <a:gd name="T16" fmla="*/ 53 w 223"/>
                <a:gd name="T17" fmla="*/ 75 h 76"/>
                <a:gd name="T18" fmla="*/ 83 w 223"/>
                <a:gd name="T19" fmla="*/ 70 h 76"/>
                <a:gd name="T20" fmla="*/ 83 w 223"/>
                <a:gd name="T21" fmla="*/ 70 h 76"/>
                <a:gd name="T22" fmla="*/ 97 w 223"/>
                <a:gd name="T23" fmla="*/ 67 h 76"/>
                <a:gd name="T24" fmla="*/ 97 w 223"/>
                <a:gd name="T25" fmla="*/ 67 h 76"/>
                <a:gd name="T26" fmla="*/ 108 w 223"/>
                <a:gd name="T27" fmla="*/ 63 h 76"/>
                <a:gd name="T28" fmla="*/ 108 w 223"/>
                <a:gd name="T29" fmla="*/ 63 h 76"/>
                <a:gd name="T30" fmla="*/ 121 w 223"/>
                <a:gd name="T31" fmla="*/ 61 h 76"/>
                <a:gd name="T32" fmla="*/ 121 w 223"/>
                <a:gd name="T33" fmla="*/ 61 h 76"/>
                <a:gd name="T34" fmla="*/ 132 w 223"/>
                <a:gd name="T35" fmla="*/ 58 h 76"/>
                <a:gd name="T36" fmla="*/ 132 w 223"/>
                <a:gd name="T37" fmla="*/ 58 h 76"/>
                <a:gd name="T38" fmla="*/ 143 w 223"/>
                <a:gd name="T39" fmla="*/ 53 h 76"/>
                <a:gd name="T40" fmla="*/ 143 w 223"/>
                <a:gd name="T41" fmla="*/ 53 h 76"/>
                <a:gd name="T42" fmla="*/ 158 w 223"/>
                <a:gd name="T43" fmla="*/ 49 h 76"/>
                <a:gd name="T44" fmla="*/ 158 w 223"/>
                <a:gd name="T45" fmla="*/ 49 h 76"/>
                <a:gd name="T46" fmla="*/ 184 w 223"/>
                <a:gd name="T47" fmla="*/ 37 h 76"/>
                <a:gd name="T48" fmla="*/ 202 w 223"/>
                <a:gd name="T49" fmla="*/ 28 h 76"/>
                <a:gd name="T50" fmla="*/ 202 w 223"/>
                <a:gd name="T51" fmla="*/ 28 h 76"/>
                <a:gd name="T52" fmla="*/ 210 w 223"/>
                <a:gd name="T53" fmla="*/ 22 h 76"/>
                <a:gd name="T54" fmla="*/ 216 w 223"/>
                <a:gd name="T55" fmla="*/ 17 h 76"/>
                <a:gd name="T56" fmla="*/ 216 w 223"/>
                <a:gd name="T57" fmla="*/ 17 h 76"/>
                <a:gd name="T58" fmla="*/ 220 w 223"/>
                <a:gd name="T59" fmla="*/ 9 h 76"/>
                <a:gd name="T60" fmla="*/ 223 w 223"/>
                <a:gd name="T61" fmla="*/ 0 h 76"/>
                <a:gd name="T62" fmla="*/ 223 w 223"/>
                <a:gd name="T63" fmla="*/ 0 h 76"/>
                <a:gd name="T64" fmla="*/ 214 w 223"/>
                <a:gd name="T65" fmla="*/ 0 h 76"/>
                <a:gd name="T66" fmla="*/ 206 w 223"/>
                <a:gd name="T67" fmla="*/ 0 h 76"/>
                <a:gd name="T68" fmla="*/ 206 w 223"/>
                <a:gd name="T69" fmla="*/ 0 h 76"/>
                <a:gd name="T70" fmla="*/ 198 w 223"/>
                <a:gd name="T71" fmla="*/ 1 h 76"/>
                <a:gd name="T72" fmla="*/ 190 w 223"/>
                <a:gd name="T73" fmla="*/ 4 h 76"/>
                <a:gd name="T74" fmla="*/ 190 w 223"/>
                <a:gd name="T75" fmla="*/ 4 h 76"/>
                <a:gd name="T76" fmla="*/ 173 w 223"/>
                <a:gd name="T77" fmla="*/ 13 h 76"/>
                <a:gd name="T78" fmla="*/ 148 w 223"/>
                <a:gd name="T79" fmla="*/ 24 h 76"/>
                <a:gd name="T80" fmla="*/ 148 w 223"/>
                <a:gd name="T81" fmla="*/ 24 h 76"/>
                <a:gd name="T82" fmla="*/ 134 w 223"/>
                <a:gd name="T83" fmla="*/ 29 h 76"/>
                <a:gd name="T84" fmla="*/ 134 w 223"/>
                <a:gd name="T85" fmla="*/ 29 h 76"/>
                <a:gd name="T86" fmla="*/ 124 w 223"/>
                <a:gd name="T87" fmla="*/ 32 h 76"/>
                <a:gd name="T88" fmla="*/ 124 w 223"/>
                <a:gd name="T89" fmla="*/ 32 h 76"/>
                <a:gd name="T90" fmla="*/ 113 w 223"/>
                <a:gd name="T91" fmla="*/ 36 h 76"/>
                <a:gd name="T92" fmla="*/ 113 w 223"/>
                <a:gd name="T93" fmla="*/ 36 h 76"/>
                <a:gd name="T94" fmla="*/ 103 w 223"/>
                <a:gd name="T95" fmla="*/ 39 h 76"/>
                <a:gd name="T96" fmla="*/ 103 w 223"/>
                <a:gd name="T97" fmla="*/ 39 h 76"/>
                <a:gd name="T98" fmla="*/ 91 w 223"/>
                <a:gd name="T99" fmla="*/ 41 h 76"/>
                <a:gd name="T100" fmla="*/ 91 w 223"/>
                <a:gd name="T101" fmla="*/ 41 h 76"/>
                <a:gd name="T102" fmla="*/ 77 w 223"/>
                <a:gd name="T103" fmla="*/ 44 h 76"/>
                <a:gd name="T104" fmla="*/ 77 w 223"/>
                <a:gd name="T105" fmla="*/ 44 h 76"/>
                <a:gd name="T106" fmla="*/ 50 w 223"/>
                <a:gd name="T107" fmla="*/ 48 h 76"/>
                <a:gd name="T108" fmla="*/ 31 w 223"/>
                <a:gd name="T109" fmla="*/ 50 h 76"/>
                <a:gd name="T110" fmla="*/ 31 w 223"/>
                <a:gd name="T111" fmla="*/ 50 h 76"/>
                <a:gd name="T112" fmla="*/ 23 w 223"/>
                <a:gd name="T113" fmla="*/ 51 h 76"/>
                <a:gd name="T114" fmla="*/ 15 w 223"/>
                <a:gd name="T115" fmla="*/ 55 h 76"/>
                <a:gd name="T116" fmla="*/ 15 w 223"/>
                <a:gd name="T117" fmla="*/ 55 h 76"/>
                <a:gd name="T118" fmla="*/ 8 w 223"/>
                <a:gd name="T119" fmla="*/ 58 h 76"/>
                <a:gd name="T120" fmla="*/ 0 w 223"/>
                <a:gd name="T121" fmla="*/ 63 h 76"/>
                <a:gd name="T122" fmla="*/ 0 w 223"/>
                <a:gd name="T123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3" h="76">
                  <a:moveTo>
                    <a:pt x="0" y="63"/>
                  </a:moveTo>
                  <a:lnTo>
                    <a:pt x="0" y="63"/>
                  </a:lnTo>
                  <a:lnTo>
                    <a:pt x="8" y="69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24" y="76"/>
                  </a:lnTo>
                  <a:lnTo>
                    <a:pt x="33" y="76"/>
                  </a:lnTo>
                  <a:lnTo>
                    <a:pt x="33" y="76"/>
                  </a:lnTo>
                  <a:lnTo>
                    <a:pt x="53" y="75"/>
                  </a:lnTo>
                  <a:lnTo>
                    <a:pt x="83" y="70"/>
                  </a:lnTo>
                  <a:lnTo>
                    <a:pt x="83" y="70"/>
                  </a:lnTo>
                  <a:lnTo>
                    <a:pt x="97" y="67"/>
                  </a:lnTo>
                  <a:lnTo>
                    <a:pt x="97" y="67"/>
                  </a:lnTo>
                  <a:lnTo>
                    <a:pt x="108" y="63"/>
                  </a:lnTo>
                  <a:lnTo>
                    <a:pt x="108" y="63"/>
                  </a:lnTo>
                  <a:lnTo>
                    <a:pt x="121" y="61"/>
                  </a:lnTo>
                  <a:lnTo>
                    <a:pt x="121" y="61"/>
                  </a:lnTo>
                  <a:lnTo>
                    <a:pt x="132" y="58"/>
                  </a:lnTo>
                  <a:lnTo>
                    <a:pt x="132" y="58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58" y="49"/>
                  </a:lnTo>
                  <a:lnTo>
                    <a:pt x="158" y="49"/>
                  </a:lnTo>
                  <a:lnTo>
                    <a:pt x="184" y="37"/>
                  </a:lnTo>
                  <a:lnTo>
                    <a:pt x="202" y="28"/>
                  </a:lnTo>
                  <a:lnTo>
                    <a:pt x="202" y="28"/>
                  </a:lnTo>
                  <a:lnTo>
                    <a:pt x="210" y="22"/>
                  </a:lnTo>
                  <a:lnTo>
                    <a:pt x="216" y="17"/>
                  </a:lnTo>
                  <a:lnTo>
                    <a:pt x="216" y="17"/>
                  </a:lnTo>
                  <a:lnTo>
                    <a:pt x="220" y="9"/>
                  </a:lnTo>
                  <a:lnTo>
                    <a:pt x="223" y="0"/>
                  </a:lnTo>
                  <a:lnTo>
                    <a:pt x="223" y="0"/>
                  </a:lnTo>
                  <a:lnTo>
                    <a:pt x="214" y="0"/>
                  </a:lnTo>
                  <a:lnTo>
                    <a:pt x="206" y="0"/>
                  </a:lnTo>
                  <a:lnTo>
                    <a:pt x="206" y="0"/>
                  </a:lnTo>
                  <a:lnTo>
                    <a:pt x="198" y="1"/>
                  </a:lnTo>
                  <a:lnTo>
                    <a:pt x="190" y="4"/>
                  </a:lnTo>
                  <a:lnTo>
                    <a:pt x="190" y="4"/>
                  </a:lnTo>
                  <a:lnTo>
                    <a:pt x="173" y="13"/>
                  </a:lnTo>
                  <a:lnTo>
                    <a:pt x="148" y="24"/>
                  </a:lnTo>
                  <a:lnTo>
                    <a:pt x="148" y="24"/>
                  </a:lnTo>
                  <a:lnTo>
                    <a:pt x="134" y="29"/>
                  </a:lnTo>
                  <a:lnTo>
                    <a:pt x="134" y="29"/>
                  </a:lnTo>
                  <a:lnTo>
                    <a:pt x="124" y="32"/>
                  </a:lnTo>
                  <a:lnTo>
                    <a:pt x="124" y="32"/>
                  </a:lnTo>
                  <a:lnTo>
                    <a:pt x="113" y="36"/>
                  </a:lnTo>
                  <a:lnTo>
                    <a:pt x="113" y="36"/>
                  </a:lnTo>
                  <a:lnTo>
                    <a:pt x="103" y="39"/>
                  </a:lnTo>
                  <a:lnTo>
                    <a:pt x="103" y="39"/>
                  </a:lnTo>
                  <a:lnTo>
                    <a:pt x="91" y="41"/>
                  </a:lnTo>
                  <a:lnTo>
                    <a:pt x="91" y="41"/>
                  </a:lnTo>
                  <a:lnTo>
                    <a:pt x="77" y="44"/>
                  </a:lnTo>
                  <a:lnTo>
                    <a:pt x="77" y="44"/>
                  </a:lnTo>
                  <a:lnTo>
                    <a:pt x="50" y="48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23" y="51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8" y="58"/>
                  </a:lnTo>
                  <a:lnTo>
                    <a:pt x="0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59">
              <a:extLst>
                <a:ext uri="{FF2B5EF4-FFF2-40B4-BE49-F238E27FC236}">
                  <a16:creationId xmlns:a16="http://schemas.microsoft.com/office/drawing/2014/main" id="{A87F6038-8E37-E5C3-0EE3-DD1B26278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9" y="2784"/>
              <a:ext cx="798" cy="381"/>
            </a:xfrm>
            <a:custGeom>
              <a:avLst/>
              <a:gdLst>
                <a:gd name="T0" fmla="*/ 36 w 798"/>
                <a:gd name="T1" fmla="*/ 352 h 381"/>
                <a:gd name="T2" fmla="*/ 70 w 798"/>
                <a:gd name="T3" fmla="*/ 312 h 381"/>
                <a:gd name="T4" fmla="*/ 93 w 798"/>
                <a:gd name="T5" fmla="*/ 279 h 381"/>
                <a:gd name="T6" fmla="*/ 102 w 798"/>
                <a:gd name="T7" fmla="*/ 262 h 381"/>
                <a:gd name="T8" fmla="*/ 124 w 798"/>
                <a:gd name="T9" fmla="*/ 225 h 381"/>
                <a:gd name="T10" fmla="*/ 151 w 798"/>
                <a:gd name="T11" fmla="*/ 163 h 381"/>
                <a:gd name="T12" fmla="*/ 175 w 798"/>
                <a:gd name="T13" fmla="*/ 110 h 381"/>
                <a:gd name="T14" fmla="*/ 195 w 798"/>
                <a:gd name="T15" fmla="*/ 87 h 381"/>
                <a:gd name="T16" fmla="*/ 231 w 798"/>
                <a:gd name="T17" fmla="*/ 67 h 381"/>
                <a:gd name="T18" fmla="*/ 271 w 798"/>
                <a:gd name="T19" fmla="*/ 54 h 381"/>
                <a:gd name="T20" fmla="*/ 397 w 798"/>
                <a:gd name="T21" fmla="*/ 32 h 381"/>
                <a:gd name="T22" fmla="*/ 416 w 798"/>
                <a:gd name="T23" fmla="*/ 29 h 381"/>
                <a:gd name="T24" fmla="*/ 435 w 798"/>
                <a:gd name="T25" fmla="*/ 27 h 381"/>
                <a:gd name="T26" fmla="*/ 486 w 798"/>
                <a:gd name="T27" fmla="*/ 25 h 381"/>
                <a:gd name="T28" fmla="*/ 539 w 798"/>
                <a:gd name="T29" fmla="*/ 33 h 381"/>
                <a:gd name="T30" fmla="*/ 596 w 798"/>
                <a:gd name="T31" fmla="*/ 54 h 381"/>
                <a:gd name="T32" fmla="*/ 632 w 798"/>
                <a:gd name="T33" fmla="*/ 78 h 381"/>
                <a:gd name="T34" fmla="*/ 702 w 798"/>
                <a:gd name="T35" fmla="*/ 139 h 381"/>
                <a:gd name="T36" fmla="*/ 732 w 798"/>
                <a:gd name="T37" fmla="*/ 173 h 381"/>
                <a:gd name="T38" fmla="*/ 751 w 798"/>
                <a:gd name="T39" fmla="*/ 197 h 381"/>
                <a:gd name="T40" fmla="*/ 764 w 798"/>
                <a:gd name="T41" fmla="*/ 220 h 381"/>
                <a:gd name="T42" fmla="*/ 771 w 798"/>
                <a:gd name="T43" fmla="*/ 251 h 381"/>
                <a:gd name="T44" fmla="*/ 766 w 798"/>
                <a:gd name="T45" fmla="*/ 263 h 381"/>
                <a:gd name="T46" fmla="*/ 747 w 798"/>
                <a:gd name="T47" fmla="*/ 273 h 381"/>
                <a:gd name="T48" fmla="*/ 717 w 798"/>
                <a:gd name="T49" fmla="*/ 272 h 381"/>
                <a:gd name="T50" fmla="*/ 724 w 798"/>
                <a:gd name="T51" fmla="*/ 284 h 381"/>
                <a:gd name="T52" fmla="*/ 749 w 798"/>
                <a:gd name="T53" fmla="*/ 292 h 381"/>
                <a:gd name="T54" fmla="*/ 770 w 798"/>
                <a:gd name="T55" fmla="*/ 289 h 381"/>
                <a:gd name="T56" fmla="*/ 790 w 798"/>
                <a:gd name="T57" fmla="*/ 273 h 381"/>
                <a:gd name="T58" fmla="*/ 798 w 798"/>
                <a:gd name="T59" fmla="*/ 255 h 381"/>
                <a:gd name="T60" fmla="*/ 795 w 798"/>
                <a:gd name="T61" fmla="*/ 226 h 381"/>
                <a:gd name="T62" fmla="*/ 784 w 798"/>
                <a:gd name="T63" fmla="*/ 200 h 381"/>
                <a:gd name="T64" fmla="*/ 776 w 798"/>
                <a:gd name="T65" fmla="*/ 186 h 381"/>
                <a:gd name="T66" fmla="*/ 766 w 798"/>
                <a:gd name="T67" fmla="*/ 173 h 381"/>
                <a:gd name="T68" fmla="*/ 721 w 798"/>
                <a:gd name="T69" fmla="*/ 121 h 381"/>
                <a:gd name="T70" fmla="*/ 667 w 798"/>
                <a:gd name="T71" fmla="*/ 72 h 381"/>
                <a:gd name="T72" fmla="*/ 608 w 798"/>
                <a:gd name="T73" fmla="*/ 31 h 381"/>
                <a:gd name="T74" fmla="*/ 566 w 798"/>
                <a:gd name="T75" fmla="*/ 13 h 381"/>
                <a:gd name="T76" fmla="*/ 505 w 798"/>
                <a:gd name="T77" fmla="*/ 1 h 381"/>
                <a:gd name="T78" fmla="*/ 433 w 798"/>
                <a:gd name="T79" fmla="*/ 1 h 381"/>
                <a:gd name="T80" fmla="*/ 413 w 798"/>
                <a:gd name="T81" fmla="*/ 3 h 381"/>
                <a:gd name="T82" fmla="*/ 393 w 798"/>
                <a:gd name="T83" fmla="*/ 5 h 381"/>
                <a:gd name="T84" fmla="*/ 305 w 798"/>
                <a:gd name="T85" fmla="*/ 21 h 381"/>
                <a:gd name="T86" fmla="*/ 222 w 798"/>
                <a:gd name="T87" fmla="*/ 42 h 381"/>
                <a:gd name="T88" fmla="*/ 188 w 798"/>
                <a:gd name="T89" fmla="*/ 59 h 381"/>
                <a:gd name="T90" fmla="*/ 159 w 798"/>
                <a:gd name="T91" fmla="*/ 87 h 381"/>
                <a:gd name="T92" fmla="*/ 136 w 798"/>
                <a:gd name="T93" fmla="*/ 131 h 381"/>
                <a:gd name="T94" fmla="*/ 90 w 798"/>
                <a:gd name="T95" fmla="*/ 232 h 381"/>
                <a:gd name="T96" fmla="*/ 76 w 798"/>
                <a:gd name="T97" fmla="*/ 258 h 381"/>
                <a:gd name="T98" fmla="*/ 62 w 798"/>
                <a:gd name="T99" fmla="*/ 278 h 381"/>
                <a:gd name="T100" fmla="*/ 34 w 798"/>
                <a:gd name="T101" fmla="*/ 320 h 381"/>
                <a:gd name="T102" fmla="*/ 0 w 798"/>
                <a:gd name="T103" fmla="*/ 38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98" h="381">
                  <a:moveTo>
                    <a:pt x="0" y="381"/>
                  </a:moveTo>
                  <a:lnTo>
                    <a:pt x="0" y="381"/>
                  </a:lnTo>
                  <a:lnTo>
                    <a:pt x="20" y="366"/>
                  </a:lnTo>
                  <a:lnTo>
                    <a:pt x="36" y="352"/>
                  </a:lnTo>
                  <a:lnTo>
                    <a:pt x="36" y="352"/>
                  </a:lnTo>
                  <a:lnTo>
                    <a:pt x="53" y="335"/>
                  </a:lnTo>
                  <a:lnTo>
                    <a:pt x="62" y="325"/>
                  </a:lnTo>
                  <a:lnTo>
                    <a:pt x="70" y="312"/>
                  </a:lnTo>
                  <a:lnTo>
                    <a:pt x="70" y="312"/>
                  </a:lnTo>
                  <a:lnTo>
                    <a:pt x="83" y="292"/>
                  </a:lnTo>
                  <a:lnTo>
                    <a:pt x="83" y="292"/>
                  </a:lnTo>
                  <a:lnTo>
                    <a:pt x="93" y="279"/>
                  </a:lnTo>
                  <a:lnTo>
                    <a:pt x="93" y="279"/>
                  </a:lnTo>
                  <a:lnTo>
                    <a:pt x="98" y="271"/>
                  </a:lnTo>
                  <a:lnTo>
                    <a:pt x="98" y="271"/>
                  </a:lnTo>
                  <a:lnTo>
                    <a:pt x="102" y="262"/>
                  </a:lnTo>
                  <a:lnTo>
                    <a:pt x="102" y="262"/>
                  </a:lnTo>
                  <a:lnTo>
                    <a:pt x="112" y="244"/>
                  </a:lnTo>
                  <a:lnTo>
                    <a:pt x="112" y="244"/>
                  </a:lnTo>
                  <a:lnTo>
                    <a:pt x="124" y="225"/>
                  </a:lnTo>
                  <a:lnTo>
                    <a:pt x="132" y="205"/>
                  </a:lnTo>
                  <a:lnTo>
                    <a:pt x="143" y="184"/>
                  </a:lnTo>
                  <a:lnTo>
                    <a:pt x="151" y="163"/>
                  </a:lnTo>
                  <a:lnTo>
                    <a:pt x="151" y="163"/>
                  </a:lnTo>
                  <a:lnTo>
                    <a:pt x="160" y="141"/>
                  </a:lnTo>
                  <a:lnTo>
                    <a:pt x="169" y="120"/>
                  </a:lnTo>
                  <a:lnTo>
                    <a:pt x="169" y="120"/>
                  </a:lnTo>
                  <a:lnTo>
                    <a:pt x="175" y="110"/>
                  </a:lnTo>
                  <a:lnTo>
                    <a:pt x="180" y="101"/>
                  </a:lnTo>
                  <a:lnTo>
                    <a:pt x="187" y="93"/>
                  </a:lnTo>
                  <a:lnTo>
                    <a:pt x="195" y="87"/>
                  </a:lnTo>
                  <a:lnTo>
                    <a:pt x="195" y="87"/>
                  </a:lnTo>
                  <a:lnTo>
                    <a:pt x="203" y="80"/>
                  </a:lnTo>
                  <a:lnTo>
                    <a:pt x="212" y="76"/>
                  </a:lnTo>
                  <a:lnTo>
                    <a:pt x="221" y="71"/>
                  </a:lnTo>
                  <a:lnTo>
                    <a:pt x="231" y="67"/>
                  </a:lnTo>
                  <a:lnTo>
                    <a:pt x="231" y="67"/>
                  </a:lnTo>
                  <a:lnTo>
                    <a:pt x="251" y="60"/>
                  </a:lnTo>
                  <a:lnTo>
                    <a:pt x="271" y="54"/>
                  </a:lnTo>
                  <a:lnTo>
                    <a:pt x="271" y="54"/>
                  </a:lnTo>
                  <a:lnTo>
                    <a:pt x="310" y="46"/>
                  </a:lnTo>
                  <a:lnTo>
                    <a:pt x="345" y="40"/>
                  </a:lnTo>
                  <a:lnTo>
                    <a:pt x="345" y="40"/>
                  </a:lnTo>
                  <a:lnTo>
                    <a:pt x="397" y="32"/>
                  </a:lnTo>
                  <a:lnTo>
                    <a:pt x="397" y="32"/>
                  </a:lnTo>
                  <a:lnTo>
                    <a:pt x="410" y="30"/>
                  </a:lnTo>
                  <a:lnTo>
                    <a:pt x="410" y="30"/>
                  </a:lnTo>
                  <a:lnTo>
                    <a:pt x="416" y="29"/>
                  </a:lnTo>
                  <a:lnTo>
                    <a:pt x="416" y="29"/>
                  </a:lnTo>
                  <a:lnTo>
                    <a:pt x="420" y="29"/>
                  </a:lnTo>
                  <a:lnTo>
                    <a:pt x="420" y="29"/>
                  </a:lnTo>
                  <a:lnTo>
                    <a:pt x="435" y="27"/>
                  </a:lnTo>
                  <a:lnTo>
                    <a:pt x="435" y="27"/>
                  </a:lnTo>
                  <a:lnTo>
                    <a:pt x="457" y="25"/>
                  </a:lnTo>
                  <a:lnTo>
                    <a:pt x="486" y="25"/>
                  </a:lnTo>
                  <a:lnTo>
                    <a:pt x="486" y="25"/>
                  </a:lnTo>
                  <a:lnTo>
                    <a:pt x="503" y="26"/>
                  </a:lnTo>
                  <a:lnTo>
                    <a:pt x="520" y="29"/>
                  </a:lnTo>
                  <a:lnTo>
                    <a:pt x="520" y="29"/>
                  </a:lnTo>
                  <a:lnTo>
                    <a:pt x="539" y="33"/>
                  </a:lnTo>
                  <a:lnTo>
                    <a:pt x="558" y="38"/>
                  </a:lnTo>
                  <a:lnTo>
                    <a:pt x="558" y="38"/>
                  </a:lnTo>
                  <a:lnTo>
                    <a:pt x="577" y="45"/>
                  </a:lnTo>
                  <a:lnTo>
                    <a:pt x="596" y="54"/>
                  </a:lnTo>
                  <a:lnTo>
                    <a:pt x="596" y="54"/>
                  </a:lnTo>
                  <a:lnTo>
                    <a:pt x="615" y="65"/>
                  </a:lnTo>
                  <a:lnTo>
                    <a:pt x="632" y="78"/>
                  </a:lnTo>
                  <a:lnTo>
                    <a:pt x="632" y="78"/>
                  </a:lnTo>
                  <a:lnTo>
                    <a:pt x="651" y="92"/>
                  </a:lnTo>
                  <a:lnTo>
                    <a:pt x="668" y="107"/>
                  </a:lnTo>
                  <a:lnTo>
                    <a:pt x="685" y="122"/>
                  </a:lnTo>
                  <a:lnTo>
                    <a:pt x="702" y="139"/>
                  </a:lnTo>
                  <a:lnTo>
                    <a:pt x="702" y="139"/>
                  </a:lnTo>
                  <a:lnTo>
                    <a:pt x="717" y="156"/>
                  </a:lnTo>
                  <a:lnTo>
                    <a:pt x="732" y="173"/>
                  </a:lnTo>
                  <a:lnTo>
                    <a:pt x="732" y="173"/>
                  </a:lnTo>
                  <a:lnTo>
                    <a:pt x="745" y="189"/>
                  </a:lnTo>
                  <a:lnTo>
                    <a:pt x="745" y="189"/>
                  </a:lnTo>
                  <a:lnTo>
                    <a:pt x="751" y="197"/>
                  </a:lnTo>
                  <a:lnTo>
                    <a:pt x="751" y="197"/>
                  </a:lnTo>
                  <a:lnTo>
                    <a:pt x="754" y="202"/>
                  </a:lnTo>
                  <a:lnTo>
                    <a:pt x="756" y="205"/>
                  </a:lnTo>
                  <a:lnTo>
                    <a:pt x="756" y="205"/>
                  </a:lnTo>
                  <a:lnTo>
                    <a:pt x="764" y="220"/>
                  </a:lnTo>
                  <a:lnTo>
                    <a:pt x="770" y="233"/>
                  </a:lnTo>
                  <a:lnTo>
                    <a:pt x="770" y="233"/>
                  </a:lnTo>
                  <a:lnTo>
                    <a:pt x="772" y="244"/>
                  </a:lnTo>
                  <a:lnTo>
                    <a:pt x="771" y="251"/>
                  </a:lnTo>
                  <a:lnTo>
                    <a:pt x="771" y="251"/>
                  </a:lnTo>
                  <a:lnTo>
                    <a:pt x="770" y="257"/>
                  </a:lnTo>
                  <a:lnTo>
                    <a:pt x="769" y="260"/>
                  </a:lnTo>
                  <a:lnTo>
                    <a:pt x="766" y="263"/>
                  </a:lnTo>
                  <a:lnTo>
                    <a:pt x="763" y="265"/>
                  </a:lnTo>
                  <a:lnTo>
                    <a:pt x="763" y="265"/>
                  </a:lnTo>
                  <a:lnTo>
                    <a:pt x="756" y="270"/>
                  </a:lnTo>
                  <a:lnTo>
                    <a:pt x="747" y="273"/>
                  </a:lnTo>
                  <a:lnTo>
                    <a:pt x="747" y="273"/>
                  </a:lnTo>
                  <a:lnTo>
                    <a:pt x="739" y="274"/>
                  </a:lnTo>
                  <a:lnTo>
                    <a:pt x="728" y="273"/>
                  </a:lnTo>
                  <a:lnTo>
                    <a:pt x="717" y="272"/>
                  </a:lnTo>
                  <a:lnTo>
                    <a:pt x="705" y="269"/>
                  </a:lnTo>
                  <a:lnTo>
                    <a:pt x="705" y="269"/>
                  </a:lnTo>
                  <a:lnTo>
                    <a:pt x="715" y="277"/>
                  </a:lnTo>
                  <a:lnTo>
                    <a:pt x="724" y="284"/>
                  </a:lnTo>
                  <a:lnTo>
                    <a:pt x="724" y="284"/>
                  </a:lnTo>
                  <a:lnTo>
                    <a:pt x="735" y="289"/>
                  </a:lnTo>
                  <a:lnTo>
                    <a:pt x="742" y="291"/>
                  </a:lnTo>
                  <a:lnTo>
                    <a:pt x="749" y="292"/>
                  </a:lnTo>
                  <a:lnTo>
                    <a:pt x="749" y="292"/>
                  </a:lnTo>
                  <a:lnTo>
                    <a:pt x="755" y="292"/>
                  </a:lnTo>
                  <a:lnTo>
                    <a:pt x="762" y="291"/>
                  </a:lnTo>
                  <a:lnTo>
                    <a:pt x="770" y="289"/>
                  </a:lnTo>
                  <a:lnTo>
                    <a:pt x="776" y="286"/>
                  </a:lnTo>
                  <a:lnTo>
                    <a:pt x="776" y="286"/>
                  </a:lnTo>
                  <a:lnTo>
                    <a:pt x="784" y="281"/>
                  </a:lnTo>
                  <a:lnTo>
                    <a:pt x="790" y="273"/>
                  </a:lnTo>
                  <a:lnTo>
                    <a:pt x="790" y="273"/>
                  </a:lnTo>
                  <a:lnTo>
                    <a:pt x="794" y="265"/>
                  </a:lnTo>
                  <a:lnTo>
                    <a:pt x="798" y="255"/>
                  </a:lnTo>
                  <a:lnTo>
                    <a:pt x="798" y="255"/>
                  </a:lnTo>
                  <a:lnTo>
                    <a:pt x="798" y="250"/>
                  </a:lnTo>
                  <a:lnTo>
                    <a:pt x="798" y="243"/>
                  </a:lnTo>
                  <a:lnTo>
                    <a:pt x="797" y="235"/>
                  </a:lnTo>
                  <a:lnTo>
                    <a:pt x="795" y="226"/>
                  </a:lnTo>
                  <a:lnTo>
                    <a:pt x="795" y="226"/>
                  </a:lnTo>
                  <a:lnTo>
                    <a:pt x="792" y="217"/>
                  </a:lnTo>
                  <a:lnTo>
                    <a:pt x="789" y="208"/>
                  </a:lnTo>
                  <a:lnTo>
                    <a:pt x="784" y="200"/>
                  </a:lnTo>
                  <a:lnTo>
                    <a:pt x="779" y="191"/>
                  </a:lnTo>
                  <a:lnTo>
                    <a:pt x="779" y="191"/>
                  </a:lnTo>
                  <a:lnTo>
                    <a:pt x="776" y="186"/>
                  </a:lnTo>
                  <a:lnTo>
                    <a:pt x="776" y="186"/>
                  </a:lnTo>
                  <a:lnTo>
                    <a:pt x="773" y="182"/>
                  </a:lnTo>
                  <a:lnTo>
                    <a:pt x="773" y="182"/>
                  </a:lnTo>
                  <a:lnTo>
                    <a:pt x="766" y="173"/>
                  </a:lnTo>
                  <a:lnTo>
                    <a:pt x="766" y="173"/>
                  </a:lnTo>
                  <a:lnTo>
                    <a:pt x="752" y="156"/>
                  </a:lnTo>
                  <a:lnTo>
                    <a:pt x="752" y="156"/>
                  </a:lnTo>
                  <a:lnTo>
                    <a:pt x="736" y="138"/>
                  </a:lnTo>
                  <a:lnTo>
                    <a:pt x="721" y="121"/>
                  </a:lnTo>
                  <a:lnTo>
                    <a:pt x="721" y="121"/>
                  </a:lnTo>
                  <a:lnTo>
                    <a:pt x="704" y="105"/>
                  </a:lnTo>
                  <a:lnTo>
                    <a:pt x="686" y="88"/>
                  </a:lnTo>
                  <a:lnTo>
                    <a:pt x="667" y="72"/>
                  </a:lnTo>
                  <a:lnTo>
                    <a:pt x="648" y="57"/>
                  </a:lnTo>
                  <a:lnTo>
                    <a:pt x="648" y="57"/>
                  </a:lnTo>
                  <a:lnTo>
                    <a:pt x="628" y="43"/>
                  </a:lnTo>
                  <a:lnTo>
                    <a:pt x="608" y="31"/>
                  </a:lnTo>
                  <a:lnTo>
                    <a:pt x="608" y="31"/>
                  </a:lnTo>
                  <a:lnTo>
                    <a:pt x="587" y="21"/>
                  </a:lnTo>
                  <a:lnTo>
                    <a:pt x="566" y="13"/>
                  </a:lnTo>
                  <a:lnTo>
                    <a:pt x="566" y="13"/>
                  </a:lnTo>
                  <a:lnTo>
                    <a:pt x="544" y="7"/>
                  </a:lnTo>
                  <a:lnTo>
                    <a:pt x="524" y="3"/>
                  </a:lnTo>
                  <a:lnTo>
                    <a:pt x="524" y="3"/>
                  </a:lnTo>
                  <a:lnTo>
                    <a:pt x="505" y="1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56" y="0"/>
                  </a:lnTo>
                  <a:lnTo>
                    <a:pt x="433" y="1"/>
                  </a:lnTo>
                  <a:lnTo>
                    <a:pt x="433" y="1"/>
                  </a:lnTo>
                  <a:lnTo>
                    <a:pt x="418" y="3"/>
                  </a:lnTo>
                  <a:lnTo>
                    <a:pt x="418" y="3"/>
                  </a:lnTo>
                  <a:lnTo>
                    <a:pt x="413" y="3"/>
                  </a:lnTo>
                  <a:lnTo>
                    <a:pt x="413" y="3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393" y="5"/>
                  </a:lnTo>
                  <a:lnTo>
                    <a:pt x="393" y="5"/>
                  </a:lnTo>
                  <a:lnTo>
                    <a:pt x="340" y="14"/>
                  </a:lnTo>
                  <a:lnTo>
                    <a:pt x="340" y="14"/>
                  </a:lnTo>
                  <a:lnTo>
                    <a:pt x="305" y="21"/>
                  </a:lnTo>
                  <a:lnTo>
                    <a:pt x="265" y="30"/>
                  </a:lnTo>
                  <a:lnTo>
                    <a:pt x="265" y="30"/>
                  </a:lnTo>
                  <a:lnTo>
                    <a:pt x="244" y="35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11" y="46"/>
                  </a:lnTo>
                  <a:lnTo>
                    <a:pt x="199" y="52"/>
                  </a:lnTo>
                  <a:lnTo>
                    <a:pt x="188" y="59"/>
                  </a:lnTo>
                  <a:lnTo>
                    <a:pt x="177" y="67"/>
                  </a:lnTo>
                  <a:lnTo>
                    <a:pt x="177" y="67"/>
                  </a:lnTo>
                  <a:lnTo>
                    <a:pt x="168" y="76"/>
                  </a:lnTo>
                  <a:lnTo>
                    <a:pt x="159" y="87"/>
                  </a:lnTo>
                  <a:lnTo>
                    <a:pt x="153" y="97"/>
                  </a:lnTo>
                  <a:lnTo>
                    <a:pt x="146" y="108"/>
                  </a:lnTo>
                  <a:lnTo>
                    <a:pt x="146" y="108"/>
                  </a:lnTo>
                  <a:lnTo>
                    <a:pt x="136" y="131"/>
                  </a:lnTo>
                  <a:lnTo>
                    <a:pt x="127" y="153"/>
                  </a:lnTo>
                  <a:lnTo>
                    <a:pt x="127" y="153"/>
                  </a:lnTo>
                  <a:lnTo>
                    <a:pt x="109" y="194"/>
                  </a:lnTo>
                  <a:lnTo>
                    <a:pt x="90" y="232"/>
                  </a:lnTo>
                  <a:lnTo>
                    <a:pt x="90" y="232"/>
                  </a:lnTo>
                  <a:lnTo>
                    <a:pt x="80" y="249"/>
                  </a:lnTo>
                  <a:lnTo>
                    <a:pt x="80" y="249"/>
                  </a:lnTo>
                  <a:lnTo>
                    <a:pt x="76" y="258"/>
                  </a:lnTo>
                  <a:lnTo>
                    <a:pt x="76" y="258"/>
                  </a:lnTo>
                  <a:lnTo>
                    <a:pt x="71" y="264"/>
                  </a:lnTo>
                  <a:lnTo>
                    <a:pt x="71" y="264"/>
                  </a:lnTo>
                  <a:lnTo>
                    <a:pt x="62" y="278"/>
                  </a:lnTo>
                  <a:lnTo>
                    <a:pt x="62" y="278"/>
                  </a:lnTo>
                  <a:lnTo>
                    <a:pt x="49" y="298"/>
                  </a:lnTo>
                  <a:lnTo>
                    <a:pt x="49" y="298"/>
                  </a:lnTo>
                  <a:lnTo>
                    <a:pt x="34" y="320"/>
                  </a:lnTo>
                  <a:lnTo>
                    <a:pt x="22" y="340"/>
                  </a:lnTo>
                  <a:lnTo>
                    <a:pt x="22" y="340"/>
                  </a:lnTo>
                  <a:lnTo>
                    <a:pt x="0" y="381"/>
                  </a:lnTo>
                  <a:lnTo>
                    <a:pt x="0" y="38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0">
              <a:extLst>
                <a:ext uri="{FF2B5EF4-FFF2-40B4-BE49-F238E27FC236}">
                  <a16:creationId xmlns:a16="http://schemas.microsoft.com/office/drawing/2014/main" id="{5C34A773-16DB-F101-3320-7D5AABCAC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5" y="2947"/>
              <a:ext cx="505" cy="288"/>
            </a:xfrm>
            <a:custGeom>
              <a:avLst/>
              <a:gdLst>
                <a:gd name="T0" fmla="*/ 45 w 505"/>
                <a:gd name="T1" fmla="*/ 22 h 288"/>
                <a:gd name="T2" fmla="*/ 119 w 505"/>
                <a:gd name="T3" fmla="*/ 26 h 288"/>
                <a:gd name="T4" fmla="*/ 138 w 505"/>
                <a:gd name="T5" fmla="*/ 29 h 288"/>
                <a:gd name="T6" fmla="*/ 150 w 505"/>
                <a:gd name="T7" fmla="*/ 30 h 288"/>
                <a:gd name="T8" fmla="*/ 185 w 505"/>
                <a:gd name="T9" fmla="*/ 37 h 288"/>
                <a:gd name="T10" fmla="*/ 238 w 505"/>
                <a:gd name="T11" fmla="*/ 53 h 288"/>
                <a:gd name="T12" fmla="*/ 291 w 505"/>
                <a:gd name="T13" fmla="*/ 81 h 288"/>
                <a:gd name="T14" fmla="*/ 358 w 505"/>
                <a:gd name="T15" fmla="*/ 126 h 288"/>
                <a:gd name="T16" fmla="*/ 420 w 505"/>
                <a:gd name="T17" fmla="*/ 159 h 288"/>
                <a:gd name="T18" fmla="*/ 449 w 505"/>
                <a:gd name="T19" fmla="*/ 182 h 288"/>
                <a:gd name="T20" fmla="*/ 467 w 505"/>
                <a:gd name="T21" fmla="*/ 205 h 288"/>
                <a:gd name="T22" fmla="*/ 473 w 505"/>
                <a:gd name="T23" fmla="*/ 218 h 288"/>
                <a:gd name="T24" fmla="*/ 478 w 505"/>
                <a:gd name="T25" fmla="*/ 242 h 288"/>
                <a:gd name="T26" fmla="*/ 480 w 505"/>
                <a:gd name="T27" fmla="*/ 257 h 288"/>
                <a:gd name="T28" fmla="*/ 480 w 505"/>
                <a:gd name="T29" fmla="*/ 257 h 288"/>
                <a:gd name="T30" fmla="*/ 472 w 505"/>
                <a:gd name="T31" fmla="*/ 260 h 288"/>
                <a:gd name="T32" fmla="*/ 427 w 505"/>
                <a:gd name="T33" fmla="*/ 258 h 288"/>
                <a:gd name="T34" fmla="*/ 390 w 505"/>
                <a:gd name="T35" fmla="*/ 241 h 288"/>
                <a:gd name="T36" fmla="*/ 353 w 505"/>
                <a:gd name="T37" fmla="*/ 215 h 288"/>
                <a:gd name="T38" fmla="*/ 299 w 505"/>
                <a:gd name="T39" fmla="*/ 185 h 288"/>
                <a:gd name="T40" fmla="*/ 218 w 505"/>
                <a:gd name="T41" fmla="*/ 158 h 288"/>
                <a:gd name="T42" fmla="*/ 158 w 505"/>
                <a:gd name="T43" fmla="*/ 148 h 288"/>
                <a:gd name="T44" fmla="*/ 107 w 505"/>
                <a:gd name="T45" fmla="*/ 147 h 288"/>
                <a:gd name="T46" fmla="*/ 60 w 505"/>
                <a:gd name="T47" fmla="*/ 155 h 288"/>
                <a:gd name="T48" fmla="*/ 128 w 505"/>
                <a:gd name="T49" fmla="*/ 170 h 288"/>
                <a:gd name="T50" fmla="*/ 212 w 505"/>
                <a:gd name="T51" fmla="*/ 184 h 288"/>
                <a:gd name="T52" fmla="*/ 288 w 505"/>
                <a:gd name="T53" fmla="*/ 209 h 288"/>
                <a:gd name="T54" fmla="*/ 339 w 505"/>
                <a:gd name="T55" fmla="*/ 238 h 288"/>
                <a:gd name="T56" fmla="*/ 377 w 505"/>
                <a:gd name="T57" fmla="*/ 263 h 288"/>
                <a:gd name="T58" fmla="*/ 419 w 505"/>
                <a:gd name="T59" fmla="*/ 284 h 288"/>
                <a:gd name="T60" fmla="*/ 478 w 505"/>
                <a:gd name="T61" fmla="*/ 285 h 288"/>
                <a:gd name="T62" fmla="*/ 488 w 505"/>
                <a:gd name="T63" fmla="*/ 281 h 288"/>
                <a:gd name="T64" fmla="*/ 497 w 505"/>
                <a:gd name="T65" fmla="*/ 277 h 288"/>
                <a:gd name="T66" fmla="*/ 505 w 505"/>
                <a:gd name="T67" fmla="*/ 263 h 288"/>
                <a:gd name="T68" fmla="*/ 505 w 505"/>
                <a:gd name="T69" fmla="*/ 254 h 288"/>
                <a:gd name="T70" fmla="*/ 504 w 505"/>
                <a:gd name="T71" fmla="*/ 239 h 288"/>
                <a:gd name="T72" fmla="*/ 496 w 505"/>
                <a:gd name="T73" fmla="*/ 208 h 288"/>
                <a:gd name="T74" fmla="*/ 490 w 505"/>
                <a:gd name="T75" fmla="*/ 193 h 288"/>
                <a:gd name="T76" fmla="*/ 468 w 505"/>
                <a:gd name="T77" fmla="*/ 164 h 288"/>
                <a:gd name="T78" fmla="*/ 446 w 505"/>
                <a:gd name="T79" fmla="*/ 146 h 288"/>
                <a:gd name="T80" fmla="*/ 387 w 505"/>
                <a:gd name="T81" fmla="*/ 114 h 288"/>
                <a:gd name="T82" fmla="*/ 323 w 505"/>
                <a:gd name="T83" fmla="*/ 71 h 288"/>
                <a:gd name="T84" fmla="*/ 269 w 505"/>
                <a:gd name="T85" fmla="*/ 38 h 288"/>
                <a:gd name="T86" fmla="*/ 211 w 505"/>
                <a:gd name="T87" fmla="*/ 15 h 288"/>
                <a:gd name="T88" fmla="*/ 155 w 505"/>
                <a:gd name="T89" fmla="*/ 4 h 288"/>
                <a:gd name="T90" fmla="*/ 141 w 505"/>
                <a:gd name="T91" fmla="*/ 2 h 288"/>
                <a:gd name="T92" fmla="*/ 121 w 505"/>
                <a:gd name="T93" fmla="*/ 1 h 288"/>
                <a:gd name="T94" fmla="*/ 69 w 505"/>
                <a:gd name="T95" fmla="*/ 0 h 288"/>
                <a:gd name="T96" fmla="*/ 0 w 505"/>
                <a:gd name="T97" fmla="*/ 1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05" h="288">
                  <a:moveTo>
                    <a:pt x="0" y="14"/>
                  </a:moveTo>
                  <a:lnTo>
                    <a:pt x="0" y="14"/>
                  </a:lnTo>
                  <a:lnTo>
                    <a:pt x="23" y="19"/>
                  </a:lnTo>
                  <a:lnTo>
                    <a:pt x="45" y="22"/>
                  </a:lnTo>
                  <a:lnTo>
                    <a:pt x="69" y="24"/>
                  </a:lnTo>
                  <a:lnTo>
                    <a:pt x="96" y="25"/>
                  </a:lnTo>
                  <a:lnTo>
                    <a:pt x="96" y="25"/>
                  </a:lnTo>
                  <a:lnTo>
                    <a:pt x="119" y="26"/>
                  </a:lnTo>
                  <a:lnTo>
                    <a:pt x="119" y="26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8" y="29"/>
                  </a:lnTo>
                  <a:lnTo>
                    <a:pt x="138" y="29"/>
                  </a:lnTo>
                  <a:lnTo>
                    <a:pt x="143" y="29"/>
                  </a:lnTo>
                  <a:lnTo>
                    <a:pt x="143" y="29"/>
                  </a:lnTo>
                  <a:lnTo>
                    <a:pt x="150" y="30"/>
                  </a:lnTo>
                  <a:lnTo>
                    <a:pt x="150" y="30"/>
                  </a:lnTo>
                  <a:lnTo>
                    <a:pt x="167" y="33"/>
                  </a:lnTo>
                  <a:lnTo>
                    <a:pt x="167" y="33"/>
                  </a:lnTo>
                  <a:lnTo>
                    <a:pt x="185" y="37"/>
                  </a:lnTo>
                  <a:lnTo>
                    <a:pt x="203" y="41"/>
                  </a:lnTo>
                  <a:lnTo>
                    <a:pt x="221" y="47"/>
                  </a:lnTo>
                  <a:lnTo>
                    <a:pt x="238" y="53"/>
                  </a:lnTo>
                  <a:lnTo>
                    <a:pt x="238" y="53"/>
                  </a:lnTo>
                  <a:lnTo>
                    <a:pt x="257" y="62"/>
                  </a:lnTo>
                  <a:lnTo>
                    <a:pt x="274" y="71"/>
                  </a:lnTo>
                  <a:lnTo>
                    <a:pt x="274" y="71"/>
                  </a:lnTo>
                  <a:lnTo>
                    <a:pt x="291" y="81"/>
                  </a:lnTo>
                  <a:lnTo>
                    <a:pt x="308" y="92"/>
                  </a:lnTo>
                  <a:lnTo>
                    <a:pt x="308" y="92"/>
                  </a:lnTo>
                  <a:lnTo>
                    <a:pt x="341" y="116"/>
                  </a:lnTo>
                  <a:lnTo>
                    <a:pt x="358" y="126"/>
                  </a:lnTo>
                  <a:lnTo>
                    <a:pt x="375" y="136"/>
                  </a:lnTo>
                  <a:lnTo>
                    <a:pt x="375" y="136"/>
                  </a:lnTo>
                  <a:lnTo>
                    <a:pt x="406" y="153"/>
                  </a:lnTo>
                  <a:lnTo>
                    <a:pt x="420" y="159"/>
                  </a:lnTo>
                  <a:lnTo>
                    <a:pt x="432" y="167"/>
                  </a:lnTo>
                  <a:lnTo>
                    <a:pt x="432" y="167"/>
                  </a:lnTo>
                  <a:lnTo>
                    <a:pt x="442" y="175"/>
                  </a:lnTo>
                  <a:lnTo>
                    <a:pt x="449" y="182"/>
                  </a:lnTo>
                  <a:lnTo>
                    <a:pt x="456" y="190"/>
                  </a:lnTo>
                  <a:lnTo>
                    <a:pt x="461" y="195"/>
                  </a:lnTo>
                  <a:lnTo>
                    <a:pt x="461" y="195"/>
                  </a:lnTo>
                  <a:lnTo>
                    <a:pt x="467" y="205"/>
                  </a:lnTo>
                  <a:lnTo>
                    <a:pt x="467" y="205"/>
                  </a:lnTo>
                  <a:lnTo>
                    <a:pt x="468" y="209"/>
                  </a:lnTo>
                  <a:lnTo>
                    <a:pt x="468" y="209"/>
                  </a:lnTo>
                  <a:lnTo>
                    <a:pt x="473" y="218"/>
                  </a:lnTo>
                  <a:lnTo>
                    <a:pt x="473" y="218"/>
                  </a:lnTo>
                  <a:lnTo>
                    <a:pt x="476" y="228"/>
                  </a:lnTo>
                  <a:lnTo>
                    <a:pt x="478" y="242"/>
                  </a:lnTo>
                  <a:lnTo>
                    <a:pt x="478" y="242"/>
                  </a:lnTo>
                  <a:lnTo>
                    <a:pt x="480" y="250"/>
                  </a:lnTo>
                  <a:lnTo>
                    <a:pt x="480" y="250"/>
                  </a:lnTo>
                  <a:lnTo>
                    <a:pt x="480" y="254"/>
                  </a:lnTo>
                  <a:lnTo>
                    <a:pt x="480" y="257"/>
                  </a:lnTo>
                  <a:lnTo>
                    <a:pt x="480" y="257"/>
                  </a:lnTo>
                  <a:lnTo>
                    <a:pt x="480" y="257"/>
                  </a:lnTo>
                  <a:lnTo>
                    <a:pt x="480" y="257"/>
                  </a:lnTo>
                  <a:lnTo>
                    <a:pt x="480" y="257"/>
                  </a:lnTo>
                  <a:lnTo>
                    <a:pt x="476" y="259"/>
                  </a:lnTo>
                  <a:lnTo>
                    <a:pt x="476" y="259"/>
                  </a:lnTo>
                  <a:lnTo>
                    <a:pt x="472" y="260"/>
                  </a:lnTo>
                  <a:lnTo>
                    <a:pt x="472" y="260"/>
                  </a:lnTo>
                  <a:lnTo>
                    <a:pt x="462" y="262"/>
                  </a:lnTo>
                  <a:lnTo>
                    <a:pt x="451" y="262"/>
                  </a:lnTo>
                  <a:lnTo>
                    <a:pt x="439" y="261"/>
                  </a:lnTo>
                  <a:lnTo>
                    <a:pt x="427" y="258"/>
                  </a:lnTo>
                  <a:lnTo>
                    <a:pt x="427" y="258"/>
                  </a:lnTo>
                  <a:lnTo>
                    <a:pt x="415" y="253"/>
                  </a:lnTo>
                  <a:lnTo>
                    <a:pt x="403" y="248"/>
                  </a:lnTo>
                  <a:lnTo>
                    <a:pt x="390" y="241"/>
                  </a:lnTo>
                  <a:lnTo>
                    <a:pt x="378" y="233"/>
                  </a:lnTo>
                  <a:lnTo>
                    <a:pt x="378" y="233"/>
                  </a:lnTo>
                  <a:lnTo>
                    <a:pt x="353" y="215"/>
                  </a:lnTo>
                  <a:lnTo>
                    <a:pt x="353" y="215"/>
                  </a:lnTo>
                  <a:lnTo>
                    <a:pt x="340" y="208"/>
                  </a:lnTo>
                  <a:lnTo>
                    <a:pt x="327" y="199"/>
                  </a:lnTo>
                  <a:lnTo>
                    <a:pt x="327" y="199"/>
                  </a:lnTo>
                  <a:lnTo>
                    <a:pt x="299" y="185"/>
                  </a:lnTo>
                  <a:lnTo>
                    <a:pt x="271" y="174"/>
                  </a:lnTo>
                  <a:lnTo>
                    <a:pt x="244" y="165"/>
                  </a:lnTo>
                  <a:lnTo>
                    <a:pt x="218" y="158"/>
                  </a:lnTo>
                  <a:lnTo>
                    <a:pt x="218" y="158"/>
                  </a:lnTo>
                  <a:lnTo>
                    <a:pt x="197" y="154"/>
                  </a:lnTo>
                  <a:lnTo>
                    <a:pt x="180" y="151"/>
                  </a:lnTo>
                  <a:lnTo>
                    <a:pt x="158" y="148"/>
                  </a:lnTo>
                  <a:lnTo>
                    <a:pt x="158" y="148"/>
                  </a:lnTo>
                  <a:lnTo>
                    <a:pt x="144" y="146"/>
                  </a:lnTo>
                  <a:lnTo>
                    <a:pt x="130" y="146"/>
                  </a:lnTo>
                  <a:lnTo>
                    <a:pt x="118" y="146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84" y="149"/>
                  </a:lnTo>
                  <a:lnTo>
                    <a:pt x="60" y="155"/>
                  </a:lnTo>
                  <a:lnTo>
                    <a:pt x="60" y="155"/>
                  </a:lnTo>
                  <a:lnTo>
                    <a:pt x="83" y="161"/>
                  </a:lnTo>
                  <a:lnTo>
                    <a:pt x="106" y="166"/>
                  </a:lnTo>
                  <a:lnTo>
                    <a:pt x="106" y="166"/>
                  </a:lnTo>
                  <a:lnTo>
                    <a:pt x="128" y="170"/>
                  </a:lnTo>
                  <a:lnTo>
                    <a:pt x="155" y="174"/>
                  </a:lnTo>
                  <a:lnTo>
                    <a:pt x="155" y="174"/>
                  </a:lnTo>
                  <a:lnTo>
                    <a:pt x="176" y="177"/>
                  </a:lnTo>
                  <a:lnTo>
                    <a:pt x="212" y="184"/>
                  </a:lnTo>
                  <a:lnTo>
                    <a:pt x="212" y="184"/>
                  </a:lnTo>
                  <a:lnTo>
                    <a:pt x="236" y="191"/>
                  </a:lnTo>
                  <a:lnTo>
                    <a:pt x="262" y="199"/>
                  </a:lnTo>
                  <a:lnTo>
                    <a:pt x="288" y="209"/>
                  </a:lnTo>
                  <a:lnTo>
                    <a:pt x="313" y="222"/>
                  </a:lnTo>
                  <a:lnTo>
                    <a:pt x="313" y="222"/>
                  </a:lnTo>
                  <a:lnTo>
                    <a:pt x="327" y="230"/>
                  </a:lnTo>
                  <a:lnTo>
                    <a:pt x="339" y="238"/>
                  </a:lnTo>
                  <a:lnTo>
                    <a:pt x="339" y="238"/>
                  </a:lnTo>
                  <a:lnTo>
                    <a:pt x="363" y="254"/>
                  </a:lnTo>
                  <a:lnTo>
                    <a:pt x="363" y="254"/>
                  </a:lnTo>
                  <a:lnTo>
                    <a:pt x="377" y="263"/>
                  </a:lnTo>
                  <a:lnTo>
                    <a:pt x="390" y="271"/>
                  </a:lnTo>
                  <a:lnTo>
                    <a:pt x="405" y="278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35" y="287"/>
                  </a:lnTo>
                  <a:lnTo>
                    <a:pt x="449" y="288"/>
                  </a:lnTo>
                  <a:lnTo>
                    <a:pt x="464" y="288"/>
                  </a:lnTo>
                  <a:lnTo>
                    <a:pt x="478" y="285"/>
                  </a:lnTo>
                  <a:lnTo>
                    <a:pt x="478" y="285"/>
                  </a:lnTo>
                  <a:lnTo>
                    <a:pt x="485" y="284"/>
                  </a:lnTo>
                  <a:lnTo>
                    <a:pt x="485" y="284"/>
                  </a:lnTo>
                  <a:lnTo>
                    <a:pt x="488" y="281"/>
                  </a:lnTo>
                  <a:lnTo>
                    <a:pt x="488" y="281"/>
                  </a:lnTo>
                  <a:lnTo>
                    <a:pt x="493" y="280"/>
                  </a:lnTo>
                  <a:lnTo>
                    <a:pt x="493" y="280"/>
                  </a:lnTo>
                  <a:lnTo>
                    <a:pt x="497" y="277"/>
                  </a:lnTo>
                  <a:lnTo>
                    <a:pt x="501" y="272"/>
                  </a:lnTo>
                  <a:lnTo>
                    <a:pt x="504" y="268"/>
                  </a:lnTo>
                  <a:lnTo>
                    <a:pt x="505" y="263"/>
                  </a:lnTo>
                  <a:lnTo>
                    <a:pt x="505" y="263"/>
                  </a:lnTo>
                  <a:lnTo>
                    <a:pt x="505" y="258"/>
                  </a:lnTo>
                  <a:lnTo>
                    <a:pt x="505" y="258"/>
                  </a:lnTo>
                  <a:lnTo>
                    <a:pt x="505" y="254"/>
                  </a:lnTo>
                  <a:lnTo>
                    <a:pt x="505" y="254"/>
                  </a:lnTo>
                  <a:lnTo>
                    <a:pt x="505" y="249"/>
                  </a:lnTo>
                  <a:lnTo>
                    <a:pt x="505" y="249"/>
                  </a:lnTo>
                  <a:lnTo>
                    <a:pt x="504" y="239"/>
                  </a:lnTo>
                  <a:lnTo>
                    <a:pt x="504" y="239"/>
                  </a:lnTo>
                  <a:lnTo>
                    <a:pt x="503" y="229"/>
                  </a:lnTo>
                  <a:lnTo>
                    <a:pt x="501" y="221"/>
                  </a:lnTo>
                  <a:lnTo>
                    <a:pt x="496" y="208"/>
                  </a:lnTo>
                  <a:lnTo>
                    <a:pt x="496" y="208"/>
                  </a:lnTo>
                  <a:lnTo>
                    <a:pt x="492" y="197"/>
                  </a:lnTo>
                  <a:lnTo>
                    <a:pt x="492" y="197"/>
                  </a:lnTo>
                  <a:lnTo>
                    <a:pt x="490" y="193"/>
                  </a:lnTo>
                  <a:lnTo>
                    <a:pt x="490" y="193"/>
                  </a:lnTo>
                  <a:lnTo>
                    <a:pt x="483" y="181"/>
                  </a:lnTo>
                  <a:lnTo>
                    <a:pt x="483" y="181"/>
                  </a:lnTo>
                  <a:lnTo>
                    <a:pt x="476" y="173"/>
                  </a:lnTo>
                  <a:lnTo>
                    <a:pt x="468" y="164"/>
                  </a:lnTo>
                  <a:lnTo>
                    <a:pt x="468" y="164"/>
                  </a:lnTo>
                  <a:lnTo>
                    <a:pt x="458" y="155"/>
                  </a:lnTo>
                  <a:lnTo>
                    <a:pt x="446" y="146"/>
                  </a:lnTo>
                  <a:lnTo>
                    <a:pt x="446" y="146"/>
                  </a:lnTo>
                  <a:lnTo>
                    <a:pt x="433" y="137"/>
                  </a:lnTo>
                  <a:lnTo>
                    <a:pt x="418" y="129"/>
                  </a:lnTo>
                  <a:lnTo>
                    <a:pt x="387" y="114"/>
                  </a:lnTo>
                  <a:lnTo>
                    <a:pt x="387" y="114"/>
                  </a:lnTo>
                  <a:lnTo>
                    <a:pt x="371" y="104"/>
                  </a:lnTo>
                  <a:lnTo>
                    <a:pt x="356" y="94"/>
                  </a:lnTo>
                  <a:lnTo>
                    <a:pt x="323" y="71"/>
                  </a:lnTo>
                  <a:lnTo>
                    <a:pt x="323" y="71"/>
                  </a:lnTo>
                  <a:lnTo>
                    <a:pt x="305" y="59"/>
                  </a:lnTo>
                  <a:lnTo>
                    <a:pt x="288" y="48"/>
                  </a:lnTo>
                  <a:lnTo>
                    <a:pt x="288" y="48"/>
                  </a:lnTo>
                  <a:lnTo>
                    <a:pt x="269" y="38"/>
                  </a:lnTo>
                  <a:lnTo>
                    <a:pt x="250" y="30"/>
                  </a:lnTo>
                  <a:lnTo>
                    <a:pt x="250" y="30"/>
                  </a:lnTo>
                  <a:lnTo>
                    <a:pt x="230" y="22"/>
                  </a:lnTo>
                  <a:lnTo>
                    <a:pt x="211" y="15"/>
                  </a:lnTo>
                  <a:lnTo>
                    <a:pt x="190" y="11"/>
                  </a:lnTo>
                  <a:lnTo>
                    <a:pt x="173" y="6"/>
                  </a:lnTo>
                  <a:lnTo>
                    <a:pt x="173" y="6"/>
                  </a:lnTo>
                  <a:lnTo>
                    <a:pt x="155" y="4"/>
                  </a:lnTo>
                  <a:lnTo>
                    <a:pt x="155" y="4"/>
                  </a:lnTo>
                  <a:lnTo>
                    <a:pt x="146" y="3"/>
                  </a:lnTo>
                  <a:lnTo>
                    <a:pt x="146" y="3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21" y="1"/>
                  </a:lnTo>
                  <a:lnTo>
                    <a:pt x="121" y="1"/>
                  </a:lnTo>
                  <a:lnTo>
                    <a:pt x="97" y="0"/>
                  </a:lnTo>
                  <a:lnTo>
                    <a:pt x="97" y="0"/>
                  </a:lnTo>
                  <a:lnTo>
                    <a:pt x="69" y="0"/>
                  </a:lnTo>
                  <a:lnTo>
                    <a:pt x="45" y="3"/>
                  </a:lnTo>
                  <a:lnTo>
                    <a:pt x="23" y="7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1">
              <a:extLst>
                <a:ext uri="{FF2B5EF4-FFF2-40B4-BE49-F238E27FC236}">
                  <a16:creationId xmlns:a16="http://schemas.microsoft.com/office/drawing/2014/main" id="{87C5DC9E-D5BA-E7DA-725A-63F85D160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" y="3125"/>
              <a:ext cx="453" cy="235"/>
            </a:xfrm>
            <a:custGeom>
              <a:avLst/>
              <a:gdLst>
                <a:gd name="T0" fmla="*/ 230 w 453"/>
                <a:gd name="T1" fmla="*/ 13 h 235"/>
                <a:gd name="T2" fmla="*/ 269 w 453"/>
                <a:gd name="T3" fmla="*/ 36 h 235"/>
                <a:gd name="T4" fmla="*/ 328 w 453"/>
                <a:gd name="T5" fmla="*/ 69 h 235"/>
                <a:gd name="T6" fmla="*/ 359 w 453"/>
                <a:gd name="T7" fmla="*/ 84 h 235"/>
                <a:gd name="T8" fmla="*/ 382 w 453"/>
                <a:gd name="T9" fmla="*/ 95 h 235"/>
                <a:gd name="T10" fmla="*/ 388 w 453"/>
                <a:gd name="T11" fmla="*/ 101 h 235"/>
                <a:gd name="T12" fmla="*/ 398 w 453"/>
                <a:gd name="T13" fmla="*/ 118 h 235"/>
                <a:gd name="T14" fmla="*/ 417 w 453"/>
                <a:gd name="T15" fmla="*/ 155 h 235"/>
                <a:gd name="T16" fmla="*/ 426 w 453"/>
                <a:gd name="T17" fmla="*/ 192 h 235"/>
                <a:gd name="T18" fmla="*/ 427 w 453"/>
                <a:gd name="T19" fmla="*/ 202 h 235"/>
                <a:gd name="T20" fmla="*/ 427 w 453"/>
                <a:gd name="T21" fmla="*/ 202 h 235"/>
                <a:gd name="T22" fmla="*/ 427 w 453"/>
                <a:gd name="T23" fmla="*/ 202 h 235"/>
                <a:gd name="T24" fmla="*/ 419 w 453"/>
                <a:gd name="T25" fmla="*/ 204 h 235"/>
                <a:gd name="T26" fmla="*/ 407 w 453"/>
                <a:gd name="T27" fmla="*/ 207 h 235"/>
                <a:gd name="T28" fmla="*/ 388 w 453"/>
                <a:gd name="T29" fmla="*/ 208 h 235"/>
                <a:gd name="T30" fmla="*/ 380 w 453"/>
                <a:gd name="T31" fmla="*/ 208 h 235"/>
                <a:gd name="T32" fmla="*/ 375 w 453"/>
                <a:gd name="T33" fmla="*/ 207 h 235"/>
                <a:gd name="T34" fmla="*/ 358 w 453"/>
                <a:gd name="T35" fmla="*/ 204 h 235"/>
                <a:gd name="T36" fmla="*/ 302 w 453"/>
                <a:gd name="T37" fmla="*/ 181 h 235"/>
                <a:gd name="T38" fmla="*/ 267 w 453"/>
                <a:gd name="T39" fmla="*/ 165 h 235"/>
                <a:gd name="T40" fmla="*/ 230 w 453"/>
                <a:gd name="T41" fmla="*/ 149 h 235"/>
                <a:gd name="T42" fmla="*/ 158 w 453"/>
                <a:gd name="T43" fmla="*/ 128 h 235"/>
                <a:gd name="T44" fmla="*/ 120 w 453"/>
                <a:gd name="T45" fmla="*/ 121 h 235"/>
                <a:gd name="T46" fmla="*/ 82 w 453"/>
                <a:gd name="T47" fmla="*/ 118 h 235"/>
                <a:gd name="T48" fmla="*/ 45 w 453"/>
                <a:gd name="T49" fmla="*/ 120 h 235"/>
                <a:gd name="T50" fmla="*/ 23 w 453"/>
                <a:gd name="T51" fmla="*/ 124 h 235"/>
                <a:gd name="T52" fmla="*/ 45 w 453"/>
                <a:gd name="T53" fmla="*/ 139 h 235"/>
                <a:gd name="T54" fmla="*/ 94 w 453"/>
                <a:gd name="T55" fmla="*/ 145 h 235"/>
                <a:gd name="T56" fmla="*/ 132 w 453"/>
                <a:gd name="T57" fmla="*/ 150 h 235"/>
                <a:gd name="T58" fmla="*/ 185 w 453"/>
                <a:gd name="T59" fmla="*/ 162 h 235"/>
                <a:gd name="T60" fmla="*/ 221 w 453"/>
                <a:gd name="T61" fmla="*/ 174 h 235"/>
                <a:gd name="T62" fmla="*/ 256 w 453"/>
                <a:gd name="T63" fmla="*/ 188 h 235"/>
                <a:gd name="T64" fmla="*/ 308 w 453"/>
                <a:gd name="T65" fmla="*/ 213 h 235"/>
                <a:gd name="T66" fmla="*/ 351 w 453"/>
                <a:gd name="T67" fmla="*/ 230 h 235"/>
                <a:gd name="T68" fmla="*/ 371 w 453"/>
                <a:gd name="T69" fmla="*/ 233 h 235"/>
                <a:gd name="T70" fmla="*/ 377 w 453"/>
                <a:gd name="T71" fmla="*/ 234 h 235"/>
                <a:gd name="T72" fmla="*/ 387 w 453"/>
                <a:gd name="T73" fmla="*/ 235 h 235"/>
                <a:gd name="T74" fmla="*/ 411 w 453"/>
                <a:gd name="T75" fmla="*/ 233 h 235"/>
                <a:gd name="T76" fmla="*/ 428 w 453"/>
                <a:gd name="T77" fmla="*/ 230 h 235"/>
                <a:gd name="T78" fmla="*/ 437 w 453"/>
                <a:gd name="T79" fmla="*/ 226 h 235"/>
                <a:gd name="T80" fmla="*/ 444 w 453"/>
                <a:gd name="T81" fmla="*/ 222 h 235"/>
                <a:gd name="T82" fmla="*/ 451 w 453"/>
                <a:gd name="T83" fmla="*/ 216 h 235"/>
                <a:gd name="T84" fmla="*/ 453 w 453"/>
                <a:gd name="T85" fmla="*/ 207 h 235"/>
                <a:gd name="T86" fmla="*/ 453 w 453"/>
                <a:gd name="T87" fmla="*/ 199 h 235"/>
                <a:gd name="T88" fmla="*/ 453 w 453"/>
                <a:gd name="T89" fmla="*/ 189 h 235"/>
                <a:gd name="T90" fmla="*/ 448 w 453"/>
                <a:gd name="T91" fmla="*/ 167 h 235"/>
                <a:gd name="T92" fmla="*/ 432 w 453"/>
                <a:gd name="T93" fmla="*/ 124 h 235"/>
                <a:gd name="T94" fmla="*/ 420 w 453"/>
                <a:gd name="T95" fmla="*/ 104 h 235"/>
                <a:gd name="T96" fmla="*/ 408 w 453"/>
                <a:gd name="T97" fmla="*/ 84 h 235"/>
                <a:gd name="T98" fmla="*/ 399 w 453"/>
                <a:gd name="T99" fmla="*/ 75 h 235"/>
                <a:gd name="T100" fmla="*/ 388 w 453"/>
                <a:gd name="T101" fmla="*/ 69 h 235"/>
                <a:gd name="T102" fmla="*/ 340 w 453"/>
                <a:gd name="T103" fmla="*/ 45 h 235"/>
                <a:gd name="T104" fmla="*/ 304 w 453"/>
                <a:gd name="T105" fmla="*/ 26 h 235"/>
                <a:gd name="T106" fmla="*/ 256 w 453"/>
                <a:gd name="T107" fmla="*/ 7 h 235"/>
                <a:gd name="T108" fmla="*/ 234 w 453"/>
                <a:gd name="T109" fmla="*/ 3 h 235"/>
                <a:gd name="T110" fmla="*/ 209 w 453"/>
                <a:gd name="T11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3" h="235">
                  <a:moveTo>
                    <a:pt x="209" y="0"/>
                  </a:moveTo>
                  <a:lnTo>
                    <a:pt x="209" y="0"/>
                  </a:lnTo>
                  <a:lnTo>
                    <a:pt x="230" y="13"/>
                  </a:lnTo>
                  <a:lnTo>
                    <a:pt x="248" y="25"/>
                  </a:lnTo>
                  <a:lnTo>
                    <a:pt x="248" y="25"/>
                  </a:lnTo>
                  <a:lnTo>
                    <a:pt x="269" y="36"/>
                  </a:lnTo>
                  <a:lnTo>
                    <a:pt x="292" y="50"/>
                  </a:lnTo>
                  <a:lnTo>
                    <a:pt x="292" y="50"/>
                  </a:lnTo>
                  <a:lnTo>
                    <a:pt x="328" y="69"/>
                  </a:lnTo>
                  <a:lnTo>
                    <a:pt x="328" y="69"/>
                  </a:lnTo>
                  <a:lnTo>
                    <a:pt x="359" y="84"/>
                  </a:lnTo>
                  <a:lnTo>
                    <a:pt x="359" y="84"/>
                  </a:lnTo>
                  <a:lnTo>
                    <a:pt x="376" y="92"/>
                  </a:lnTo>
                  <a:lnTo>
                    <a:pt x="376" y="92"/>
                  </a:lnTo>
                  <a:lnTo>
                    <a:pt x="382" y="95"/>
                  </a:lnTo>
                  <a:lnTo>
                    <a:pt x="382" y="95"/>
                  </a:lnTo>
                  <a:lnTo>
                    <a:pt x="388" y="101"/>
                  </a:lnTo>
                  <a:lnTo>
                    <a:pt x="388" y="101"/>
                  </a:lnTo>
                  <a:lnTo>
                    <a:pt x="392" y="109"/>
                  </a:lnTo>
                  <a:lnTo>
                    <a:pt x="398" y="118"/>
                  </a:lnTo>
                  <a:lnTo>
                    <a:pt x="398" y="118"/>
                  </a:lnTo>
                  <a:lnTo>
                    <a:pt x="408" y="136"/>
                  </a:lnTo>
                  <a:lnTo>
                    <a:pt x="408" y="136"/>
                  </a:lnTo>
                  <a:lnTo>
                    <a:pt x="417" y="155"/>
                  </a:lnTo>
                  <a:lnTo>
                    <a:pt x="423" y="174"/>
                  </a:lnTo>
                  <a:lnTo>
                    <a:pt x="423" y="174"/>
                  </a:lnTo>
                  <a:lnTo>
                    <a:pt x="426" y="192"/>
                  </a:lnTo>
                  <a:lnTo>
                    <a:pt x="426" y="192"/>
                  </a:lnTo>
                  <a:lnTo>
                    <a:pt x="427" y="200"/>
                  </a:lnTo>
                  <a:lnTo>
                    <a:pt x="427" y="202"/>
                  </a:lnTo>
                  <a:lnTo>
                    <a:pt x="427" y="202"/>
                  </a:lnTo>
                  <a:lnTo>
                    <a:pt x="427" y="202"/>
                  </a:lnTo>
                  <a:lnTo>
                    <a:pt x="427" y="202"/>
                  </a:lnTo>
                  <a:lnTo>
                    <a:pt x="427" y="202"/>
                  </a:lnTo>
                  <a:lnTo>
                    <a:pt x="427" y="202"/>
                  </a:lnTo>
                  <a:lnTo>
                    <a:pt x="427" y="202"/>
                  </a:lnTo>
                  <a:lnTo>
                    <a:pt x="426" y="202"/>
                  </a:lnTo>
                  <a:lnTo>
                    <a:pt x="426" y="202"/>
                  </a:lnTo>
                  <a:lnTo>
                    <a:pt x="419" y="204"/>
                  </a:lnTo>
                  <a:lnTo>
                    <a:pt x="419" y="204"/>
                  </a:lnTo>
                  <a:lnTo>
                    <a:pt x="414" y="206"/>
                  </a:lnTo>
                  <a:lnTo>
                    <a:pt x="407" y="207"/>
                  </a:lnTo>
                  <a:lnTo>
                    <a:pt x="407" y="207"/>
                  </a:lnTo>
                  <a:lnTo>
                    <a:pt x="396" y="208"/>
                  </a:lnTo>
                  <a:lnTo>
                    <a:pt x="388" y="208"/>
                  </a:lnTo>
                  <a:lnTo>
                    <a:pt x="388" y="208"/>
                  </a:lnTo>
                  <a:lnTo>
                    <a:pt x="380" y="208"/>
                  </a:lnTo>
                  <a:lnTo>
                    <a:pt x="380" y="208"/>
                  </a:lnTo>
                  <a:lnTo>
                    <a:pt x="379" y="208"/>
                  </a:lnTo>
                  <a:lnTo>
                    <a:pt x="379" y="208"/>
                  </a:lnTo>
                  <a:lnTo>
                    <a:pt x="375" y="207"/>
                  </a:lnTo>
                  <a:lnTo>
                    <a:pt x="375" y="207"/>
                  </a:lnTo>
                  <a:lnTo>
                    <a:pt x="358" y="204"/>
                  </a:lnTo>
                  <a:lnTo>
                    <a:pt x="358" y="204"/>
                  </a:lnTo>
                  <a:lnTo>
                    <a:pt x="347" y="200"/>
                  </a:lnTo>
                  <a:lnTo>
                    <a:pt x="333" y="196"/>
                  </a:lnTo>
                  <a:lnTo>
                    <a:pt x="302" y="181"/>
                  </a:lnTo>
                  <a:lnTo>
                    <a:pt x="302" y="181"/>
                  </a:lnTo>
                  <a:lnTo>
                    <a:pt x="267" y="165"/>
                  </a:lnTo>
                  <a:lnTo>
                    <a:pt x="267" y="165"/>
                  </a:lnTo>
                  <a:lnTo>
                    <a:pt x="248" y="157"/>
                  </a:lnTo>
                  <a:lnTo>
                    <a:pt x="230" y="149"/>
                  </a:lnTo>
                  <a:lnTo>
                    <a:pt x="230" y="149"/>
                  </a:lnTo>
                  <a:lnTo>
                    <a:pt x="211" y="142"/>
                  </a:lnTo>
                  <a:lnTo>
                    <a:pt x="193" y="137"/>
                  </a:lnTo>
                  <a:lnTo>
                    <a:pt x="158" y="128"/>
                  </a:lnTo>
                  <a:lnTo>
                    <a:pt x="158" y="128"/>
                  </a:lnTo>
                  <a:lnTo>
                    <a:pt x="137" y="124"/>
                  </a:lnTo>
                  <a:lnTo>
                    <a:pt x="120" y="121"/>
                  </a:lnTo>
                  <a:lnTo>
                    <a:pt x="97" y="119"/>
                  </a:lnTo>
                  <a:lnTo>
                    <a:pt x="97" y="119"/>
                  </a:lnTo>
                  <a:lnTo>
                    <a:pt x="82" y="118"/>
                  </a:lnTo>
                  <a:lnTo>
                    <a:pt x="69" y="118"/>
                  </a:lnTo>
                  <a:lnTo>
                    <a:pt x="57" y="119"/>
                  </a:lnTo>
                  <a:lnTo>
                    <a:pt x="45" y="120"/>
                  </a:lnTo>
                  <a:lnTo>
                    <a:pt x="45" y="120"/>
                  </a:lnTo>
                  <a:lnTo>
                    <a:pt x="34" y="122"/>
                  </a:lnTo>
                  <a:lnTo>
                    <a:pt x="23" y="124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45" y="139"/>
                  </a:lnTo>
                  <a:lnTo>
                    <a:pt x="45" y="139"/>
                  </a:lnTo>
                  <a:lnTo>
                    <a:pt x="68" y="142"/>
                  </a:lnTo>
                  <a:lnTo>
                    <a:pt x="94" y="145"/>
                  </a:lnTo>
                  <a:lnTo>
                    <a:pt x="94" y="145"/>
                  </a:lnTo>
                  <a:lnTo>
                    <a:pt x="116" y="148"/>
                  </a:lnTo>
                  <a:lnTo>
                    <a:pt x="132" y="150"/>
                  </a:lnTo>
                  <a:lnTo>
                    <a:pt x="153" y="154"/>
                  </a:lnTo>
                  <a:lnTo>
                    <a:pt x="153" y="154"/>
                  </a:lnTo>
                  <a:lnTo>
                    <a:pt x="185" y="162"/>
                  </a:lnTo>
                  <a:lnTo>
                    <a:pt x="203" y="168"/>
                  </a:lnTo>
                  <a:lnTo>
                    <a:pt x="221" y="174"/>
                  </a:lnTo>
                  <a:lnTo>
                    <a:pt x="221" y="174"/>
                  </a:lnTo>
                  <a:lnTo>
                    <a:pt x="238" y="181"/>
                  </a:lnTo>
                  <a:lnTo>
                    <a:pt x="256" y="188"/>
                  </a:lnTo>
                  <a:lnTo>
                    <a:pt x="256" y="188"/>
                  </a:lnTo>
                  <a:lnTo>
                    <a:pt x="291" y="205"/>
                  </a:lnTo>
                  <a:lnTo>
                    <a:pt x="291" y="205"/>
                  </a:lnTo>
                  <a:lnTo>
                    <a:pt x="308" y="213"/>
                  </a:lnTo>
                  <a:lnTo>
                    <a:pt x="323" y="221"/>
                  </a:lnTo>
                  <a:lnTo>
                    <a:pt x="338" y="225"/>
                  </a:lnTo>
                  <a:lnTo>
                    <a:pt x="351" y="230"/>
                  </a:lnTo>
                  <a:lnTo>
                    <a:pt x="351" y="230"/>
                  </a:lnTo>
                  <a:lnTo>
                    <a:pt x="362" y="232"/>
                  </a:lnTo>
                  <a:lnTo>
                    <a:pt x="371" y="233"/>
                  </a:lnTo>
                  <a:lnTo>
                    <a:pt x="371" y="233"/>
                  </a:lnTo>
                  <a:lnTo>
                    <a:pt x="377" y="234"/>
                  </a:lnTo>
                  <a:lnTo>
                    <a:pt x="377" y="234"/>
                  </a:lnTo>
                  <a:lnTo>
                    <a:pt x="378" y="234"/>
                  </a:lnTo>
                  <a:lnTo>
                    <a:pt x="378" y="234"/>
                  </a:lnTo>
                  <a:lnTo>
                    <a:pt x="387" y="235"/>
                  </a:lnTo>
                  <a:lnTo>
                    <a:pt x="387" y="235"/>
                  </a:lnTo>
                  <a:lnTo>
                    <a:pt x="398" y="235"/>
                  </a:lnTo>
                  <a:lnTo>
                    <a:pt x="411" y="233"/>
                  </a:lnTo>
                  <a:lnTo>
                    <a:pt x="411" y="233"/>
                  </a:lnTo>
                  <a:lnTo>
                    <a:pt x="419" y="232"/>
                  </a:lnTo>
                  <a:lnTo>
                    <a:pt x="428" y="230"/>
                  </a:lnTo>
                  <a:lnTo>
                    <a:pt x="428" y="230"/>
                  </a:lnTo>
                  <a:lnTo>
                    <a:pt x="437" y="226"/>
                  </a:lnTo>
                  <a:lnTo>
                    <a:pt x="437" y="226"/>
                  </a:lnTo>
                  <a:lnTo>
                    <a:pt x="440" y="224"/>
                  </a:lnTo>
                  <a:lnTo>
                    <a:pt x="440" y="224"/>
                  </a:lnTo>
                  <a:lnTo>
                    <a:pt x="444" y="222"/>
                  </a:lnTo>
                  <a:lnTo>
                    <a:pt x="444" y="222"/>
                  </a:lnTo>
                  <a:lnTo>
                    <a:pt x="447" y="219"/>
                  </a:lnTo>
                  <a:lnTo>
                    <a:pt x="451" y="216"/>
                  </a:lnTo>
                  <a:lnTo>
                    <a:pt x="451" y="216"/>
                  </a:lnTo>
                  <a:lnTo>
                    <a:pt x="452" y="212"/>
                  </a:lnTo>
                  <a:lnTo>
                    <a:pt x="453" y="207"/>
                  </a:lnTo>
                  <a:lnTo>
                    <a:pt x="453" y="207"/>
                  </a:lnTo>
                  <a:lnTo>
                    <a:pt x="453" y="203"/>
                  </a:lnTo>
                  <a:lnTo>
                    <a:pt x="453" y="199"/>
                  </a:lnTo>
                  <a:lnTo>
                    <a:pt x="453" y="199"/>
                  </a:lnTo>
                  <a:lnTo>
                    <a:pt x="453" y="189"/>
                  </a:lnTo>
                  <a:lnTo>
                    <a:pt x="453" y="189"/>
                  </a:lnTo>
                  <a:lnTo>
                    <a:pt x="451" y="178"/>
                  </a:lnTo>
                  <a:lnTo>
                    <a:pt x="448" y="167"/>
                  </a:lnTo>
                  <a:lnTo>
                    <a:pt x="448" y="167"/>
                  </a:lnTo>
                  <a:lnTo>
                    <a:pt x="445" y="156"/>
                  </a:lnTo>
                  <a:lnTo>
                    <a:pt x="442" y="145"/>
                  </a:lnTo>
                  <a:lnTo>
                    <a:pt x="432" y="124"/>
                  </a:lnTo>
                  <a:lnTo>
                    <a:pt x="432" y="124"/>
                  </a:lnTo>
                  <a:lnTo>
                    <a:pt x="420" y="104"/>
                  </a:lnTo>
                  <a:lnTo>
                    <a:pt x="420" y="104"/>
                  </a:lnTo>
                  <a:lnTo>
                    <a:pt x="415" y="94"/>
                  </a:lnTo>
                  <a:lnTo>
                    <a:pt x="408" y="84"/>
                  </a:lnTo>
                  <a:lnTo>
                    <a:pt x="408" y="84"/>
                  </a:lnTo>
                  <a:lnTo>
                    <a:pt x="404" y="80"/>
                  </a:lnTo>
                  <a:lnTo>
                    <a:pt x="399" y="75"/>
                  </a:lnTo>
                  <a:lnTo>
                    <a:pt x="399" y="75"/>
                  </a:lnTo>
                  <a:lnTo>
                    <a:pt x="394" y="71"/>
                  </a:lnTo>
                  <a:lnTo>
                    <a:pt x="388" y="69"/>
                  </a:lnTo>
                  <a:lnTo>
                    <a:pt x="388" y="69"/>
                  </a:lnTo>
                  <a:lnTo>
                    <a:pt x="370" y="60"/>
                  </a:lnTo>
                  <a:lnTo>
                    <a:pt x="370" y="60"/>
                  </a:lnTo>
                  <a:lnTo>
                    <a:pt x="340" y="45"/>
                  </a:lnTo>
                  <a:lnTo>
                    <a:pt x="340" y="45"/>
                  </a:lnTo>
                  <a:lnTo>
                    <a:pt x="304" y="26"/>
                  </a:lnTo>
                  <a:lnTo>
                    <a:pt x="304" y="26"/>
                  </a:lnTo>
                  <a:lnTo>
                    <a:pt x="279" y="15"/>
                  </a:lnTo>
                  <a:lnTo>
                    <a:pt x="267" y="11"/>
                  </a:lnTo>
                  <a:lnTo>
                    <a:pt x="256" y="7"/>
                  </a:lnTo>
                  <a:lnTo>
                    <a:pt x="256" y="7"/>
                  </a:lnTo>
                  <a:lnTo>
                    <a:pt x="245" y="4"/>
                  </a:lnTo>
                  <a:lnTo>
                    <a:pt x="234" y="3"/>
                  </a:lnTo>
                  <a:lnTo>
                    <a:pt x="222" y="2"/>
                  </a:lnTo>
                  <a:lnTo>
                    <a:pt x="209" y="0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2">
              <a:extLst>
                <a:ext uri="{FF2B5EF4-FFF2-40B4-BE49-F238E27FC236}">
                  <a16:creationId xmlns:a16="http://schemas.microsoft.com/office/drawing/2014/main" id="{B1A9E6C7-7553-7314-F294-534311F99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4" y="3262"/>
              <a:ext cx="744" cy="384"/>
            </a:xfrm>
            <a:custGeom>
              <a:avLst/>
              <a:gdLst>
                <a:gd name="T0" fmla="*/ 495 w 744"/>
                <a:gd name="T1" fmla="*/ 19 h 384"/>
                <a:gd name="T2" fmla="*/ 568 w 744"/>
                <a:gd name="T3" fmla="*/ 41 h 384"/>
                <a:gd name="T4" fmla="*/ 588 w 744"/>
                <a:gd name="T5" fmla="*/ 49 h 384"/>
                <a:gd name="T6" fmla="*/ 624 w 744"/>
                <a:gd name="T7" fmla="*/ 63 h 384"/>
                <a:gd name="T8" fmla="*/ 678 w 744"/>
                <a:gd name="T9" fmla="*/ 91 h 384"/>
                <a:gd name="T10" fmla="*/ 706 w 744"/>
                <a:gd name="T11" fmla="*/ 115 h 384"/>
                <a:gd name="T12" fmla="*/ 716 w 744"/>
                <a:gd name="T13" fmla="*/ 132 h 384"/>
                <a:gd name="T14" fmla="*/ 717 w 744"/>
                <a:gd name="T15" fmla="*/ 137 h 384"/>
                <a:gd name="T16" fmla="*/ 718 w 744"/>
                <a:gd name="T17" fmla="*/ 137 h 384"/>
                <a:gd name="T18" fmla="*/ 718 w 744"/>
                <a:gd name="T19" fmla="*/ 137 h 384"/>
                <a:gd name="T20" fmla="*/ 711 w 744"/>
                <a:gd name="T21" fmla="*/ 139 h 384"/>
                <a:gd name="T22" fmla="*/ 692 w 744"/>
                <a:gd name="T23" fmla="*/ 143 h 384"/>
                <a:gd name="T24" fmla="*/ 622 w 744"/>
                <a:gd name="T25" fmla="*/ 152 h 384"/>
                <a:gd name="T26" fmla="*/ 551 w 744"/>
                <a:gd name="T27" fmla="*/ 157 h 384"/>
                <a:gd name="T28" fmla="*/ 494 w 744"/>
                <a:gd name="T29" fmla="*/ 158 h 384"/>
                <a:gd name="T30" fmla="*/ 480 w 744"/>
                <a:gd name="T31" fmla="*/ 158 h 384"/>
                <a:gd name="T32" fmla="*/ 447 w 744"/>
                <a:gd name="T33" fmla="*/ 158 h 384"/>
                <a:gd name="T34" fmla="*/ 422 w 744"/>
                <a:gd name="T35" fmla="*/ 165 h 384"/>
                <a:gd name="T36" fmla="*/ 404 w 744"/>
                <a:gd name="T37" fmla="*/ 180 h 384"/>
                <a:gd name="T38" fmla="*/ 383 w 744"/>
                <a:gd name="T39" fmla="*/ 209 h 384"/>
                <a:gd name="T40" fmla="*/ 366 w 744"/>
                <a:gd name="T41" fmla="*/ 229 h 384"/>
                <a:gd name="T42" fmla="*/ 312 w 744"/>
                <a:gd name="T43" fmla="*/ 253 h 384"/>
                <a:gd name="T44" fmla="*/ 250 w 744"/>
                <a:gd name="T45" fmla="*/ 270 h 384"/>
                <a:gd name="T46" fmla="*/ 187 w 744"/>
                <a:gd name="T47" fmla="*/ 278 h 384"/>
                <a:gd name="T48" fmla="*/ 140 w 744"/>
                <a:gd name="T49" fmla="*/ 286 h 384"/>
                <a:gd name="T50" fmla="*/ 92 w 744"/>
                <a:gd name="T51" fmla="*/ 307 h 384"/>
                <a:gd name="T52" fmla="*/ 59 w 744"/>
                <a:gd name="T53" fmla="*/ 324 h 384"/>
                <a:gd name="T54" fmla="*/ 29 w 744"/>
                <a:gd name="T55" fmla="*/ 346 h 384"/>
                <a:gd name="T56" fmla="*/ 0 w 744"/>
                <a:gd name="T57" fmla="*/ 384 h 384"/>
                <a:gd name="T58" fmla="*/ 40 w 744"/>
                <a:gd name="T59" fmla="*/ 362 h 384"/>
                <a:gd name="T60" fmla="*/ 104 w 744"/>
                <a:gd name="T61" fmla="*/ 331 h 384"/>
                <a:gd name="T62" fmla="*/ 137 w 744"/>
                <a:gd name="T63" fmla="*/ 315 h 384"/>
                <a:gd name="T64" fmla="*/ 175 w 744"/>
                <a:gd name="T65" fmla="*/ 306 h 384"/>
                <a:gd name="T66" fmla="*/ 222 w 744"/>
                <a:gd name="T67" fmla="*/ 301 h 384"/>
                <a:gd name="T68" fmla="*/ 320 w 744"/>
                <a:gd name="T69" fmla="*/ 278 h 384"/>
                <a:gd name="T70" fmla="*/ 368 w 744"/>
                <a:gd name="T71" fmla="*/ 259 h 384"/>
                <a:gd name="T72" fmla="*/ 395 w 744"/>
                <a:gd name="T73" fmla="*/ 237 h 384"/>
                <a:gd name="T74" fmla="*/ 419 w 744"/>
                <a:gd name="T75" fmla="*/ 201 h 384"/>
                <a:gd name="T76" fmla="*/ 434 w 744"/>
                <a:gd name="T77" fmla="*/ 189 h 384"/>
                <a:gd name="T78" fmla="*/ 465 w 744"/>
                <a:gd name="T79" fmla="*/ 184 h 384"/>
                <a:gd name="T80" fmla="*/ 491 w 744"/>
                <a:gd name="T81" fmla="*/ 184 h 384"/>
                <a:gd name="T82" fmla="*/ 506 w 744"/>
                <a:gd name="T83" fmla="*/ 184 h 384"/>
                <a:gd name="T84" fmla="*/ 586 w 744"/>
                <a:gd name="T85" fmla="*/ 182 h 384"/>
                <a:gd name="T86" fmla="*/ 672 w 744"/>
                <a:gd name="T87" fmla="*/ 173 h 384"/>
                <a:gd name="T88" fmla="*/ 710 w 744"/>
                <a:gd name="T89" fmla="*/ 166 h 384"/>
                <a:gd name="T90" fmla="*/ 723 w 744"/>
                <a:gd name="T91" fmla="*/ 164 h 384"/>
                <a:gd name="T92" fmla="*/ 730 w 744"/>
                <a:gd name="T93" fmla="*/ 162 h 384"/>
                <a:gd name="T94" fmla="*/ 740 w 744"/>
                <a:gd name="T95" fmla="*/ 154 h 384"/>
                <a:gd name="T96" fmla="*/ 744 w 744"/>
                <a:gd name="T97" fmla="*/ 142 h 384"/>
                <a:gd name="T98" fmla="*/ 744 w 744"/>
                <a:gd name="T99" fmla="*/ 134 h 384"/>
                <a:gd name="T100" fmla="*/ 741 w 744"/>
                <a:gd name="T101" fmla="*/ 122 h 384"/>
                <a:gd name="T102" fmla="*/ 726 w 744"/>
                <a:gd name="T103" fmla="*/ 98 h 384"/>
                <a:gd name="T104" fmla="*/ 702 w 744"/>
                <a:gd name="T105" fmla="*/ 76 h 384"/>
                <a:gd name="T106" fmla="*/ 654 w 744"/>
                <a:gd name="T107" fmla="*/ 49 h 384"/>
                <a:gd name="T108" fmla="*/ 597 w 744"/>
                <a:gd name="T109" fmla="*/ 24 h 384"/>
                <a:gd name="T110" fmla="*/ 576 w 744"/>
                <a:gd name="T111" fmla="*/ 17 h 384"/>
                <a:gd name="T112" fmla="*/ 535 w 744"/>
                <a:gd name="T113" fmla="*/ 5 h 384"/>
                <a:gd name="T114" fmla="*/ 475 w 744"/>
                <a:gd name="T115" fmla="*/ 1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44" h="384">
                  <a:moveTo>
                    <a:pt x="452" y="3"/>
                  </a:moveTo>
                  <a:lnTo>
                    <a:pt x="452" y="3"/>
                  </a:lnTo>
                  <a:lnTo>
                    <a:pt x="495" y="19"/>
                  </a:lnTo>
                  <a:lnTo>
                    <a:pt x="495" y="19"/>
                  </a:lnTo>
                  <a:lnTo>
                    <a:pt x="516" y="27"/>
                  </a:lnTo>
                  <a:lnTo>
                    <a:pt x="542" y="33"/>
                  </a:lnTo>
                  <a:lnTo>
                    <a:pt x="542" y="33"/>
                  </a:lnTo>
                  <a:lnTo>
                    <a:pt x="568" y="41"/>
                  </a:lnTo>
                  <a:lnTo>
                    <a:pt x="568" y="41"/>
                  </a:lnTo>
                  <a:lnTo>
                    <a:pt x="576" y="44"/>
                  </a:lnTo>
                  <a:lnTo>
                    <a:pt x="576" y="44"/>
                  </a:lnTo>
                  <a:lnTo>
                    <a:pt x="588" y="49"/>
                  </a:lnTo>
                  <a:lnTo>
                    <a:pt x="588" y="49"/>
                  </a:lnTo>
                  <a:lnTo>
                    <a:pt x="606" y="56"/>
                  </a:lnTo>
                  <a:lnTo>
                    <a:pt x="624" y="63"/>
                  </a:lnTo>
                  <a:lnTo>
                    <a:pt x="624" y="63"/>
                  </a:lnTo>
                  <a:lnTo>
                    <a:pt x="643" y="72"/>
                  </a:lnTo>
                  <a:lnTo>
                    <a:pt x="660" y="81"/>
                  </a:lnTo>
                  <a:lnTo>
                    <a:pt x="660" y="81"/>
                  </a:lnTo>
                  <a:lnTo>
                    <a:pt x="678" y="91"/>
                  </a:lnTo>
                  <a:lnTo>
                    <a:pt x="694" y="103"/>
                  </a:lnTo>
                  <a:lnTo>
                    <a:pt x="694" y="103"/>
                  </a:lnTo>
                  <a:lnTo>
                    <a:pt x="701" y="108"/>
                  </a:lnTo>
                  <a:lnTo>
                    <a:pt x="706" y="115"/>
                  </a:lnTo>
                  <a:lnTo>
                    <a:pt x="711" y="122"/>
                  </a:lnTo>
                  <a:lnTo>
                    <a:pt x="715" y="128"/>
                  </a:lnTo>
                  <a:lnTo>
                    <a:pt x="715" y="128"/>
                  </a:lnTo>
                  <a:lnTo>
                    <a:pt x="716" y="132"/>
                  </a:lnTo>
                  <a:lnTo>
                    <a:pt x="716" y="132"/>
                  </a:lnTo>
                  <a:lnTo>
                    <a:pt x="717" y="135"/>
                  </a:lnTo>
                  <a:lnTo>
                    <a:pt x="717" y="135"/>
                  </a:lnTo>
                  <a:lnTo>
                    <a:pt x="717" y="137"/>
                  </a:lnTo>
                  <a:lnTo>
                    <a:pt x="717" y="137"/>
                  </a:lnTo>
                  <a:lnTo>
                    <a:pt x="718" y="137"/>
                  </a:lnTo>
                  <a:lnTo>
                    <a:pt x="718" y="137"/>
                  </a:lnTo>
                  <a:lnTo>
                    <a:pt x="718" y="137"/>
                  </a:lnTo>
                  <a:lnTo>
                    <a:pt x="718" y="137"/>
                  </a:lnTo>
                  <a:lnTo>
                    <a:pt x="718" y="137"/>
                  </a:lnTo>
                  <a:lnTo>
                    <a:pt x="718" y="137"/>
                  </a:lnTo>
                  <a:lnTo>
                    <a:pt x="718" y="137"/>
                  </a:lnTo>
                  <a:lnTo>
                    <a:pt x="718" y="137"/>
                  </a:lnTo>
                  <a:lnTo>
                    <a:pt x="717" y="138"/>
                  </a:lnTo>
                  <a:lnTo>
                    <a:pt x="717" y="138"/>
                  </a:lnTo>
                  <a:lnTo>
                    <a:pt x="711" y="139"/>
                  </a:lnTo>
                  <a:lnTo>
                    <a:pt x="711" y="139"/>
                  </a:lnTo>
                  <a:lnTo>
                    <a:pt x="704" y="141"/>
                  </a:lnTo>
                  <a:lnTo>
                    <a:pt x="704" y="141"/>
                  </a:lnTo>
                  <a:lnTo>
                    <a:pt x="692" y="143"/>
                  </a:lnTo>
                  <a:lnTo>
                    <a:pt x="692" y="143"/>
                  </a:lnTo>
                  <a:lnTo>
                    <a:pt x="667" y="146"/>
                  </a:lnTo>
                  <a:lnTo>
                    <a:pt x="667" y="146"/>
                  </a:lnTo>
                  <a:lnTo>
                    <a:pt x="622" y="152"/>
                  </a:lnTo>
                  <a:lnTo>
                    <a:pt x="622" y="152"/>
                  </a:lnTo>
                  <a:lnTo>
                    <a:pt x="583" y="155"/>
                  </a:lnTo>
                  <a:lnTo>
                    <a:pt x="551" y="157"/>
                  </a:lnTo>
                  <a:lnTo>
                    <a:pt x="551" y="157"/>
                  </a:lnTo>
                  <a:lnTo>
                    <a:pt x="506" y="158"/>
                  </a:lnTo>
                  <a:lnTo>
                    <a:pt x="506" y="158"/>
                  </a:lnTo>
                  <a:lnTo>
                    <a:pt x="494" y="158"/>
                  </a:lnTo>
                  <a:lnTo>
                    <a:pt x="494" y="158"/>
                  </a:lnTo>
                  <a:lnTo>
                    <a:pt x="491" y="158"/>
                  </a:lnTo>
                  <a:lnTo>
                    <a:pt x="491" y="158"/>
                  </a:lnTo>
                  <a:lnTo>
                    <a:pt x="480" y="158"/>
                  </a:lnTo>
                  <a:lnTo>
                    <a:pt x="480" y="158"/>
                  </a:lnTo>
                  <a:lnTo>
                    <a:pt x="466" y="157"/>
                  </a:lnTo>
                  <a:lnTo>
                    <a:pt x="466" y="157"/>
                  </a:lnTo>
                  <a:lnTo>
                    <a:pt x="457" y="157"/>
                  </a:lnTo>
                  <a:lnTo>
                    <a:pt x="447" y="158"/>
                  </a:lnTo>
                  <a:lnTo>
                    <a:pt x="447" y="158"/>
                  </a:lnTo>
                  <a:lnTo>
                    <a:pt x="435" y="160"/>
                  </a:lnTo>
                  <a:lnTo>
                    <a:pt x="428" y="162"/>
                  </a:lnTo>
                  <a:lnTo>
                    <a:pt x="422" y="165"/>
                  </a:lnTo>
                  <a:lnTo>
                    <a:pt x="422" y="165"/>
                  </a:lnTo>
                  <a:lnTo>
                    <a:pt x="415" y="170"/>
                  </a:lnTo>
                  <a:lnTo>
                    <a:pt x="409" y="174"/>
                  </a:lnTo>
                  <a:lnTo>
                    <a:pt x="404" y="180"/>
                  </a:lnTo>
                  <a:lnTo>
                    <a:pt x="399" y="185"/>
                  </a:lnTo>
                  <a:lnTo>
                    <a:pt x="399" y="185"/>
                  </a:lnTo>
                  <a:lnTo>
                    <a:pt x="390" y="198"/>
                  </a:lnTo>
                  <a:lnTo>
                    <a:pt x="383" y="209"/>
                  </a:lnTo>
                  <a:lnTo>
                    <a:pt x="383" y="209"/>
                  </a:lnTo>
                  <a:lnTo>
                    <a:pt x="375" y="220"/>
                  </a:lnTo>
                  <a:lnTo>
                    <a:pt x="366" y="229"/>
                  </a:lnTo>
                  <a:lnTo>
                    <a:pt x="366" y="229"/>
                  </a:lnTo>
                  <a:lnTo>
                    <a:pt x="355" y="236"/>
                  </a:lnTo>
                  <a:lnTo>
                    <a:pt x="341" y="242"/>
                  </a:lnTo>
                  <a:lnTo>
                    <a:pt x="328" y="248"/>
                  </a:lnTo>
                  <a:lnTo>
                    <a:pt x="312" y="253"/>
                  </a:lnTo>
                  <a:lnTo>
                    <a:pt x="312" y="253"/>
                  </a:lnTo>
                  <a:lnTo>
                    <a:pt x="281" y="262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18" y="275"/>
                  </a:lnTo>
                  <a:lnTo>
                    <a:pt x="218" y="275"/>
                  </a:lnTo>
                  <a:lnTo>
                    <a:pt x="187" y="278"/>
                  </a:lnTo>
                  <a:lnTo>
                    <a:pt x="187" y="278"/>
                  </a:lnTo>
                  <a:lnTo>
                    <a:pt x="172" y="279"/>
                  </a:lnTo>
                  <a:lnTo>
                    <a:pt x="156" y="283"/>
                  </a:lnTo>
                  <a:lnTo>
                    <a:pt x="156" y="283"/>
                  </a:lnTo>
                  <a:lnTo>
                    <a:pt x="140" y="286"/>
                  </a:lnTo>
                  <a:lnTo>
                    <a:pt x="127" y="291"/>
                  </a:lnTo>
                  <a:lnTo>
                    <a:pt x="127" y="291"/>
                  </a:lnTo>
                  <a:lnTo>
                    <a:pt x="107" y="299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72" y="316"/>
                  </a:lnTo>
                  <a:lnTo>
                    <a:pt x="72" y="316"/>
                  </a:lnTo>
                  <a:lnTo>
                    <a:pt x="59" y="324"/>
                  </a:lnTo>
                  <a:lnTo>
                    <a:pt x="48" y="331"/>
                  </a:lnTo>
                  <a:lnTo>
                    <a:pt x="38" y="338"/>
                  </a:lnTo>
                  <a:lnTo>
                    <a:pt x="29" y="346"/>
                  </a:lnTo>
                  <a:lnTo>
                    <a:pt x="29" y="346"/>
                  </a:lnTo>
                  <a:lnTo>
                    <a:pt x="20" y="354"/>
                  </a:lnTo>
                  <a:lnTo>
                    <a:pt x="13" y="363"/>
                  </a:lnTo>
                  <a:lnTo>
                    <a:pt x="6" y="373"/>
                  </a:lnTo>
                  <a:lnTo>
                    <a:pt x="0" y="384"/>
                  </a:lnTo>
                  <a:lnTo>
                    <a:pt x="0" y="384"/>
                  </a:lnTo>
                  <a:lnTo>
                    <a:pt x="10" y="377"/>
                  </a:lnTo>
                  <a:lnTo>
                    <a:pt x="20" y="371"/>
                  </a:lnTo>
                  <a:lnTo>
                    <a:pt x="40" y="362"/>
                  </a:lnTo>
                  <a:lnTo>
                    <a:pt x="40" y="362"/>
                  </a:lnTo>
                  <a:lnTo>
                    <a:pt x="83" y="339"/>
                  </a:lnTo>
                  <a:lnTo>
                    <a:pt x="83" y="339"/>
                  </a:lnTo>
                  <a:lnTo>
                    <a:pt x="104" y="331"/>
                  </a:lnTo>
                  <a:lnTo>
                    <a:pt x="104" y="331"/>
                  </a:lnTo>
                  <a:lnTo>
                    <a:pt x="118" y="324"/>
                  </a:lnTo>
                  <a:lnTo>
                    <a:pt x="137" y="315"/>
                  </a:lnTo>
                  <a:lnTo>
                    <a:pt x="137" y="315"/>
                  </a:lnTo>
                  <a:lnTo>
                    <a:pt x="148" y="312"/>
                  </a:lnTo>
                  <a:lnTo>
                    <a:pt x="162" y="308"/>
                  </a:lnTo>
                  <a:lnTo>
                    <a:pt x="162" y="308"/>
                  </a:lnTo>
                  <a:lnTo>
                    <a:pt x="175" y="306"/>
                  </a:lnTo>
                  <a:lnTo>
                    <a:pt x="189" y="304"/>
                  </a:lnTo>
                  <a:lnTo>
                    <a:pt x="189" y="304"/>
                  </a:lnTo>
                  <a:lnTo>
                    <a:pt x="222" y="301"/>
                  </a:lnTo>
                  <a:lnTo>
                    <a:pt x="222" y="301"/>
                  </a:lnTo>
                  <a:lnTo>
                    <a:pt x="255" y="296"/>
                  </a:lnTo>
                  <a:lnTo>
                    <a:pt x="255" y="296"/>
                  </a:lnTo>
                  <a:lnTo>
                    <a:pt x="288" y="288"/>
                  </a:lnTo>
                  <a:lnTo>
                    <a:pt x="320" y="278"/>
                  </a:lnTo>
                  <a:lnTo>
                    <a:pt x="320" y="278"/>
                  </a:lnTo>
                  <a:lnTo>
                    <a:pt x="337" y="274"/>
                  </a:lnTo>
                  <a:lnTo>
                    <a:pt x="352" y="267"/>
                  </a:lnTo>
                  <a:lnTo>
                    <a:pt x="368" y="259"/>
                  </a:lnTo>
                  <a:lnTo>
                    <a:pt x="383" y="249"/>
                  </a:lnTo>
                  <a:lnTo>
                    <a:pt x="383" y="249"/>
                  </a:lnTo>
                  <a:lnTo>
                    <a:pt x="389" y="243"/>
                  </a:lnTo>
                  <a:lnTo>
                    <a:pt x="395" y="237"/>
                  </a:lnTo>
                  <a:lnTo>
                    <a:pt x="405" y="223"/>
                  </a:lnTo>
                  <a:lnTo>
                    <a:pt x="405" y="223"/>
                  </a:lnTo>
                  <a:lnTo>
                    <a:pt x="413" y="212"/>
                  </a:lnTo>
                  <a:lnTo>
                    <a:pt x="419" y="201"/>
                  </a:lnTo>
                  <a:lnTo>
                    <a:pt x="419" y="201"/>
                  </a:lnTo>
                  <a:lnTo>
                    <a:pt x="427" y="193"/>
                  </a:lnTo>
                  <a:lnTo>
                    <a:pt x="434" y="189"/>
                  </a:lnTo>
                  <a:lnTo>
                    <a:pt x="434" y="189"/>
                  </a:lnTo>
                  <a:lnTo>
                    <a:pt x="442" y="185"/>
                  </a:lnTo>
                  <a:lnTo>
                    <a:pt x="449" y="184"/>
                  </a:lnTo>
                  <a:lnTo>
                    <a:pt x="449" y="184"/>
                  </a:lnTo>
                  <a:lnTo>
                    <a:pt x="465" y="184"/>
                  </a:lnTo>
                  <a:lnTo>
                    <a:pt x="465" y="184"/>
                  </a:lnTo>
                  <a:lnTo>
                    <a:pt x="479" y="184"/>
                  </a:lnTo>
                  <a:lnTo>
                    <a:pt x="479" y="184"/>
                  </a:lnTo>
                  <a:lnTo>
                    <a:pt x="491" y="184"/>
                  </a:lnTo>
                  <a:lnTo>
                    <a:pt x="491" y="184"/>
                  </a:lnTo>
                  <a:lnTo>
                    <a:pt x="494" y="184"/>
                  </a:lnTo>
                  <a:lnTo>
                    <a:pt x="494" y="184"/>
                  </a:lnTo>
                  <a:lnTo>
                    <a:pt x="506" y="184"/>
                  </a:lnTo>
                  <a:lnTo>
                    <a:pt x="506" y="184"/>
                  </a:lnTo>
                  <a:lnTo>
                    <a:pt x="552" y="184"/>
                  </a:lnTo>
                  <a:lnTo>
                    <a:pt x="552" y="184"/>
                  </a:lnTo>
                  <a:lnTo>
                    <a:pt x="586" y="182"/>
                  </a:lnTo>
                  <a:lnTo>
                    <a:pt x="626" y="179"/>
                  </a:lnTo>
                  <a:lnTo>
                    <a:pt x="626" y="179"/>
                  </a:lnTo>
                  <a:lnTo>
                    <a:pt x="672" y="173"/>
                  </a:lnTo>
                  <a:lnTo>
                    <a:pt x="672" y="173"/>
                  </a:lnTo>
                  <a:lnTo>
                    <a:pt x="696" y="169"/>
                  </a:lnTo>
                  <a:lnTo>
                    <a:pt x="696" y="169"/>
                  </a:lnTo>
                  <a:lnTo>
                    <a:pt x="710" y="166"/>
                  </a:lnTo>
                  <a:lnTo>
                    <a:pt x="710" y="166"/>
                  </a:lnTo>
                  <a:lnTo>
                    <a:pt x="716" y="165"/>
                  </a:lnTo>
                  <a:lnTo>
                    <a:pt x="716" y="165"/>
                  </a:lnTo>
                  <a:lnTo>
                    <a:pt x="723" y="164"/>
                  </a:lnTo>
                  <a:lnTo>
                    <a:pt x="723" y="164"/>
                  </a:lnTo>
                  <a:lnTo>
                    <a:pt x="726" y="163"/>
                  </a:lnTo>
                  <a:lnTo>
                    <a:pt x="726" y="163"/>
                  </a:lnTo>
                  <a:lnTo>
                    <a:pt x="730" y="162"/>
                  </a:lnTo>
                  <a:lnTo>
                    <a:pt x="730" y="162"/>
                  </a:lnTo>
                  <a:lnTo>
                    <a:pt x="733" y="160"/>
                  </a:lnTo>
                  <a:lnTo>
                    <a:pt x="736" y="156"/>
                  </a:lnTo>
                  <a:lnTo>
                    <a:pt x="736" y="156"/>
                  </a:lnTo>
                  <a:lnTo>
                    <a:pt x="740" y="154"/>
                  </a:lnTo>
                  <a:lnTo>
                    <a:pt x="742" y="150"/>
                  </a:lnTo>
                  <a:lnTo>
                    <a:pt x="743" y="146"/>
                  </a:lnTo>
                  <a:lnTo>
                    <a:pt x="744" y="142"/>
                  </a:lnTo>
                  <a:lnTo>
                    <a:pt x="744" y="142"/>
                  </a:lnTo>
                  <a:lnTo>
                    <a:pt x="744" y="137"/>
                  </a:lnTo>
                  <a:lnTo>
                    <a:pt x="744" y="137"/>
                  </a:lnTo>
                  <a:lnTo>
                    <a:pt x="744" y="134"/>
                  </a:lnTo>
                  <a:lnTo>
                    <a:pt x="744" y="134"/>
                  </a:lnTo>
                  <a:lnTo>
                    <a:pt x="743" y="127"/>
                  </a:lnTo>
                  <a:lnTo>
                    <a:pt x="743" y="127"/>
                  </a:lnTo>
                  <a:lnTo>
                    <a:pt x="741" y="122"/>
                  </a:lnTo>
                  <a:lnTo>
                    <a:pt x="741" y="122"/>
                  </a:lnTo>
                  <a:lnTo>
                    <a:pt x="739" y="117"/>
                  </a:lnTo>
                  <a:lnTo>
                    <a:pt x="739" y="117"/>
                  </a:lnTo>
                  <a:lnTo>
                    <a:pt x="733" y="107"/>
                  </a:lnTo>
                  <a:lnTo>
                    <a:pt x="726" y="98"/>
                  </a:lnTo>
                  <a:lnTo>
                    <a:pt x="718" y="89"/>
                  </a:lnTo>
                  <a:lnTo>
                    <a:pt x="711" y="82"/>
                  </a:lnTo>
                  <a:lnTo>
                    <a:pt x="711" y="82"/>
                  </a:lnTo>
                  <a:lnTo>
                    <a:pt x="702" y="76"/>
                  </a:lnTo>
                  <a:lnTo>
                    <a:pt x="692" y="69"/>
                  </a:lnTo>
                  <a:lnTo>
                    <a:pt x="673" y="59"/>
                  </a:lnTo>
                  <a:lnTo>
                    <a:pt x="673" y="59"/>
                  </a:lnTo>
                  <a:lnTo>
                    <a:pt x="654" y="49"/>
                  </a:lnTo>
                  <a:lnTo>
                    <a:pt x="635" y="40"/>
                  </a:lnTo>
                  <a:lnTo>
                    <a:pt x="635" y="40"/>
                  </a:lnTo>
                  <a:lnTo>
                    <a:pt x="616" y="31"/>
                  </a:lnTo>
                  <a:lnTo>
                    <a:pt x="597" y="24"/>
                  </a:lnTo>
                  <a:lnTo>
                    <a:pt x="597" y="24"/>
                  </a:lnTo>
                  <a:lnTo>
                    <a:pt x="585" y="19"/>
                  </a:lnTo>
                  <a:lnTo>
                    <a:pt x="585" y="19"/>
                  </a:lnTo>
                  <a:lnTo>
                    <a:pt x="576" y="17"/>
                  </a:lnTo>
                  <a:lnTo>
                    <a:pt x="576" y="17"/>
                  </a:lnTo>
                  <a:lnTo>
                    <a:pt x="550" y="9"/>
                  </a:lnTo>
                  <a:lnTo>
                    <a:pt x="550" y="9"/>
                  </a:lnTo>
                  <a:lnTo>
                    <a:pt x="535" y="5"/>
                  </a:lnTo>
                  <a:lnTo>
                    <a:pt x="522" y="3"/>
                  </a:lnTo>
                  <a:lnTo>
                    <a:pt x="510" y="1"/>
                  </a:lnTo>
                  <a:lnTo>
                    <a:pt x="499" y="0"/>
                  </a:lnTo>
                  <a:lnTo>
                    <a:pt x="475" y="1"/>
                  </a:lnTo>
                  <a:lnTo>
                    <a:pt x="452" y="3"/>
                  </a:lnTo>
                  <a:lnTo>
                    <a:pt x="452" y="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3">
              <a:extLst>
                <a:ext uri="{FF2B5EF4-FFF2-40B4-BE49-F238E27FC236}">
                  <a16:creationId xmlns:a16="http://schemas.microsoft.com/office/drawing/2014/main" id="{7FF7B8B9-82AE-A967-06F2-019C88DC4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1" y="2683"/>
              <a:ext cx="263" cy="503"/>
            </a:xfrm>
            <a:custGeom>
              <a:avLst/>
              <a:gdLst>
                <a:gd name="T0" fmla="*/ 17 w 263"/>
                <a:gd name="T1" fmla="*/ 106 h 503"/>
                <a:gd name="T2" fmla="*/ 47 w 263"/>
                <a:gd name="T3" fmla="*/ 73 h 503"/>
                <a:gd name="T4" fmla="*/ 69 w 263"/>
                <a:gd name="T5" fmla="*/ 50 h 503"/>
                <a:gd name="T6" fmla="*/ 75 w 263"/>
                <a:gd name="T7" fmla="*/ 46 h 503"/>
                <a:gd name="T8" fmla="*/ 94 w 263"/>
                <a:gd name="T9" fmla="*/ 35 h 503"/>
                <a:gd name="T10" fmla="*/ 132 w 263"/>
                <a:gd name="T11" fmla="*/ 26 h 503"/>
                <a:gd name="T12" fmla="*/ 157 w 263"/>
                <a:gd name="T13" fmla="*/ 28 h 503"/>
                <a:gd name="T14" fmla="*/ 174 w 263"/>
                <a:gd name="T15" fmla="*/ 35 h 503"/>
                <a:gd name="T16" fmla="*/ 189 w 263"/>
                <a:gd name="T17" fmla="*/ 45 h 503"/>
                <a:gd name="T18" fmla="*/ 201 w 263"/>
                <a:gd name="T19" fmla="*/ 59 h 503"/>
                <a:gd name="T20" fmla="*/ 210 w 263"/>
                <a:gd name="T21" fmla="*/ 71 h 503"/>
                <a:gd name="T22" fmla="*/ 220 w 263"/>
                <a:gd name="T23" fmla="*/ 93 h 503"/>
                <a:gd name="T24" fmla="*/ 233 w 263"/>
                <a:gd name="T25" fmla="*/ 139 h 503"/>
                <a:gd name="T26" fmla="*/ 234 w 263"/>
                <a:gd name="T27" fmla="*/ 144 h 503"/>
                <a:gd name="T28" fmla="*/ 235 w 263"/>
                <a:gd name="T29" fmla="*/ 159 h 503"/>
                <a:gd name="T30" fmla="*/ 237 w 263"/>
                <a:gd name="T31" fmla="*/ 166 h 503"/>
                <a:gd name="T32" fmla="*/ 237 w 263"/>
                <a:gd name="T33" fmla="*/ 218 h 503"/>
                <a:gd name="T34" fmla="*/ 232 w 263"/>
                <a:gd name="T35" fmla="*/ 269 h 503"/>
                <a:gd name="T36" fmla="*/ 218 w 263"/>
                <a:gd name="T37" fmla="*/ 323 h 503"/>
                <a:gd name="T38" fmla="*/ 201 w 263"/>
                <a:gd name="T39" fmla="*/ 355 h 503"/>
                <a:gd name="T40" fmla="*/ 183 w 263"/>
                <a:gd name="T41" fmla="*/ 383 h 503"/>
                <a:gd name="T42" fmla="*/ 147 w 263"/>
                <a:gd name="T43" fmla="*/ 428 h 503"/>
                <a:gd name="T44" fmla="*/ 114 w 263"/>
                <a:gd name="T45" fmla="*/ 466 h 503"/>
                <a:gd name="T46" fmla="*/ 87 w 263"/>
                <a:gd name="T47" fmla="*/ 503 h 503"/>
                <a:gd name="T48" fmla="*/ 127 w 263"/>
                <a:gd name="T49" fmla="*/ 479 h 503"/>
                <a:gd name="T50" fmla="*/ 146 w 263"/>
                <a:gd name="T51" fmla="*/ 465 h 503"/>
                <a:gd name="T52" fmla="*/ 181 w 263"/>
                <a:gd name="T53" fmla="*/ 429 h 503"/>
                <a:gd name="T54" fmla="*/ 205 w 263"/>
                <a:gd name="T55" fmla="*/ 398 h 503"/>
                <a:gd name="T56" fmla="*/ 233 w 263"/>
                <a:gd name="T57" fmla="*/ 351 h 503"/>
                <a:gd name="T58" fmla="*/ 249 w 263"/>
                <a:gd name="T59" fmla="*/ 313 h 503"/>
                <a:gd name="T60" fmla="*/ 261 w 263"/>
                <a:gd name="T61" fmla="*/ 254 h 503"/>
                <a:gd name="T62" fmla="*/ 263 w 263"/>
                <a:gd name="T63" fmla="*/ 191 h 503"/>
                <a:gd name="T64" fmla="*/ 262 w 263"/>
                <a:gd name="T65" fmla="*/ 165 h 503"/>
                <a:gd name="T66" fmla="*/ 262 w 263"/>
                <a:gd name="T67" fmla="*/ 156 h 503"/>
                <a:gd name="T68" fmla="*/ 260 w 263"/>
                <a:gd name="T69" fmla="*/ 141 h 503"/>
                <a:gd name="T70" fmla="*/ 259 w 263"/>
                <a:gd name="T71" fmla="*/ 134 h 503"/>
                <a:gd name="T72" fmla="*/ 244 w 263"/>
                <a:gd name="T73" fmla="*/ 83 h 503"/>
                <a:gd name="T74" fmla="*/ 234 w 263"/>
                <a:gd name="T75" fmla="*/ 63 h 503"/>
                <a:gd name="T76" fmla="*/ 229 w 263"/>
                <a:gd name="T77" fmla="*/ 54 h 503"/>
                <a:gd name="T78" fmla="*/ 222 w 263"/>
                <a:gd name="T79" fmla="*/ 44 h 503"/>
                <a:gd name="T80" fmla="*/ 208 w 263"/>
                <a:gd name="T81" fmla="*/ 26 h 503"/>
                <a:gd name="T82" fmla="*/ 175 w 263"/>
                <a:gd name="T83" fmla="*/ 6 h 503"/>
                <a:gd name="T84" fmla="*/ 152 w 263"/>
                <a:gd name="T85" fmla="*/ 1 h 503"/>
                <a:gd name="T86" fmla="*/ 119 w 263"/>
                <a:gd name="T87" fmla="*/ 1 h 503"/>
                <a:gd name="T88" fmla="*/ 85 w 263"/>
                <a:gd name="T89" fmla="*/ 10 h 503"/>
                <a:gd name="T90" fmla="*/ 76 w 263"/>
                <a:gd name="T91" fmla="*/ 13 h 503"/>
                <a:gd name="T92" fmla="*/ 58 w 263"/>
                <a:gd name="T93" fmla="*/ 25 h 503"/>
                <a:gd name="T94" fmla="*/ 51 w 263"/>
                <a:gd name="T95" fmla="*/ 30 h 503"/>
                <a:gd name="T96" fmla="*/ 36 w 263"/>
                <a:gd name="T97" fmla="*/ 47 h 503"/>
                <a:gd name="T98" fmla="*/ 17 w 263"/>
                <a:gd name="T99" fmla="*/ 79 h 503"/>
                <a:gd name="T100" fmla="*/ 0 w 263"/>
                <a:gd name="T101" fmla="*/ 123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3" h="503">
                  <a:moveTo>
                    <a:pt x="0" y="123"/>
                  </a:moveTo>
                  <a:lnTo>
                    <a:pt x="0" y="123"/>
                  </a:lnTo>
                  <a:lnTo>
                    <a:pt x="17" y="106"/>
                  </a:lnTo>
                  <a:lnTo>
                    <a:pt x="32" y="89"/>
                  </a:lnTo>
                  <a:lnTo>
                    <a:pt x="32" y="89"/>
                  </a:lnTo>
                  <a:lnTo>
                    <a:pt x="47" y="73"/>
                  </a:lnTo>
                  <a:lnTo>
                    <a:pt x="65" y="54"/>
                  </a:lnTo>
                  <a:lnTo>
                    <a:pt x="65" y="54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75" y="46"/>
                  </a:lnTo>
                  <a:lnTo>
                    <a:pt x="75" y="46"/>
                  </a:lnTo>
                  <a:lnTo>
                    <a:pt x="83" y="40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107" y="30"/>
                  </a:lnTo>
                  <a:lnTo>
                    <a:pt x="123" y="27"/>
                  </a:lnTo>
                  <a:lnTo>
                    <a:pt x="132" y="26"/>
                  </a:lnTo>
                  <a:lnTo>
                    <a:pt x="141" y="26"/>
                  </a:lnTo>
                  <a:lnTo>
                    <a:pt x="150" y="27"/>
                  </a:lnTo>
                  <a:lnTo>
                    <a:pt x="157" y="28"/>
                  </a:lnTo>
                  <a:lnTo>
                    <a:pt x="157" y="28"/>
                  </a:lnTo>
                  <a:lnTo>
                    <a:pt x="166" y="31"/>
                  </a:lnTo>
                  <a:lnTo>
                    <a:pt x="174" y="35"/>
                  </a:lnTo>
                  <a:lnTo>
                    <a:pt x="182" y="39"/>
                  </a:lnTo>
                  <a:lnTo>
                    <a:pt x="189" y="45"/>
                  </a:lnTo>
                  <a:lnTo>
                    <a:pt x="189" y="45"/>
                  </a:lnTo>
                  <a:lnTo>
                    <a:pt x="195" y="51"/>
                  </a:lnTo>
                  <a:lnTo>
                    <a:pt x="201" y="59"/>
                  </a:lnTo>
                  <a:lnTo>
                    <a:pt x="201" y="59"/>
                  </a:lnTo>
                  <a:lnTo>
                    <a:pt x="206" y="68"/>
                  </a:lnTo>
                  <a:lnTo>
                    <a:pt x="206" y="68"/>
                  </a:lnTo>
                  <a:lnTo>
                    <a:pt x="210" y="71"/>
                  </a:lnTo>
                  <a:lnTo>
                    <a:pt x="212" y="76"/>
                  </a:lnTo>
                  <a:lnTo>
                    <a:pt x="212" y="76"/>
                  </a:lnTo>
                  <a:lnTo>
                    <a:pt x="220" y="93"/>
                  </a:lnTo>
                  <a:lnTo>
                    <a:pt x="227" y="109"/>
                  </a:lnTo>
                  <a:lnTo>
                    <a:pt x="230" y="125"/>
                  </a:lnTo>
                  <a:lnTo>
                    <a:pt x="233" y="139"/>
                  </a:lnTo>
                  <a:lnTo>
                    <a:pt x="233" y="139"/>
                  </a:lnTo>
                  <a:lnTo>
                    <a:pt x="234" y="144"/>
                  </a:lnTo>
                  <a:lnTo>
                    <a:pt x="234" y="144"/>
                  </a:lnTo>
                  <a:lnTo>
                    <a:pt x="234" y="150"/>
                  </a:lnTo>
                  <a:lnTo>
                    <a:pt x="234" y="150"/>
                  </a:lnTo>
                  <a:lnTo>
                    <a:pt x="235" y="159"/>
                  </a:lnTo>
                  <a:lnTo>
                    <a:pt x="235" y="159"/>
                  </a:lnTo>
                  <a:lnTo>
                    <a:pt x="237" y="166"/>
                  </a:lnTo>
                  <a:lnTo>
                    <a:pt x="237" y="166"/>
                  </a:lnTo>
                  <a:lnTo>
                    <a:pt x="237" y="191"/>
                  </a:lnTo>
                  <a:lnTo>
                    <a:pt x="237" y="191"/>
                  </a:lnTo>
                  <a:lnTo>
                    <a:pt x="237" y="218"/>
                  </a:lnTo>
                  <a:lnTo>
                    <a:pt x="234" y="251"/>
                  </a:lnTo>
                  <a:lnTo>
                    <a:pt x="234" y="251"/>
                  </a:lnTo>
                  <a:lnTo>
                    <a:pt x="232" y="269"/>
                  </a:lnTo>
                  <a:lnTo>
                    <a:pt x="229" y="287"/>
                  </a:lnTo>
                  <a:lnTo>
                    <a:pt x="224" y="305"/>
                  </a:lnTo>
                  <a:lnTo>
                    <a:pt x="218" y="323"/>
                  </a:lnTo>
                  <a:lnTo>
                    <a:pt x="218" y="323"/>
                  </a:lnTo>
                  <a:lnTo>
                    <a:pt x="210" y="340"/>
                  </a:lnTo>
                  <a:lnTo>
                    <a:pt x="201" y="355"/>
                  </a:lnTo>
                  <a:lnTo>
                    <a:pt x="192" y="370"/>
                  </a:lnTo>
                  <a:lnTo>
                    <a:pt x="183" y="383"/>
                  </a:lnTo>
                  <a:lnTo>
                    <a:pt x="183" y="383"/>
                  </a:lnTo>
                  <a:lnTo>
                    <a:pt x="172" y="399"/>
                  </a:lnTo>
                  <a:lnTo>
                    <a:pt x="161" y="412"/>
                  </a:lnTo>
                  <a:lnTo>
                    <a:pt x="147" y="428"/>
                  </a:lnTo>
                  <a:lnTo>
                    <a:pt x="147" y="428"/>
                  </a:lnTo>
                  <a:lnTo>
                    <a:pt x="129" y="448"/>
                  </a:lnTo>
                  <a:lnTo>
                    <a:pt x="114" y="466"/>
                  </a:lnTo>
                  <a:lnTo>
                    <a:pt x="114" y="466"/>
                  </a:lnTo>
                  <a:lnTo>
                    <a:pt x="100" y="484"/>
                  </a:lnTo>
                  <a:lnTo>
                    <a:pt x="87" y="503"/>
                  </a:lnTo>
                  <a:lnTo>
                    <a:pt x="87" y="503"/>
                  </a:lnTo>
                  <a:lnTo>
                    <a:pt x="108" y="492"/>
                  </a:lnTo>
                  <a:lnTo>
                    <a:pt x="127" y="479"/>
                  </a:lnTo>
                  <a:lnTo>
                    <a:pt x="127" y="479"/>
                  </a:lnTo>
                  <a:lnTo>
                    <a:pt x="137" y="473"/>
                  </a:lnTo>
                  <a:lnTo>
                    <a:pt x="146" y="465"/>
                  </a:lnTo>
                  <a:lnTo>
                    <a:pt x="166" y="446"/>
                  </a:lnTo>
                  <a:lnTo>
                    <a:pt x="166" y="446"/>
                  </a:lnTo>
                  <a:lnTo>
                    <a:pt x="181" y="429"/>
                  </a:lnTo>
                  <a:lnTo>
                    <a:pt x="192" y="416"/>
                  </a:lnTo>
                  <a:lnTo>
                    <a:pt x="205" y="398"/>
                  </a:lnTo>
                  <a:lnTo>
                    <a:pt x="205" y="398"/>
                  </a:lnTo>
                  <a:lnTo>
                    <a:pt x="214" y="384"/>
                  </a:lnTo>
                  <a:lnTo>
                    <a:pt x="224" y="369"/>
                  </a:lnTo>
                  <a:lnTo>
                    <a:pt x="233" y="351"/>
                  </a:lnTo>
                  <a:lnTo>
                    <a:pt x="242" y="333"/>
                  </a:lnTo>
                  <a:lnTo>
                    <a:pt x="242" y="333"/>
                  </a:lnTo>
                  <a:lnTo>
                    <a:pt x="249" y="313"/>
                  </a:lnTo>
                  <a:lnTo>
                    <a:pt x="254" y="293"/>
                  </a:lnTo>
                  <a:lnTo>
                    <a:pt x="259" y="273"/>
                  </a:lnTo>
                  <a:lnTo>
                    <a:pt x="261" y="254"/>
                  </a:lnTo>
                  <a:lnTo>
                    <a:pt x="261" y="254"/>
                  </a:lnTo>
                  <a:lnTo>
                    <a:pt x="262" y="219"/>
                  </a:lnTo>
                  <a:lnTo>
                    <a:pt x="263" y="191"/>
                  </a:lnTo>
                  <a:lnTo>
                    <a:pt x="263" y="191"/>
                  </a:lnTo>
                  <a:lnTo>
                    <a:pt x="262" y="172"/>
                  </a:lnTo>
                  <a:lnTo>
                    <a:pt x="262" y="165"/>
                  </a:lnTo>
                  <a:lnTo>
                    <a:pt x="262" y="165"/>
                  </a:lnTo>
                  <a:lnTo>
                    <a:pt x="262" y="156"/>
                  </a:lnTo>
                  <a:lnTo>
                    <a:pt x="262" y="156"/>
                  </a:lnTo>
                  <a:lnTo>
                    <a:pt x="261" y="147"/>
                  </a:lnTo>
                  <a:lnTo>
                    <a:pt x="261" y="147"/>
                  </a:lnTo>
                  <a:lnTo>
                    <a:pt x="260" y="141"/>
                  </a:lnTo>
                  <a:lnTo>
                    <a:pt x="260" y="141"/>
                  </a:lnTo>
                  <a:lnTo>
                    <a:pt x="259" y="134"/>
                  </a:lnTo>
                  <a:lnTo>
                    <a:pt x="259" y="134"/>
                  </a:lnTo>
                  <a:lnTo>
                    <a:pt x="256" y="118"/>
                  </a:lnTo>
                  <a:lnTo>
                    <a:pt x="251" y="102"/>
                  </a:lnTo>
                  <a:lnTo>
                    <a:pt x="244" y="83"/>
                  </a:lnTo>
                  <a:lnTo>
                    <a:pt x="240" y="73"/>
                  </a:lnTo>
                  <a:lnTo>
                    <a:pt x="234" y="63"/>
                  </a:lnTo>
                  <a:lnTo>
                    <a:pt x="234" y="63"/>
                  </a:lnTo>
                  <a:lnTo>
                    <a:pt x="232" y="58"/>
                  </a:lnTo>
                  <a:lnTo>
                    <a:pt x="232" y="58"/>
                  </a:lnTo>
                  <a:lnTo>
                    <a:pt x="229" y="54"/>
                  </a:lnTo>
                  <a:lnTo>
                    <a:pt x="229" y="54"/>
                  </a:lnTo>
                  <a:lnTo>
                    <a:pt x="222" y="44"/>
                  </a:lnTo>
                  <a:lnTo>
                    <a:pt x="222" y="44"/>
                  </a:lnTo>
                  <a:lnTo>
                    <a:pt x="215" y="35"/>
                  </a:lnTo>
                  <a:lnTo>
                    <a:pt x="208" y="26"/>
                  </a:lnTo>
                  <a:lnTo>
                    <a:pt x="208" y="26"/>
                  </a:lnTo>
                  <a:lnTo>
                    <a:pt x="198" y="18"/>
                  </a:lnTo>
                  <a:lnTo>
                    <a:pt x="186" y="11"/>
                  </a:lnTo>
                  <a:lnTo>
                    <a:pt x="175" y="6"/>
                  </a:lnTo>
                  <a:lnTo>
                    <a:pt x="164" y="2"/>
                  </a:lnTo>
                  <a:lnTo>
                    <a:pt x="164" y="2"/>
                  </a:lnTo>
                  <a:lnTo>
                    <a:pt x="152" y="1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19" y="1"/>
                  </a:lnTo>
                  <a:lnTo>
                    <a:pt x="119" y="1"/>
                  </a:lnTo>
                  <a:lnTo>
                    <a:pt x="100" y="4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76" y="13"/>
                  </a:lnTo>
                  <a:lnTo>
                    <a:pt x="76" y="13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58" y="25"/>
                  </a:lnTo>
                  <a:lnTo>
                    <a:pt x="58" y="25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36" y="47"/>
                  </a:lnTo>
                  <a:lnTo>
                    <a:pt x="28" y="58"/>
                  </a:lnTo>
                  <a:lnTo>
                    <a:pt x="21" y="6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8" y="101"/>
                  </a:lnTo>
                  <a:lnTo>
                    <a:pt x="0" y="123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4">
              <a:extLst>
                <a:ext uri="{FF2B5EF4-FFF2-40B4-BE49-F238E27FC236}">
                  <a16:creationId xmlns:a16="http://schemas.microsoft.com/office/drawing/2014/main" id="{263957F9-CB40-A7F0-312E-4AF1901E2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2" y="2675"/>
              <a:ext cx="306" cy="132"/>
            </a:xfrm>
            <a:custGeom>
              <a:avLst/>
              <a:gdLst>
                <a:gd name="T0" fmla="*/ 306 w 306"/>
                <a:gd name="T1" fmla="*/ 132 h 132"/>
                <a:gd name="T2" fmla="*/ 298 w 306"/>
                <a:gd name="T3" fmla="*/ 109 h 132"/>
                <a:gd name="T4" fmla="*/ 288 w 306"/>
                <a:gd name="T5" fmla="*/ 88 h 132"/>
                <a:gd name="T6" fmla="*/ 281 w 306"/>
                <a:gd name="T7" fmla="*/ 78 h 132"/>
                <a:gd name="T8" fmla="*/ 263 w 306"/>
                <a:gd name="T9" fmla="*/ 59 h 132"/>
                <a:gd name="T10" fmla="*/ 251 w 306"/>
                <a:gd name="T11" fmla="*/ 49 h 132"/>
                <a:gd name="T12" fmla="*/ 239 w 306"/>
                <a:gd name="T13" fmla="*/ 40 h 132"/>
                <a:gd name="T14" fmla="*/ 215 w 306"/>
                <a:gd name="T15" fmla="*/ 27 h 132"/>
                <a:gd name="T16" fmla="*/ 200 w 306"/>
                <a:gd name="T17" fmla="*/ 19 h 132"/>
                <a:gd name="T18" fmla="*/ 182 w 306"/>
                <a:gd name="T19" fmla="*/ 12 h 132"/>
                <a:gd name="T20" fmla="*/ 167 w 306"/>
                <a:gd name="T21" fmla="*/ 8 h 132"/>
                <a:gd name="T22" fmla="*/ 161 w 306"/>
                <a:gd name="T23" fmla="*/ 6 h 132"/>
                <a:gd name="T24" fmla="*/ 155 w 306"/>
                <a:gd name="T25" fmla="*/ 5 h 132"/>
                <a:gd name="T26" fmla="*/ 142 w 306"/>
                <a:gd name="T27" fmla="*/ 2 h 132"/>
                <a:gd name="T28" fmla="*/ 107 w 306"/>
                <a:gd name="T29" fmla="*/ 0 h 132"/>
                <a:gd name="T30" fmla="*/ 95 w 306"/>
                <a:gd name="T31" fmla="*/ 0 h 132"/>
                <a:gd name="T32" fmla="*/ 67 w 306"/>
                <a:gd name="T33" fmla="*/ 6 h 132"/>
                <a:gd name="T34" fmla="*/ 60 w 306"/>
                <a:gd name="T35" fmla="*/ 8 h 132"/>
                <a:gd name="T36" fmla="*/ 53 w 306"/>
                <a:gd name="T37" fmla="*/ 10 h 132"/>
                <a:gd name="T38" fmla="*/ 44 w 306"/>
                <a:gd name="T39" fmla="*/ 14 h 132"/>
                <a:gd name="T40" fmla="*/ 40 w 306"/>
                <a:gd name="T41" fmla="*/ 15 h 132"/>
                <a:gd name="T42" fmla="*/ 37 w 306"/>
                <a:gd name="T43" fmla="*/ 17 h 132"/>
                <a:gd name="T44" fmla="*/ 30 w 306"/>
                <a:gd name="T45" fmla="*/ 21 h 132"/>
                <a:gd name="T46" fmla="*/ 23 w 306"/>
                <a:gd name="T47" fmla="*/ 26 h 132"/>
                <a:gd name="T48" fmla="*/ 18 w 306"/>
                <a:gd name="T49" fmla="*/ 31 h 132"/>
                <a:gd name="T50" fmla="*/ 10 w 306"/>
                <a:gd name="T51" fmla="*/ 44 h 132"/>
                <a:gd name="T52" fmla="*/ 4 w 306"/>
                <a:gd name="T53" fmla="*/ 55 h 132"/>
                <a:gd name="T54" fmla="*/ 0 w 306"/>
                <a:gd name="T55" fmla="*/ 78 h 132"/>
                <a:gd name="T56" fmla="*/ 2 w 306"/>
                <a:gd name="T57" fmla="*/ 103 h 132"/>
                <a:gd name="T58" fmla="*/ 11 w 306"/>
                <a:gd name="T59" fmla="*/ 82 h 132"/>
                <a:gd name="T60" fmla="*/ 22 w 306"/>
                <a:gd name="T61" fmla="*/ 64 h 132"/>
                <a:gd name="T62" fmla="*/ 28 w 306"/>
                <a:gd name="T63" fmla="*/ 56 h 132"/>
                <a:gd name="T64" fmla="*/ 36 w 306"/>
                <a:gd name="T65" fmla="*/ 49 h 132"/>
                <a:gd name="T66" fmla="*/ 43 w 306"/>
                <a:gd name="T67" fmla="*/ 43 h 132"/>
                <a:gd name="T68" fmla="*/ 49 w 306"/>
                <a:gd name="T69" fmla="*/ 40 h 132"/>
                <a:gd name="T70" fmla="*/ 51 w 306"/>
                <a:gd name="T71" fmla="*/ 39 h 132"/>
                <a:gd name="T72" fmla="*/ 55 w 306"/>
                <a:gd name="T73" fmla="*/ 37 h 132"/>
                <a:gd name="T74" fmla="*/ 73 w 306"/>
                <a:gd name="T75" fmla="*/ 31 h 132"/>
                <a:gd name="T76" fmla="*/ 108 w 306"/>
                <a:gd name="T77" fmla="*/ 26 h 132"/>
                <a:gd name="T78" fmla="*/ 121 w 306"/>
                <a:gd name="T79" fmla="*/ 27 h 132"/>
                <a:gd name="T80" fmla="*/ 137 w 306"/>
                <a:gd name="T81" fmla="*/ 28 h 132"/>
                <a:gd name="T82" fmla="*/ 149 w 306"/>
                <a:gd name="T83" fmla="*/ 30 h 132"/>
                <a:gd name="T84" fmla="*/ 154 w 306"/>
                <a:gd name="T85" fmla="*/ 31 h 132"/>
                <a:gd name="T86" fmla="*/ 159 w 306"/>
                <a:gd name="T87" fmla="*/ 33 h 132"/>
                <a:gd name="T88" fmla="*/ 174 w 306"/>
                <a:gd name="T89" fmla="*/ 37 h 132"/>
                <a:gd name="T90" fmla="*/ 203 w 306"/>
                <a:gd name="T91" fmla="*/ 50 h 132"/>
                <a:gd name="T92" fmla="*/ 215 w 306"/>
                <a:gd name="T93" fmla="*/ 57 h 132"/>
                <a:gd name="T94" fmla="*/ 224 w 306"/>
                <a:gd name="T95" fmla="*/ 63 h 132"/>
                <a:gd name="T96" fmla="*/ 235 w 306"/>
                <a:gd name="T97" fmla="*/ 71 h 132"/>
                <a:gd name="T98" fmla="*/ 273 w 306"/>
                <a:gd name="T99" fmla="*/ 101 h 132"/>
                <a:gd name="T100" fmla="*/ 289 w 306"/>
                <a:gd name="T101" fmla="*/ 115 h 132"/>
                <a:gd name="T102" fmla="*/ 306 w 306"/>
                <a:gd name="T103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6" h="132">
                  <a:moveTo>
                    <a:pt x="306" y="132"/>
                  </a:moveTo>
                  <a:lnTo>
                    <a:pt x="306" y="132"/>
                  </a:lnTo>
                  <a:lnTo>
                    <a:pt x="302" y="121"/>
                  </a:lnTo>
                  <a:lnTo>
                    <a:pt x="298" y="109"/>
                  </a:lnTo>
                  <a:lnTo>
                    <a:pt x="293" y="98"/>
                  </a:lnTo>
                  <a:lnTo>
                    <a:pt x="288" y="88"/>
                  </a:lnTo>
                  <a:lnTo>
                    <a:pt x="288" y="88"/>
                  </a:lnTo>
                  <a:lnTo>
                    <a:pt x="281" y="78"/>
                  </a:lnTo>
                  <a:lnTo>
                    <a:pt x="272" y="68"/>
                  </a:lnTo>
                  <a:lnTo>
                    <a:pt x="263" y="59"/>
                  </a:lnTo>
                  <a:lnTo>
                    <a:pt x="251" y="49"/>
                  </a:lnTo>
                  <a:lnTo>
                    <a:pt x="251" y="49"/>
                  </a:lnTo>
                  <a:lnTo>
                    <a:pt x="239" y="40"/>
                  </a:lnTo>
                  <a:lnTo>
                    <a:pt x="239" y="40"/>
                  </a:lnTo>
                  <a:lnTo>
                    <a:pt x="229" y="35"/>
                  </a:lnTo>
                  <a:lnTo>
                    <a:pt x="215" y="27"/>
                  </a:lnTo>
                  <a:lnTo>
                    <a:pt x="215" y="27"/>
                  </a:lnTo>
                  <a:lnTo>
                    <a:pt x="200" y="19"/>
                  </a:lnTo>
                  <a:lnTo>
                    <a:pt x="182" y="12"/>
                  </a:lnTo>
                  <a:lnTo>
                    <a:pt x="182" y="12"/>
                  </a:lnTo>
                  <a:lnTo>
                    <a:pt x="167" y="8"/>
                  </a:lnTo>
                  <a:lnTo>
                    <a:pt x="167" y="8"/>
                  </a:lnTo>
                  <a:lnTo>
                    <a:pt x="161" y="6"/>
                  </a:lnTo>
                  <a:lnTo>
                    <a:pt x="161" y="6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24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95" y="0"/>
                  </a:lnTo>
                  <a:lnTo>
                    <a:pt x="85" y="2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23" y="26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3" y="37"/>
                  </a:lnTo>
                  <a:lnTo>
                    <a:pt x="10" y="44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2" y="67"/>
                  </a:lnTo>
                  <a:lnTo>
                    <a:pt x="0" y="78"/>
                  </a:lnTo>
                  <a:lnTo>
                    <a:pt x="0" y="91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11" y="82"/>
                  </a:lnTo>
                  <a:lnTo>
                    <a:pt x="17" y="72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8" y="56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62" y="35"/>
                  </a:lnTo>
                  <a:lnTo>
                    <a:pt x="73" y="31"/>
                  </a:lnTo>
                  <a:lnTo>
                    <a:pt x="88" y="28"/>
                  </a:lnTo>
                  <a:lnTo>
                    <a:pt x="108" y="26"/>
                  </a:lnTo>
                  <a:lnTo>
                    <a:pt x="108" y="26"/>
                  </a:lnTo>
                  <a:lnTo>
                    <a:pt x="121" y="27"/>
                  </a:lnTo>
                  <a:lnTo>
                    <a:pt x="137" y="28"/>
                  </a:lnTo>
                  <a:lnTo>
                    <a:pt x="137" y="28"/>
                  </a:lnTo>
                  <a:lnTo>
                    <a:pt x="149" y="30"/>
                  </a:lnTo>
                  <a:lnTo>
                    <a:pt x="149" y="30"/>
                  </a:lnTo>
                  <a:lnTo>
                    <a:pt x="154" y="31"/>
                  </a:lnTo>
                  <a:lnTo>
                    <a:pt x="154" y="31"/>
                  </a:lnTo>
                  <a:lnTo>
                    <a:pt x="159" y="33"/>
                  </a:lnTo>
                  <a:lnTo>
                    <a:pt x="159" y="33"/>
                  </a:lnTo>
                  <a:lnTo>
                    <a:pt x="174" y="37"/>
                  </a:lnTo>
                  <a:lnTo>
                    <a:pt x="174" y="37"/>
                  </a:lnTo>
                  <a:lnTo>
                    <a:pt x="190" y="44"/>
                  </a:lnTo>
                  <a:lnTo>
                    <a:pt x="203" y="50"/>
                  </a:lnTo>
                  <a:lnTo>
                    <a:pt x="203" y="50"/>
                  </a:lnTo>
                  <a:lnTo>
                    <a:pt x="215" y="57"/>
                  </a:lnTo>
                  <a:lnTo>
                    <a:pt x="224" y="63"/>
                  </a:lnTo>
                  <a:lnTo>
                    <a:pt x="224" y="63"/>
                  </a:lnTo>
                  <a:lnTo>
                    <a:pt x="235" y="71"/>
                  </a:lnTo>
                  <a:lnTo>
                    <a:pt x="235" y="71"/>
                  </a:lnTo>
                  <a:lnTo>
                    <a:pt x="255" y="86"/>
                  </a:lnTo>
                  <a:lnTo>
                    <a:pt x="273" y="101"/>
                  </a:lnTo>
                  <a:lnTo>
                    <a:pt x="273" y="101"/>
                  </a:lnTo>
                  <a:lnTo>
                    <a:pt x="289" y="115"/>
                  </a:lnTo>
                  <a:lnTo>
                    <a:pt x="306" y="132"/>
                  </a:lnTo>
                  <a:lnTo>
                    <a:pt x="306" y="13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5">
              <a:extLst>
                <a:ext uri="{FF2B5EF4-FFF2-40B4-BE49-F238E27FC236}">
                  <a16:creationId xmlns:a16="http://schemas.microsoft.com/office/drawing/2014/main" id="{0D507B11-A14F-0AC5-A974-536E4CE8C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7" y="4080"/>
              <a:ext cx="302" cy="240"/>
            </a:xfrm>
            <a:custGeom>
              <a:avLst/>
              <a:gdLst>
                <a:gd name="T0" fmla="*/ 192 w 302"/>
                <a:gd name="T1" fmla="*/ 56 h 240"/>
                <a:gd name="T2" fmla="*/ 124 w 302"/>
                <a:gd name="T3" fmla="*/ 37 h 240"/>
                <a:gd name="T4" fmla="*/ 87 w 302"/>
                <a:gd name="T5" fmla="*/ 24 h 240"/>
                <a:gd name="T6" fmla="*/ 78 w 302"/>
                <a:gd name="T7" fmla="*/ 20 h 240"/>
                <a:gd name="T8" fmla="*/ 59 w 302"/>
                <a:gd name="T9" fmla="*/ 11 h 240"/>
                <a:gd name="T10" fmla="*/ 48 w 302"/>
                <a:gd name="T11" fmla="*/ 4 h 240"/>
                <a:gd name="T12" fmla="*/ 36 w 302"/>
                <a:gd name="T13" fmla="*/ 0 h 240"/>
                <a:gd name="T14" fmla="*/ 24 w 302"/>
                <a:gd name="T15" fmla="*/ 4 h 240"/>
                <a:gd name="T16" fmla="*/ 15 w 302"/>
                <a:gd name="T17" fmla="*/ 10 h 240"/>
                <a:gd name="T18" fmla="*/ 9 w 302"/>
                <a:gd name="T19" fmla="*/ 18 h 240"/>
                <a:gd name="T20" fmla="*/ 0 w 302"/>
                <a:gd name="T21" fmla="*/ 42 h 240"/>
                <a:gd name="T22" fmla="*/ 1 w 302"/>
                <a:gd name="T23" fmla="*/ 58 h 240"/>
                <a:gd name="T24" fmla="*/ 8 w 302"/>
                <a:gd name="T25" fmla="*/ 78 h 240"/>
                <a:gd name="T26" fmla="*/ 18 w 302"/>
                <a:gd name="T27" fmla="*/ 97 h 240"/>
                <a:gd name="T28" fmla="*/ 32 w 302"/>
                <a:gd name="T29" fmla="*/ 116 h 240"/>
                <a:gd name="T30" fmla="*/ 39 w 302"/>
                <a:gd name="T31" fmla="*/ 126 h 240"/>
                <a:gd name="T32" fmla="*/ 66 w 302"/>
                <a:gd name="T33" fmla="*/ 155 h 240"/>
                <a:gd name="T34" fmla="*/ 105 w 302"/>
                <a:gd name="T35" fmla="*/ 186 h 240"/>
                <a:gd name="T36" fmla="*/ 145 w 302"/>
                <a:gd name="T37" fmla="*/ 210 h 240"/>
                <a:gd name="T38" fmla="*/ 203 w 302"/>
                <a:gd name="T39" fmla="*/ 232 h 240"/>
                <a:gd name="T40" fmla="*/ 231 w 302"/>
                <a:gd name="T41" fmla="*/ 238 h 240"/>
                <a:gd name="T42" fmla="*/ 255 w 302"/>
                <a:gd name="T43" fmla="*/ 240 h 240"/>
                <a:gd name="T44" fmla="*/ 302 w 302"/>
                <a:gd name="T45" fmla="*/ 236 h 240"/>
                <a:gd name="T46" fmla="*/ 258 w 302"/>
                <a:gd name="T47" fmla="*/ 221 h 240"/>
                <a:gd name="T48" fmla="*/ 190 w 302"/>
                <a:gd name="T49" fmla="*/ 200 h 240"/>
                <a:gd name="T50" fmla="*/ 158 w 302"/>
                <a:gd name="T51" fmla="*/ 186 h 240"/>
                <a:gd name="T52" fmla="*/ 120 w 302"/>
                <a:gd name="T53" fmla="*/ 164 h 240"/>
                <a:gd name="T54" fmla="*/ 84 w 302"/>
                <a:gd name="T55" fmla="*/ 136 h 240"/>
                <a:gd name="T56" fmla="*/ 59 w 302"/>
                <a:gd name="T57" fmla="*/ 109 h 240"/>
                <a:gd name="T58" fmla="*/ 51 w 302"/>
                <a:gd name="T59" fmla="*/ 98 h 240"/>
                <a:gd name="T60" fmla="*/ 41 w 302"/>
                <a:gd name="T61" fmla="*/ 84 h 240"/>
                <a:gd name="T62" fmla="*/ 28 w 302"/>
                <a:gd name="T63" fmla="*/ 58 h 240"/>
                <a:gd name="T64" fmla="*/ 27 w 302"/>
                <a:gd name="T65" fmla="*/ 44 h 240"/>
                <a:gd name="T66" fmla="*/ 30 w 302"/>
                <a:gd name="T67" fmla="*/ 32 h 240"/>
                <a:gd name="T68" fmla="*/ 34 w 302"/>
                <a:gd name="T69" fmla="*/ 29 h 240"/>
                <a:gd name="T70" fmla="*/ 36 w 302"/>
                <a:gd name="T71" fmla="*/ 27 h 240"/>
                <a:gd name="T72" fmla="*/ 36 w 302"/>
                <a:gd name="T73" fmla="*/ 27 h 240"/>
                <a:gd name="T74" fmla="*/ 57 w 302"/>
                <a:gd name="T75" fmla="*/ 39 h 240"/>
                <a:gd name="T76" fmla="*/ 67 w 302"/>
                <a:gd name="T77" fmla="*/ 44 h 240"/>
                <a:gd name="T78" fmla="*/ 103 w 302"/>
                <a:gd name="T79" fmla="*/ 58 h 240"/>
                <a:gd name="T80" fmla="*/ 131 w 302"/>
                <a:gd name="T81" fmla="*/ 66 h 240"/>
                <a:gd name="T82" fmla="*/ 169 w 302"/>
                <a:gd name="T83" fmla="*/ 69 h 240"/>
                <a:gd name="T84" fmla="*/ 192 w 302"/>
                <a:gd name="T85" fmla="*/ 67 h 240"/>
                <a:gd name="T86" fmla="*/ 216 w 302"/>
                <a:gd name="T87" fmla="*/ 6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2" h="240">
                  <a:moveTo>
                    <a:pt x="216" y="61"/>
                  </a:moveTo>
                  <a:lnTo>
                    <a:pt x="216" y="61"/>
                  </a:lnTo>
                  <a:lnTo>
                    <a:pt x="192" y="56"/>
                  </a:lnTo>
                  <a:lnTo>
                    <a:pt x="171" y="50"/>
                  </a:lnTo>
                  <a:lnTo>
                    <a:pt x="171" y="50"/>
                  </a:lnTo>
                  <a:lnTo>
                    <a:pt x="124" y="37"/>
                  </a:lnTo>
                  <a:lnTo>
                    <a:pt x="124" y="37"/>
                  </a:lnTo>
                  <a:lnTo>
                    <a:pt x="111" y="33"/>
                  </a:lnTo>
                  <a:lnTo>
                    <a:pt x="87" y="24"/>
                  </a:lnTo>
                  <a:lnTo>
                    <a:pt x="87" y="24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3" y="1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9" y="1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5" y="25"/>
                  </a:lnTo>
                  <a:lnTo>
                    <a:pt x="1" y="33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" y="58"/>
                  </a:lnTo>
                  <a:lnTo>
                    <a:pt x="4" y="66"/>
                  </a:lnTo>
                  <a:lnTo>
                    <a:pt x="8" y="78"/>
                  </a:lnTo>
                  <a:lnTo>
                    <a:pt x="8" y="78"/>
                  </a:lnTo>
                  <a:lnTo>
                    <a:pt x="14" y="88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29" y="113"/>
                  </a:lnTo>
                  <a:lnTo>
                    <a:pt x="29" y="113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9" y="126"/>
                  </a:lnTo>
                  <a:lnTo>
                    <a:pt x="39" y="126"/>
                  </a:lnTo>
                  <a:lnTo>
                    <a:pt x="51" y="139"/>
                  </a:lnTo>
                  <a:lnTo>
                    <a:pt x="66" y="155"/>
                  </a:lnTo>
                  <a:lnTo>
                    <a:pt x="66" y="155"/>
                  </a:lnTo>
                  <a:lnTo>
                    <a:pt x="85" y="171"/>
                  </a:lnTo>
                  <a:lnTo>
                    <a:pt x="105" y="186"/>
                  </a:lnTo>
                  <a:lnTo>
                    <a:pt x="105" y="186"/>
                  </a:lnTo>
                  <a:lnTo>
                    <a:pt x="126" y="200"/>
                  </a:lnTo>
                  <a:lnTo>
                    <a:pt x="145" y="210"/>
                  </a:lnTo>
                  <a:lnTo>
                    <a:pt x="145" y="210"/>
                  </a:lnTo>
                  <a:lnTo>
                    <a:pt x="166" y="219"/>
                  </a:lnTo>
                  <a:lnTo>
                    <a:pt x="181" y="224"/>
                  </a:lnTo>
                  <a:lnTo>
                    <a:pt x="203" y="232"/>
                  </a:lnTo>
                  <a:lnTo>
                    <a:pt x="203" y="232"/>
                  </a:lnTo>
                  <a:lnTo>
                    <a:pt x="218" y="236"/>
                  </a:lnTo>
                  <a:lnTo>
                    <a:pt x="231" y="238"/>
                  </a:lnTo>
                  <a:lnTo>
                    <a:pt x="244" y="239"/>
                  </a:lnTo>
                  <a:lnTo>
                    <a:pt x="255" y="240"/>
                  </a:lnTo>
                  <a:lnTo>
                    <a:pt x="255" y="240"/>
                  </a:lnTo>
                  <a:lnTo>
                    <a:pt x="266" y="240"/>
                  </a:lnTo>
                  <a:lnTo>
                    <a:pt x="278" y="239"/>
                  </a:lnTo>
                  <a:lnTo>
                    <a:pt x="302" y="236"/>
                  </a:lnTo>
                  <a:lnTo>
                    <a:pt x="302" y="236"/>
                  </a:lnTo>
                  <a:lnTo>
                    <a:pt x="258" y="221"/>
                  </a:lnTo>
                  <a:lnTo>
                    <a:pt x="258" y="221"/>
                  </a:lnTo>
                  <a:lnTo>
                    <a:pt x="210" y="206"/>
                  </a:lnTo>
                  <a:lnTo>
                    <a:pt x="210" y="206"/>
                  </a:lnTo>
                  <a:lnTo>
                    <a:pt x="190" y="200"/>
                  </a:lnTo>
                  <a:lnTo>
                    <a:pt x="176" y="194"/>
                  </a:lnTo>
                  <a:lnTo>
                    <a:pt x="158" y="186"/>
                  </a:lnTo>
                  <a:lnTo>
                    <a:pt x="158" y="186"/>
                  </a:lnTo>
                  <a:lnTo>
                    <a:pt x="139" y="176"/>
                  </a:lnTo>
                  <a:lnTo>
                    <a:pt x="120" y="164"/>
                  </a:lnTo>
                  <a:lnTo>
                    <a:pt x="120" y="164"/>
                  </a:lnTo>
                  <a:lnTo>
                    <a:pt x="101" y="151"/>
                  </a:lnTo>
                  <a:lnTo>
                    <a:pt x="84" y="136"/>
                  </a:lnTo>
                  <a:lnTo>
                    <a:pt x="84" y="136"/>
                  </a:lnTo>
                  <a:lnTo>
                    <a:pt x="71" y="122"/>
                  </a:lnTo>
                  <a:lnTo>
                    <a:pt x="59" y="109"/>
                  </a:lnTo>
                  <a:lnTo>
                    <a:pt x="59" y="109"/>
                  </a:lnTo>
                  <a:lnTo>
                    <a:pt x="53" y="100"/>
                  </a:lnTo>
                  <a:lnTo>
                    <a:pt x="53" y="100"/>
                  </a:lnTo>
                  <a:lnTo>
                    <a:pt x="51" y="98"/>
                  </a:lnTo>
                  <a:lnTo>
                    <a:pt x="51" y="98"/>
                  </a:lnTo>
                  <a:lnTo>
                    <a:pt x="41" y="84"/>
                  </a:lnTo>
                  <a:lnTo>
                    <a:pt x="41" y="84"/>
                  </a:lnTo>
                  <a:lnTo>
                    <a:pt x="36" y="76"/>
                  </a:lnTo>
                  <a:lnTo>
                    <a:pt x="32" y="67"/>
                  </a:lnTo>
                  <a:lnTo>
                    <a:pt x="28" y="58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27" y="44"/>
                  </a:lnTo>
                  <a:lnTo>
                    <a:pt x="27" y="40"/>
                  </a:lnTo>
                  <a:lnTo>
                    <a:pt x="29" y="36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46" y="33"/>
                  </a:lnTo>
                  <a:lnTo>
                    <a:pt x="46" y="33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67" y="44"/>
                  </a:lnTo>
                  <a:lnTo>
                    <a:pt x="67" y="44"/>
                  </a:lnTo>
                  <a:lnTo>
                    <a:pt x="76" y="48"/>
                  </a:lnTo>
                  <a:lnTo>
                    <a:pt x="76" y="48"/>
                  </a:lnTo>
                  <a:lnTo>
                    <a:pt x="103" y="58"/>
                  </a:lnTo>
                  <a:lnTo>
                    <a:pt x="116" y="62"/>
                  </a:lnTo>
                  <a:lnTo>
                    <a:pt x="116" y="62"/>
                  </a:lnTo>
                  <a:lnTo>
                    <a:pt x="131" y="66"/>
                  </a:lnTo>
                  <a:lnTo>
                    <a:pt x="144" y="68"/>
                  </a:lnTo>
                  <a:lnTo>
                    <a:pt x="157" y="69"/>
                  </a:lnTo>
                  <a:lnTo>
                    <a:pt x="169" y="69"/>
                  </a:lnTo>
                  <a:lnTo>
                    <a:pt x="169" y="69"/>
                  </a:lnTo>
                  <a:lnTo>
                    <a:pt x="180" y="68"/>
                  </a:lnTo>
                  <a:lnTo>
                    <a:pt x="192" y="67"/>
                  </a:lnTo>
                  <a:lnTo>
                    <a:pt x="203" y="65"/>
                  </a:lnTo>
                  <a:lnTo>
                    <a:pt x="216" y="61"/>
                  </a:lnTo>
                  <a:lnTo>
                    <a:pt x="216" y="6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6">
              <a:extLst>
                <a:ext uri="{FF2B5EF4-FFF2-40B4-BE49-F238E27FC236}">
                  <a16:creationId xmlns:a16="http://schemas.microsoft.com/office/drawing/2014/main" id="{E8BD4CFB-29A6-6ACA-4ADC-694C14F4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2" y="790"/>
              <a:ext cx="54" cy="54"/>
            </a:xfrm>
            <a:custGeom>
              <a:avLst/>
              <a:gdLst>
                <a:gd name="T0" fmla="*/ 27 w 54"/>
                <a:gd name="T1" fmla="*/ 54 h 54"/>
                <a:gd name="T2" fmla="*/ 27 w 54"/>
                <a:gd name="T3" fmla="*/ 54 h 54"/>
                <a:gd name="T4" fmla="*/ 27 w 54"/>
                <a:gd name="T5" fmla="*/ 54 h 54"/>
                <a:gd name="T6" fmla="*/ 21 w 54"/>
                <a:gd name="T7" fmla="*/ 54 h 54"/>
                <a:gd name="T8" fmla="*/ 17 w 54"/>
                <a:gd name="T9" fmla="*/ 51 h 54"/>
                <a:gd name="T10" fmla="*/ 12 w 54"/>
                <a:gd name="T11" fmla="*/ 49 h 54"/>
                <a:gd name="T12" fmla="*/ 8 w 54"/>
                <a:gd name="T13" fmla="*/ 46 h 54"/>
                <a:gd name="T14" fmla="*/ 4 w 54"/>
                <a:gd name="T15" fmla="*/ 41 h 54"/>
                <a:gd name="T16" fmla="*/ 2 w 54"/>
                <a:gd name="T17" fmla="*/ 37 h 54"/>
                <a:gd name="T18" fmla="*/ 0 w 54"/>
                <a:gd name="T19" fmla="*/ 32 h 54"/>
                <a:gd name="T20" fmla="*/ 0 w 54"/>
                <a:gd name="T21" fmla="*/ 27 h 54"/>
                <a:gd name="T22" fmla="*/ 0 w 54"/>
                <a:gd name="T23" fmla="*/ 27 h 54"/>
                <a:gd name="T24" fmla="*/ 0 w 54"/>
                <a:gd name="T25" fmla="*/ 27 h 54"/>
                <a:gd name="T26" fmla="*/ 0 w 54"/>
                <a:gd name="T27" fmla="*/ 21 h 54"/>
                <a:gd name="T28" fmla="*/ 2 w 54"/>
                <a:gd name="T29" fmla="*/ 17 h 54"/>
                <a:gd name="T30" fmla="*/ 4 w 54"/>
                <a:gd name="T31" fmla="*/ 12 h 54"/>
                <a:gd name="T32" fmla="*/ 8 w 54"/>
                <a:gd name="T33" fmla="*/ 8 h 54"/>
                <a:gd name="T34" fmla="*/ 12 w 54"/>
                <a:gd name="T35" fmla="*/ 4 h 54"/>
                <a:gd name="T36" fmla="*/ 17 w 54"/>
                <a:gd name="T37" fmla="*/ 2 h 54"/>
                <a:gd name="T38" fmla="*/ 21 w 54"/>
                <a:gd name="T39" fmla="*/ 0 h 54"/>
                <a:gd name="T40" fmla="*/ 27 w 54"/>
                <a:gd name="T41" fmla="*/ 0 h 54"/>
                <a:gd name="T42" fmla="*/ 27 w 54"/>
                <a:gd name="T43" fmla="*/ 0 h 54"/>
                <a:gd name="T44" fmla="*/ 27 w 54"/>
                <a:gd name="T45" fmla="*/ 0 h 54"/>
                <a:gd name="T46" fmla="*/ 32 w 54"/>
                <a:gd name="T47" fmla="*/ 0 h 54"/>
                <a:gd name="T48" fmla="*/ 37 w 54"/>
                <a:gd name="T49" fmla="*/ 2 h 54"/>
                <a:gd name="T50" fmla="*/ 41 w 54"/>
                <a:gd name="T51" fmla="*/ 4 h 54"/>
                <a:gd name="T52" fmla="*/ 46 w 54"/>
                <a:gd name="T53" fmla="*/ 8 h 54"/>
                <a:gd name="T54" fmla="*/ 49 w 54"/>
                <a:gd name="T55" fmla="*/ 12 h 54"/>
                <a:gd name="T56" fmla="*/ 51 w 54"/>
                <a:gd name="T57" fmla="*/ 17 h 54"/>
                <a:gd name="T58" fmla="*/ 54 w 54"/>
                <a:gd name="T59" fmla="*/ 21 h 54"/>
                <a:gd name="T60" fmla="*/ 54 w 54"/>
                <a:gd name="T61" fmla="*/ 27 h 54"/>
                <a:gd name="T62" fmla="*/ 54 w 54"/>
                <a:gd name="T63" fmla="*/ 27 h 54"/>
                <a:gd name="T64" fmla="*/ 54 w 54"/>
                <a:gd name="T65" fmla="*/ 27 h 54"/>
                <a:gd name="T66" fmla="*/ 54 w 54"/>
                <a:gd name="T67" fmla="*/ 32 h 54"/>
                <a:gd name="T68" fmla="*/ 51 w 54"/>
                <a:gd name="T69" fmla="*/ 37 h 54"/>
                <a:gd name="T70" fmla="*/ 49 w 54"/>
                <a:gd name="T71" fmla="*/ 41 h 54"/>
                <a:gd name="T72" fmla="*/ 46 w 54"/>
                <a:gd name="T73" fmla="*/ 46 h 54"/>
                <a:gd name="T74" fmla="*/ 41 w 54"/>
                <a:gd name="T75" fmla="*/ 49 h 54"/>
                <a:gd name="T76" fmla="*/ 37 w 54"/>
                <a:gd name="T77" fmla="*/ 51 h 54"/>
                <a:gd name="T78" fmla="*/ 32 w 54"/>
                <a:gd name="T79" fmla="*/ 54 h 54"/>
                <a:gd name="T80" fmla="*/ 27 w 54"/>
                <a:gd name="T81" fmla="*/ 54 h 54"/>
                <a:gd name="T82" fmla="*/ 27 w 54"/>
                <a:gd name="T8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4" h="54">
                  <a:moveTo>
                    <a:pt x="27" y="54"/>
                  </a:moveTo>
                  <a:lnTo>
                    <a:pt x="27" y="54"/>
                  </a:lnTo>
                  <a:lnTo>
                    <a:pt x="27" y="54"/>
                  </a:lnTo>
                  <a:lnTo>
                    <a:pt x="21" y="54"/>
                  </a:lnTo>
                  <a:lnTo>
                    <a:pt x="17" y="51"/>
                  </a:lnTo>
                  <a:lnTo>
                    <a:pt x="12" y="49"/>
                  </a:lnTo>
                  <a:lnTo>
                    <a:pt x="8" y="46"/>
                  </a:lnTo>
                  <a:lnTo>
                    <a:pt x="4" y="41"/>
                  </a:lnTo>
                  <a:lnTo>
                    <a:pt x="2" y="37"/>
                  </a:lnTo>
                  <a:lnTo>
                    <a:pt x="0" y="32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1"/>
                  </a:lnTo>
                  <a:lnTo>
                    <a:pt x="2" y="17"/>
                  </a:lnTo>
                  <a:lnTo>
                    <a:pt x="4" y="12"/>
                  </a:lnTo>
                  <a:lnTo>
                    <a:pt x="8" y="8"/>
                  </a:lnTo>
                  <a:lnTo>
                    <a:pt x="12" y="4"/>
                  </a:lnTo>
                  <a:lnTo>
                    <a:pt x="17" y="2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7" y="2"/>
                  </a:lnTo>
                  <a:lnTo>
                    <a:pt x="41" y="4"/>
                  </a:lnTo>
                  <a:lnTo>
                    <a:pt x="46" y="8"/>
                  </a:lnTo>
                  <a:lnTo>
                    <a:pt x="49" y="12"/>
                  </a:lnTo>
                  <a:lnTo>
                    <a:pt x="51" y="17"/>
                  </a:lnTo>
                  <a:lnTo>
                    <a:pt x="54" y="21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32"/>
                  </a:lnTo>
                  <a:lnTo>
                    <a:pt x="51" y="37"/>
                  </a:lnTo>
                  <a:lnTo>
                    <a:pt x="49" y="41"/>
                  </a:lnTo>
                  <a:lnTo>
                    <a:pt x="46" y="46"/>
                  </a:lnTo>
                  <a:lnTo>
                    <a:pt x="41" y="49"/>
                  </a:lnTo>
                  <a:lnTo>
                    <a:pt x="37" y="51"/>
                  </a:lnTo>
                  <a:lnTo>
                    <a:pt x="32" y="54"/>
                  </a:lnTo>
                  <a:lnTo>
                    <a:pt x="27" y="54"/>
                  </a:lnTo>
                  <a:lnTo>
                    <a:pt x="27" y="5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7">
              <a:extLst>
                <a:ext uri="{FF2B5EF4-FFF2-40B4-BE49-F238E27FC236}">
                  <a16:creationId xmlns:a16="http://schemas.microsoft.com/office/drawing/2014/main" id="{3CCD0DF7-E726-6465-9C39-9FF6DBF05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" y="801"/>
              <a:ext cx="54" cy="54"/>
            </a:xfrm>
            <a:custGeom>
              <a:avLst/>
              <a:gdLst>
                <a:gd name="T0" fmla="*/ 27 w 54"/>
                <a:gd name="T1" fmla="*/ 54 h 54"/>
                <a:gd name="T2" fmla="*/ 27 w 54"/>
                <a:gd name="T3" fmla="*/ 54 h 54"/>
                <a:gd name="T4" fmla="*/ 27 w 54"/>
                <a:gd name="T5" fmla="*/ 54 h 54"/>
                <a:gd name="T6" fmla="*/ 21 w 54"/>
                <a:gd name="T7" fmla="*/ 54 h 54"/>
                <a:gd name="T8" fmla="*/ 17 w 54"/>
                <a:gd name="T9" fmla="*/ 52 h 54"/>
                <a:gd name="T10" fmla="*/ 13 w 54"/>
                <a:gd name="T11" fmla="*/ 49 h 54"/>
                <a:gd name="T12" fmla="*/ 8 w 54"/>
                <a:gd name="T13" fmla="*/ 46 h 54"/>
                <a:gd name="T14" fmla="*/ 5 w 54"/>
                <a:gd name="T15" fmla="*/ 42 h 54"/>
                <a:gd name="T16" fmla="*/ 3 w 54"/>
                <a:gd name="T17" fmla="*/ 37 h 54"/>
                <a:gd name="T18" fmla="*/ 0 w 54"/>
                <a:gd name="T19" fmla="*/ 33 h 54"/>
                <a:gd name="T20" fmla="*/ 0 w 54"/>
                <a:gd name="T21" fmla="*/ 27 h 54"/>
                <a:gd name="T22" fmla="*/ 0 w 54"/>
                <a:gd name="T23" fmla="*/ 27 h 54"/>
                <a:gd name="T24" fmla="*/ 0 w 54"/>
                <a:gd name="T25" fmla="*/ 27 h 54"/>
                <a:gd name="T26" fmla="*/ 0 w 54"/>
                <a:gd name="T27" fmla="*/ 21 h 54"/>
                <a:gd name="T28" fmla="*/ 3 w 54"/>
                <a:gd name="T29" fmla="*/ 17 h 54"/>
                <a:gd name="T30" fmla="*/ 5 w 54"/>
                <a:gd name="T31" fmla="*/ 12 h 54"/>
                <a:gd name="T32" fmla="*/ 8 w 54"/>
                <a:gd name="T33" fmla="*/ 8 h 54"/>
                <a:gd name="T34" fmla="*/ 13 w 54"/>
                <a:gd name="T35" fmla="*/ 5 h 54"/>
                <a:gd name="T36" fmla="*/ 17 w 54"/>
                <a:gd name="T37" fmla="*/ 2 h 54"/>
                <a:gd name="T38" fmla="*/ 21 w 54"/>
                <a:gd name="T39" fmla="*/ 0 h 54"/>
                <a:gd name="T40" fmla="*/ 27 w 54"/>
                <a:gd name="T41" fmla="*/ 0 h 54"/>
                <a:gd name="T42" fmla="*/ 27 w 54"/>
                <a:gd name="T43" fmla="*/ 0 h 54"/>
                <a:gd name="T44" fmla="*/ 27 w 54"/>
                <a:gd name="T45" fmla="*/ 0 h 54"/>
                <a:gd name="T46" fmla="*/ 33 w 54"/>
                <a:gd name="T47" fmla="*/ 0 h 54"/>
                <a:gd name="T48" fmla="*/ 37 w 54"/>
                <a:gd name="T49" fmla="*/ 2 h 54"/>
                <a:gd name="T50" fmla="*/ 42 w 54"/>
                <a:gd name="T51" fmla="*/ 5 h 54"/>
                <a:gd name="T52" fmla="*/ 46 w 54"/>
                <a:gd name="T53" fmla="*/ 8 h 54"/>
                <a:gd name="T54" fmla="*/ 49 w 54"/>
                <a:gd name="T55" fmla="*/ 12 h 54"/>
                <a:gd name="T56" fmla="*/ 52 w 54"/>
                <a:gd name="T57" fmla="*/ 17 h 54"/>
                <a:gd name="T58" fmla="*/ 54 w 54"/>
                <a:gd name="T59" fmla="*/ 21 h 54"/>
                <a:gd name="T60" fmla="*/ 54 w 54"/>
                <a:gd name="T61" fmla="*/ 27 h 54"/>
                <a:gd name="T62" fmla="*/ 54 w 54"/>
                <a:gd name="T63" fmla="*/ 27 h 54"/>
                <a:gd name="T64" fmla="*/ 54 w 54"/>
                <a:gd name="T65" fmla="*/ 27 h 54"/>
                <a:gd name="T66" fmla="*/ 54 w 54"/>
                <a:gd name="T67" fmla="*/ 33 h 54"/>
                <a:gd name="T68" fmla="*/ 52 w 54"/>
                <a:gd name="T69" fmla="*/ 37 h 54"/>
                <a:gd name="T70" fmla="*/ 49 w 54"/>
                <a:gd name="T71" fmla="*/ 42 h 54"/>
                <a:gd name="T72" fmla="*/ 46 w 54"/>
                <a:gd name="T73" fmla="*/ 46 h 54"/>
                <a:gd name="T74" fmla="*/ 42 w 54"/>
                <a:gd name="T75" fmla="*/ 49 h 54"/>
                <a:gd name="T76" fmla="*/ 37 w 54"/>
                <a:gd name="T77" fmla="*/ 52 h 54"/>
                <a:gd name="T78" fmla="*/ 33 w 54"/>
                <a:gd name="T79" fmla="*/ 54 h 54"/>
                <a:gd name="T80" fmla="*/ 27 w 54"/>
                <a:gd name="T81" fmla="*/ 54 h 54"/>
                <a:gd name="T82" fmla="*/ 27 w 54"/>
                <a:gd name="T8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4" h="54">
                  <a:moveTo>
                    <a:pt x="27" y="54"/>
                  </a:moveTo>
                  <a:lnTo>
                    <a:pt x="27" y="54"/>
                  </a:lnTo>
                  <a:lnTo>
                    <a:pt x="27" y="54"/>
                  </a:lnTo>
                  <a:lnTo>
                    <a:pt x="21" y="54"/>
                  </a:lnTo>
                  <a:lnTo>
                    <a:pt x="17" y="52"/>
                  </a:lnTo>
                  <a:lnTo>
                    <a:pt x="13" y="49"/>
                  </a:lnTo>
                  <a:lnTo>
                    <a:pt x="8" y="46"/>
                  </a:lnTo>
                  <a:lnTo>
                    <a:pt x="5" y="42"/>
                  </a:lnTo>
                  <a:lnTo>
                    <a:pt x="3" y="37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1"/>
                  </a:lnTo>
                  <a:lnTo>
                    <a:pt x="3" y="17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7" y="2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7" y="2"/>
                  </a:lnTo>
                  <a:lnTo>
                    <a:pt x="42" y="5"/>
                  </a:lnTo>
                  <a:lnTo>
                    <a:pt x="46" y="8"/>
                  </a:lnTo>
                  <a:lnTo>
                    <a:pt x="49" y="12"/>
                  </a:lnTo>
                  <a:lnTo>
                    <a:pt x="52" y="17"/>
                  </a:lnTo>
                  <a:lnTo>
                    <a:pt x="54" y="21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33"/>
                  </a:lnTo>
                  <a:lnTo>
                    <a:pt x="52" y="37"/>
                  </a:lnTo>
                  <a:lnTo>
                    <a:pt x="49" y="42"/>
                  </a:lnTo>
                  <a:lnTo>
                    <a:pt x="46" y="46"/>
                  </a:lnTo>
                  <a:lnTo>
                    <a:pt x="42" y="49"/>
                  </a:lnTo>
                  <a:lnTo>
                    <a:pt x="37" y="52"/>
                  </a:lnTo>
                  <a:lnTo>
                    <a:pt x="33" y="54"/>
                  </a:lnTo>
                  <a:lnTo>
                    <a:pt x="27" y="54"/>
                  </a:lnTo>
                  <a:lnTo>
                    <a:pt x="27" y="5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9606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797726"/>
            <a:ext cx="12192000" cy="5338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1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그림 소스</a:t>
            </a:r>
            <a:endParaRPr kumimoji="0" lang="en-US" altLang="ko-KR" sz="3600" b="1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000" b="1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라이센스</a:t>
            </a:r>
            <a:r>
              <a:rPr kumimoji="0" lang="ko-KR" altLang="en-US" sz="4000" b="1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 사항 </a:t>
            </a:r>
            <a:endParaRPr kumimoji="0" lang="en-US" altLang="ko-KR" sz="4000" b="1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2800" b="0" i="1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mon몬소리 Black" panose="02000A03000000000000" pitchFamily="2" charset="-127"/>
              <a:ea typeface="Tmon몬소리 Black" panose="02000A03000000000000" pitchFamily="2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i="0" u="none" strike="noStrike" kern="0" cap="none" spc="0" normalizeH="0" baseline="0" noProof="0" dirty="0" err="1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미리캔버스</a:t>
            </a:r>
            <a:r>
              <a:rPr kumimoji="0" lang="en-US" altLang="ko-KR" sz="1600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i="0" u="none" strike="noStrike" kern="0" cap="none" spc="0" normalizeH="0" baseline="0" noProof="0" dirty="0" err="1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캔바</a:t>
            </a:r>
            <a:r>
              <a:rPr kumimoji="0" lang="ko-KR" altLang="en-US" sz="1600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등에서 사용할 수 있는</a:t>
            </a:r>
            <a:endParaRPr kumimoji="0" lang="en-US" altLang="ko-KR" sz="1600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일러스트 그림 소스를 만들어 공유하면서</a:t>
            </a:r>
            <a:endParaRPr kumimoji="0" lang="en-US" altLang="ko-KR" sz="1600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b="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PPT</a:t>
            </a:r>
            <a:r>
              <a:rPr lang="ko-KR" altLang="en-US" sz="1600" b="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에서도 </a:t>
            </a: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사용하실 수 있게 슬라이드 자체에 담아 공유하고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 </a:t>
            </a: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있습니다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이에 대한 사용 가능 범위는</a:t>
            </a:r>
            <a:endParaRPr lang="en-US" altLang="ko-KR" sz="1600" kern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공유 사이트에 안내해 드린 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[</a:t>
            </a: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라이선스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]</a:t>
            </a: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자세한 사항을 확인해 주시면 감사하겠습니다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600" kern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b="1" kern="0" dirty="0" err="1">
                <a:ln w="9525">
                  <a:noFill/>
                </a:ln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재배포</a:t>
            </a:r>
            <a:r>
              <a:rPr lang="en-US" altLang="ko-KR" sz="1600" b="1" kern="0" dirty="0">
                <a:ln w="9525">
                  <a:noFill/>
                </a:ln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, </a:t>
            </a:r>
            <a:r>
              <a:rPr lang="ko-KR" altLang="en-US" sz="1600" b="1" kern="0" dirty="0">
                <a:ln w="9525">
                  <a:noFill/>
                </a:ln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재판매 절대 금지</a:t>
            </a:r>
            <a:endParaRPr lang="en-US" altLang="ko-KR" sz="1600" b="1" kern="0" dirty="0">
              <a:ln w="9525">
                <a:noFill/>
              </a:ln>
              <a:solidFill>
                <a:srgbClr val="FF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1748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와이드스크린</PresentationFormat>
  <Paragraphs>12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HY견고딕</vt:lpstr>
      <vt:lpstr>Tmon몬소리 Black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현석 조</dc:creator>
  <cp:lastModifiedBy>현석 조</cp:lastModifiedBy>
  <cp:revision>1</cp:revision>
  <dcterms:created xsi:type="dcterms:W3CDTF">2025-03-08T03:46:46Z</dcterms:created>
  <dcterms:modified xsi:type="dcterms:W3CDTF">2025-03-08T03:46:52Z</dcterms:modified>
</cp:coreProperties>
</file>