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0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108" y="4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C9B6A9D-3B2C-AC2C-C512-9D99AD5228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1128B1E-47B1-977C-9E5E-AF8D3D3B88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1C69EA-BACB-2BA1-B5F5-1390C3D72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EE9F251-3345-E00B-4658-1811CFB2A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1894E26-F77B-4EF1-DF5D-A04D8FA13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5288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546A54-D316-0022-5D2E-D43D30A9D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FCEA548-10FA-85B2-8CB9-02FD23AD68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D4D25E6-92C7-4E72-D48B-0AAF12A5C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AFD9BE8-D928-A546-3D7E-D232BC8D7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289400-CF79-6ED2-ABB1-4A21E2BD0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0200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4E6D220F-8C72-F2D4-292D-F1FE97124D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1D578A1-AA98-1711-B4F2-CA03B67571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44E413-EEE0-C841-CF58-AF8983BD1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0F1709E-DCE2-6617-AC45-979FF9D2B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932418-3AF2-CC7F-4321-B4C10CE79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50294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7292F48-344D-0E03-A121-2AF3D9C96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0C3377A-7BE7-A9BF-75C1-30ACF7A00F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ACF33F6-3573-2F0A-7626-8A7D867CE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5B0FE1A-65C1-E939-1C0F-EEDDB6B70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E9D048C-6C3D-04CA-25CB-060C071ED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1844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54AA49C-53A7-BB73-913A-850149EDF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216C9D0-1E4C-CE35-74BA-AAA1F2340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4370673-40C4-274B-D743-79CF723EB3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CA1D063-DF8D-D059-DF79-A8590C68F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896AE7E-18A6-3564-1164-6AF3EC4E3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6273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D4E663-43D6-0882-8F7B-513567DEF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3AD58C8-27FE-F1C2-787C-ABDAFBED4C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49F411DA-AD60-9D1B-12EE-1D24984B34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835E4AE-25E2-3A8C-379A-39907C7545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FF287D1E-B9A2-C115-A5DC-AA4B377AF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1960494-E924-2D16-2B8F-2DE7CD06C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7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38899B-9ABA-0EDF-63F7-3FDAD33B97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D4D19FF-D1B1-15A7-DF69-29B31A7A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EB4F56B-0A4F-A6C6-51F3-7D60794A67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56EE8C3-7E20-AA26-0232-32B7EA6CE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A0775656-AD6E-7E18-16DC-6B03E8C51A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C98E92-0DA9-FD45-3CD5-42CF305BB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53002051-4235-753D-99B8-A02FB5EAC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2AAFD20-E324-C3B3-1F84-A49C1FB50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657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36FCF3-331B-7D55-E19F-BA0FDBAF8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FF2242A7-6049-3F5C-9C64-9DE22D34D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1D6226B-9493-FD55-D9E8-7FB281E85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1B4F319-88AA-7A27-7F0F-8255BDF34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051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54D3666-9060-831F-1554-DAB73F68E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B76FCE8-2017-9AAA-DE61-B44D87344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56983D8-0DD3-19F2-D6C1-1796858B3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35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0B788BF-837D-4AEC-2060-0B2203CDF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B1239F-6A57-D877-A3BF-18227DC70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F7D4925-9A5D-10C8-3026-679B1C6C1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2A031A-FAC8-66BE-3813-1C752279C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2D72E48-D955-0360-FD87-5976109C9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9077841-88D6-ADFF-E013-7B20AC89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250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02C9559-0B0F-2EB8-DC11-DC5D72206E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373D18E-5C35-0DCF-B0FF-3CF4C5CDF0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EF03304-AF31-E45A-B6C4-9A3765B1B9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15D17A3-41E1-D900-1862-988E61BF7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B9A920B-4A8A-0812-1FB4-D5B58A54F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4C0CFCB-E21A-D230-30BB-8FF8F01401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116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30B848F-3634-ED74-FCCE-57439C59B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82EF13-3F56-035B-80EA-39825296E6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F558A6F-BCA8-052C-F775-1AC86E9FD3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279A0F-34AD-4BBD-B359-1C3C4E4F2A40}" type="datetimeFigureOut">
              <a:rPr lang="ko-KR" altLang="en-US" smtClean="0"/>
              <a:t>2025-03-07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A67996E-ED8A-D23D-55DE-42ACF1FC73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E1EF2C9-0541-69B9-FA28-2883BCD229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25A28D-C1D0-4586-A7C3-886E11217CC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94761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A5D013A3-E4FF-B0B8-E571-FB77EA6D5D9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344863" y="1588"/>
            <a:ext cx="5502275" cy="6856413"/>
            <a:chOff x="2107" y="1"/>
            <a:chExt cx="3466" cy="4319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E53C7AAA-6D5E-E1C9-173A-3E94298128C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8" y="1268"/>
              <a:ext cx="2162" cy="2751"/>
            </a:xfrm>
            <a:custGeom>
              <a:avLst/>
              <a:gdLst>
                <a:gd name="T0" fmla="*/ 2112 w 2162"/>
                <a:gd name="T1" fmla="*/ 540 h 2751"/>
                <a:gd name="T2" fmla="*/ 2072 w 2162"/>
                <a:gd name="T3" fmla="*/ 316 h 2751"/>
                <a:gd name="T4" fmla="*/ 2040 w 2162"/>
                <a:gd name="T5" fmla="*/ 226 h 2751"/>
                <a:gd name="T6" fmla="*/ 1986 w 2162"/>
                <a:gd name="T7" fmla="*/ 148 h 2751"/>
                <a:gd name="T8" fmla="*/ 1901 w 2162"/>
                <a:gd name="T9" fmla="*/ 95 h 2751"/>
                <a:gd name="T10" fmla="*/ 1637 w 2162"/>
                <a:gd name="T11" fmla="*/ 0 h 2751"/>
                <a:gd name="T12" fmla="*/ 1581 w 2162"/>
                <a:gd name="T13" fmla="*/ 164 h 2751"/>
                <a:gd name="T14" fmla="*/ 1461 w 2162"/>
                <a:gd name="T15" fmla="*/ 337 h 2751"/>
                <a:gd name="T16" fmla="*/ 1402 w 2162"/>
                <a:gd name="T17" fmla="*/ 391 h 2751"/>
                <a:gd name="T18" fmla="*/ 1305 w 2162"/>
                <a:gd name="T19" fmla="*/ 437 h 2751"/>
                <a:gd name="T20" fmla="*/ 1251 w 2162"/>
                <a:gd name="T21" fmla="*/ 468 h 2751"/>
                <a:gd name="T22" fmla="*/ 1161 w 2162"/>
                <a:gd name="T23" fmla="*/ 488 h 2751"/>
                <a:gd name="T24" fmla="*/ 1035 w 2162"/>
                <a:gd name="T25" fmla="*/ 490 h 2751"/>
                <a:gd name="T26" fmla="*/ 944 w 2162"/>
                <a:gd name="T27" fmla="*/ 475 h 2751"/>
                <a:gd name="T28" fmla="*/ 889 w 2162"/>
                <a:gd name="T29" fmla="*/ 442 h 2751"/>
                <a:gd name="T30" fmla="*/ 779 w 2162"/>
                <a:gd name="T31" fmla="*/ 367 h 2751"/>
                <a:gd name="T32" fmla="*/ 635 w 2162"/>
                <a:gd name="T33" fmla="*/ 255 h 2751"/>
                <a:gd name="T34" fmla="*/ 560 w 2162"/>
                <a:gd name="T35" fmla="*/ 175 h 2751"/>
                <a:gd name="T36" fmla="*/ 500 w 2162"/>
                <a:gd name="T37" fmla="*/ 115 h 2751"/>
                <a:gd name="T38" fmla="*/ 388 w 2162"/>
                <a:gd name="T39" fmla="*/ 172 h 2751"/>
                <a:gd name="T40" fmla="*/ 243 w 2162"/>
                <a:gd name="T41" fmla="*/ 225 h 2751"/>
                <a:gd name="T42" fmla="*/ 145 w 2162"/>
                <a:gd name="T43" fmla="*/ 297 h 2751"/>
                <a:gd name="T44" fmla="*/ 115 w 2162"/>
                <a:gd name="T45" fmla="*/ 347 h 2751"/>
                <a:gd name="T46" fmla="*/ 84 w 2162"/>
                <a:gd name="T47" fmla="*/ 464 h 2751"/>
                <a:gd name="T48" fmla="*/ 0 w 2162"/>
                <a:gd name="T49" fmla="*/ 948 h 2751"/>
                <a:gd name="T50" fmla="*/ 161 w 2162"/>
                <a:gd name="T51" fmla="*/ 1051 h 2751"/>
                <a:gd name="T52" fmla="*/ 212 w 2162"/>
                <a:gd name="T53" fmla="*/ 1096 h 2751"/>
                <a:gd name="T54" fmla="*/ 233 w 2162"/>
                <a:gd name="T55" fmla="*/ 1135 h 2751"/>
                <a:gd name="T56" fmla="*/ 236 w 2162"/>
                <a:gd name="T57" fmla="*/ 1223 h 2751"/>
                <a:gd name="T58" fmla="*/ 281 w 2162"/>
                <a:gd name="T59" fmla="*/ 1348 h 2751"/>
                <a:gd name="T60" fmla="*/ 362 w 2162"/>
                <a:gd name="T61" fmla="*/ 1456 h 2751"/>
                <a:gd name="T62" fmla="*/ 483 w 2162"/>
                <a:gd name="T63" fmla="*/ 1432 h 2751"/>
                <a:gd name="T64" fmla="*/ 523 w 2162"/>
                <a:gd name="T65" fmla="*/ 1688 h 2751"/>
                <a:gd name="T66" fmla="*/ 532 w 2162"/>
                <a:gd name="T67" fmla="*/ 1859 h 2751"/>
                <a:gd name="T68" fmla="*/ 523 w 2162"/>
                <a:gd name="T69" fmla="*/ 1974 h 2751"/>
                <a:gd name="T70" fmla="*/ 491 w 2162"/>
                <a:gd name="T71" fmla="*/ 2042 h 2751"/>
                <a:gd name="T72" fmla="*/ 452 w 2162"/>
                <a:gd name="T73" fmla="*/ 2067 h 2751"/>
                <a:gd name="T74" fmla="*/ 403 w 2162"/>
                <a:gd name="T75" fmla="*/ 2065 h 2751"/>
                <a:gd name="T76" fmla="*/ 333 w 2162"/>
                <a:gd name="T77" fmla="*/ 2027 h 2751"/>
                <a:gd name="T78" fmla="*/ 285 w 2162"/>
                <a:gd name="T79" fmla="*/ 2165 h 2751"/>
                <a:gd name="T80" fmla="*/ 264 w 2162"/>
                <a:gd name="T81" fmla="*/ 2272 h 2751"/>
                <a:gd name="T82" fmla="*/ 280 w 2162"/>
                <a:gd name="T83" fmla="*/ 2406 h 2751"/>
                <a:gd name="T84" fmla="*/ 315 w 2162"/>
                <a:gd name="T85" fmla="*/ 2468 h 2751"/>
                <a:gd name="T86" fmla="*/ 418 w 2162"/>
                <a:gd name="T87" fmla="*/ 2550 h 2751"/>
                <a:gd name="T88" fmla="*/ 568 w 2162"/>
                <a:gd name="T89" fmla="*/ 2620 h 2751"/>
                <a:gd name="T90" fmla="*/ 795 w 2162"/>
                <a:gd name="T91" fmla="*/ 2682 h 2751"/>
                <a:gd name="T92" fmla="*/ 1056 w 2162"/>
                <a:gd name="T93" fmla="*/ 2735 h 2751"/>
                <a:gd name="T94" fmla="*/ 1244 w 2162"/>
                <a:gd name="T95" fmla="*/ 2751 h 2751"/>
                <a:gd name="T96" fmla="*/ 1394 w 2162"/>
                <a:gd name="T97" fmla="*/ 2738 h 2751"/>
                <a:gd name="T98" fmla="*/ 1565 w 2162"/>
                <a:gd name="T99" fmla="*/ 2687 h 2751"/>
                <a:gd name="T100" fmla="*/ 1726 w 2162"/>
                <a:gd name="T101" fmla="*/ 2608 h 2751"/>
                <a:gd name="T102" fmla="*/ 1901 w 2162"/>
                <a:gd name="T103" fmla="*/ 2499 h 2751"/>
                <a:gd name="T104" fmla="*/ 1897 w 2162"/>
                <a:gd name="T105" fmla="*/ 2273 h 2751"/>
                <a:gd name="T106" fmla="*/ 1851 w 2162"/>
                <a:gd name="T107" fmla="*/ 2051 h 2751"/>
                <a:gd name="T108" fmla="*/ 1822 w 2162"/>
                <a:gd name="T109" fmla="*/ 1898 h 2751"/>
                <a:gd name="T110" fmla="*/ 1806 w 2162"/>
                <a:gd name="T111" fmla="*/ 1640 h 2751"/>
                <a:gd name="T112" fmla="*/ 1818 w 2162"/>
                <a:gd name="T113" fmla="*/ 1313 h 2751"/>
                <a:gd name="T114" fmla="*/ 1977 w 2162"/>
                <a:gd name="T115" fmla="*/ 1263 h 2751"/>
                <a:gd name="T116" fmla="*/ 2079 w 2162"/>
                <a:gd name="T117" fmla="*/ 1096 h 2751"/>
                <a:gd name="T118" fmla="*/ 2148 w 2162"/>
                <a:gd name="T119" fmla="*/ 945 h 2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62" h="2751">
                  <a:moveTo>
                    <a:pt x="2142" y="807"/>
                  </a:moveTo>
                  <a:lnTo>
                    <a:pt x="2142" y="807"/>
                  </a:lnTo>
                  <a:lnTo>
                    <a:pt x="2120" y="615"/>
                  </a:lnTo>
                  <a:lnTo>
                    <a:pt x="2120" y="615"/>
                  </a:lnTo>
                  <a:lnTo>
                    <a:pt x="2112" y="540"/>
                  </a:lnTo>
                  <a:lnTo>
                    <a:pt x="2101" y="465"/>
                  </a:lnTo>
                  <a:lnTo>
                    <a:pt x="2095" y="427"/>
                  </a:lnTo>
                  <a:lnTo>
                    <a:pt x="2088" y="390"/>
                  </a:lnTo>
                  <a:lnTo>
                    <a:pt x="2080" y="353"/>
                  </a:lnTo>
                  <a:lnTo>
                    <a:pt x="2072" y="316"/>
                  </a:lnTo>
                  <a:lnTo>
                    <a:pt x="2072" y="316"/>
                  </a:lnTo>
                  <a:lnTo>
                    <a:pt x="2065" y="293"/>
                  </a:lnTo>
                  <a:lnTo>
                    <a:pt x="2057" y="269"/>
                  </a:lnTo>
                  <a:lnTo>
                    <a:pt x="2050" y="248"/>
                  </a:lnTo>
                  <a:lnTo>
                    <a:pt x="2040" y="226"/>
                  </a:lnTo>
                  <a:lnTo>
                    <a:pt x="2029" y="204"/>
                  </a:lnTo>
                  <a:lnTo>
                    <a:pt x="2016" y="185"/>
                  </a:lnTo>
                  <a:lnTo>
                    <a:pt x="2002" y="165"/>
                  </a:lnTo>
                  <a:lnTo>
                    <a:pt x="1986" y="148"/>
                  </a:lnTo>
                  <a:lnTo>
                    <a:pt x="1986" y="148"/>
                  </a:lnTo>
                  <a:lnTo>
                    <a:pt x="1971" y="135"/>
                  </a:lnTo>
                  <a:lnTo>
                    <a:pt x="1954" y="124"/>
                  </a:lnTo>
                  <a:lnTo>
                    <a:pt x="1937" y="113"/>
                  </a:lnTo>
                  <a:lnTo>
                    <a:pt x="1919" y="103"/>
                  </a:lnTo>
                  <a:lnTo>
                    <a:pt x="1901" y="95"/>
                  </a:lnTo>
                  <a:lnTo>
                    <a:pt x="1881" y="86"/>
                  </a:lnTo>
                  <a:lnTo>
                    <a:pt x="1844" y="72"/>
                  </a:lnTo>
                  <a:lnTo>
                    <a:pt x="1844" y="72"/>
                  </a:lnTo>
                  <a:lnTo>
                    <a:pt x="1741" y="35"/>
                  </a:lnTo>
                  <a:lnTo>
                    <a:pt x="1637" y="0"/>
                  </a:lnTo>
                  <a:lnTo>
                    <a:pt x="1627" y="46"/>
                  </a:lnTo>
                  <a:lnTo>
                    <a:pt x="1627" y="46"/>
                  </a:lnTo>
                  <a:lnTo>
                    <a:pt x="1615" y="86"/>
                  </a:lnTo>
                  <a:lnTo>
                    <a:pt x="1599" y="126"/>
                  </a:lnTo>
                  <a:lnTo>
                    <a:pt x="1581" y="164"/>
                  </a:lnTo>
                  <a:lnTo>
                    <a:pt x="1560" y="202"/>
                  </a:lnTo>
                  <a:lnTo>
                    <a:pt x="1538" y="238"/>
                  </a:lnTo>
                  <a:lnTo>
                    <a:pt x="1514" y="272"/>
                  </a:lnTo>
                  <a:lnTo>
                    <a:pt x="1489" y="306"/>
                  </a:lnTo>
                  <a:lnTo>
                    <a:pt x="1461" y="337"/>
                  </a:lnTo>
                  <a:lnTo>
                    <a:pt x="1461" y="337"/>
                  </a:lnTo>
                  <a:lnTo>
                    <a:pt x="1446" y="352"/>
                  </a:lnTo>
                  <a:lnTo>
                    <a:pt x="1432" y="365"/>
                  </a:lnTo>
                  <a:lnTo>
                    <a:pt x="1417" y="379"/>
                  </a:lnTo>
                  <a:lnTo>
                    <a:pt x="1402" y="391"/>
                  </a:lnTo>
                  <a:lnTo>
                    <a:pt x="1385" y="403"/>
                  </a:lnTo>
                  <a:lnTo>
                    <a:pt x="1368" y="413"/>
                  </a:lnTo>
                  <a:lnTo>
                    <a:pt x="1350" y="421"/>
                  </a:lnTo>
                  <a:lnTo>
                    <a:pt x="1331" y="428"/>
                  </a:lnTo>
                  <a:lnTo>
                    <a:pt x="1305" y="437"/>
                  </a:lnTo>
                  <a:lnTo>
                    <a:pt x="1305" y="437"/>
                  </a:lnTo>
                  <a:lnTo>
                    <a:pt x="1293" y="447"/>
                  </a:lnTo>
                  <a:lnTo>
                    <a:pt x="1279" y="455"/>
                  </a:lnTo>
                  <a:lnTo>
                    <a:pt x="1266" y="462"/>
                  </a:lnTo>
                  <a:lnTo>
                    <a:pt x="1251" y="468"/>
                  </a:lnTo>
                  <a:lnTo>
                    <a:pt x="1237" y="473"/>
                  </a:lnTo>
                  <a:lnTo>
                    <a:pt x="1222" y="478"/>
                  </a:lnTo>
                  <a:lnTo>
                    <a:pt x="1208" y="481"/>
                  </a:lnTo>
                  <a:lnTo>
                    <a:pt x="1192" y="484"/>
                  </a:lnTo>
                  <a:lnTo>
                    <a:pt x="1161" y="488"/>
                  </a:lnTo>
                  <a:lnTo>
                    <a:pt x="1129" y="490"/>
                  </a:lnTo>
                  <a:lnTo>
                    <a:pt x="1098" y="490"/>
                  </a:lnTo>
                  <a:lnTo>
                    <a:pt x="1066" y="490"/>
                  </a:lnTo>
                  <a:lnTo>
                    <a:pt x="1066" y="490"/>
                  </a:lnTo>
                  <a:lnTo>
                    <a:pt x="1035" y="490"/>
                  </a:lnTo>
                  <a:lnTo>
                    <a:pt x="1004" y="488"/>
                  </a:lnTo>
                  <a:lnTo>
                    <a:pt x="988" y="487"/>
                  </a:lnTo>
                  <a:lnTo>
                    <a:pt x="974" y="483"/>
                  </a:lnTo>
                  <a:lnTo>
                    <a:pt x="958" y="479"/>
                  </a:lnTo>
                  <a:lnTo>
                    <a:pt x="944" y="475"/>
                  </a:lnTo>
                  <a:lnTo>
                    <a:pt x="944" y="475"/>
                  </a:lnTo>
                  <a:lnTo>
                    <a:pt x="929" y="468"/>
                  </a:lnTo>
                  <a:lnTo>
                    <a:pt x="915" y="460"/>
                  </a:lnTo>
                  <a:lnTo>
                    <a:pt x="901" y="452"/>
                  </a:lnTo>
                  <a:lnTo>
                    <a:pt x="889" y="442"/>
                  </a:lnTo>
                  <a:lnTo>
                    <a:pt x="864" y="421"/>
                  </a:lnTo>
                  <a:lnTo>
                    <a:pt x="841" y="398"/>
                  </a:lnTo>
                  <a:lnTo>
                    <a:pt x="810" y="386"/>
                  </a:lnTo>
                  <a:lnTo>
                    <a:pt x="810" y="386"/>
                  </a:lnTo>
                  <a:lnTo>
                    <a:pt x="779" y="367"/>
                  </a:lnTo>
                  <a:lnTo>
                    <a:pt x="747" y="347"/>
                  </a:lnTo>
                  <a:lnTo>
                    <a:pt x="718" y="325"/>
                  </a:lnTo>
                  <a:lnTo>
                    <a:pt x="689" y="303"/>
                  </a:lnTo>
                  <a:lnTo>
                    <a:pt x="661" y="279"/>
                  </a:lnTo>
                  <a:lnTo>
                    <a:pt x="635" y="255"/>
                  </a:lnTo>
                  <a:lnTo>
                    <a:pt x="608" y="229"/>
                  </a:lnTo>
                  <a:lnTo>
                    <a:pt x="584" y="202"/>
                  </a:lnTo>
                  <a:lnTo>
                    <a:pt x="584" y="202"/>
                  </a:lnTo>
                  <a:lnTo>
                    <a:pt x="572" y="188"/>
                  </a:lnTo>
                  <a:lnTo>
                    <a:pt x="560" y="175"/>
                  </a:lnTo>
                  <a:lnTo>
                    <a:pt x="545" y="163"/>
                  </a:lnTo>
                  <a:lnTo>
                    <a:pt x="538" y="158"/>
                  </a:lnTo>
                  <a:lnTo>
                    <a:pt x="531" y="153"/>
                  </a:lnTo>
                  <a:lnTo>
                    <a:pt x="500" y="115"/>
                  </a:lnTo>
                  <a:lnTo>
                    <a:pt x="500" y="115"/>
                  </a:lnTo>
                  <a:lnTo>
                    <a:pt x="480" y="130"/>
                  </a:lnTo>
                  <a:lnTo>
                    <a:pt x="458" y="142"/>
                  </a:lnTo>
                  <a:lnTo>
                    <a:pt x="435" y="153"/>
                  </a:lnTo>
                  <a:lnTo>
                    <a:pt x="412" y="163"/>
                  </a:lnTo>
                  <a:lnTo>
                    <a:pt x="388" y="172"/>
                  </a:lnTo>
                  <a:lnTo>
                    <a:pt x="363" y="181"/>
                  </a:lnTo>
                  <a:lnTo>
                    <a:pt x="315" y="198"/>
                  </a:lnTo>
                  <a:lnTo>
                    <a:pt x="291" y="206"/>
                  </a:lnTo>
                  <a:lnTo>
                    <a:pt x="266" y="215"/>
                  </a:lnTo>
                  <a:lnTo>
                    <a:pt x="243" y="225"/>
                  </a:lnTo>
                  <a:lnTo>
                    <a:pt x="222" y="237"/>
                  </a:lnTo>
                  <a:lnTo>
                    <a:pt x="201" y="249"/>
                  </a:lnTo>
                  <a:lnTo>
                    <a:pt x="180" y="262"/>
                  </a:lnTo>
                  <a:lnTo>
                    <a:pt x="162" y="279"/>
                  </a:lnTo>
                  <a:lnTo>
                    <a:pt x="145" y="297"/>
                  </a:lnTo>
                  <a:lnTo>
                    <a:pt x="145" y="297"/>
                  </a:lnTo>
                  <a:lnTo>
                    <a:pt x="137" y="310"/>
                  </a:lnTo>
                  <a:lnTo>
                    <a:pt x="128" y="322"/>
                  </a:lnTo>
                  <a:lnTo>
                    <a:pt x="121" y="334"/>
                  </a:lnTo>
                  <a:lnTo>
                    <a:pt x="115" y="347"/>
                  </a:lnTo>
                  <a:lnTo>
                    <a:pt x="109" y="362"/>
                  </a:lnTo>
                  <a:lnTo>
                    <a:pt x="103" y="375"/>
                  </a:lnTo>
                  <a:lnTo>
                    <a:pt x="94" y="404"/>
                  </a:lnTo>
                  <a:lnTo>
                    <a:pt x="88" y="433"/>
                  </a:lnTo>
                  <a:lnTo>
                    <a:pt x="84" y="464"/>
                  </a:lnTo>
                  <a:lnTo>
                    <a:pt x="80" y="494"/>
                  </a:lnTo>
                  <a:lnTo>
                    <a:pt x="76" y="524"/>
                  </a:lnTo>
                  <a:lnTo>
                    <a:pt x="76" y="524"/>
                  </a:lnTo>
                  <a:lnTo>
                    <a:pt x="36" y="925"/>
                  </a:lnTo>
                  <a:lnTo>
                    <a:pt x="0" y="948"/>
                  </a:lnTo>
                  <a:lnTo>
                    <a:pt x="0" y="948"/>
                  </a:lnTo>
                  <a:lnTo>
                    <a:pt x="42" y="971"/>
                  </a:lnTo>
                  <a:lnTo>
                    <a:pt x="82" y="996"/>
                  </a:lnTo>
                  <a:lnTo>
                    <a:pt x="122" y="1023"/>
                  </a:lnTo>
                  <a:lnTo>
                    <a:pt x="161" y="1051"/>
                  </a:lnTo>
                  <a:lnTo>
                    <a:pt x="161" y="1051"/>
                  </a:lnTo>
                  <a:lnTo>
                    <a:pt x="179" y="1064"/>
                  </a:lnTo>
                  <a:lnTo>
                    <a:pt x="196" y="1079"/>
                  </a:lnTo>
                  <a:lnTo>
                    <a:pt x="205" y="1087"/>
                  </a:lnTo>
                  <a:lnTo>
                    <a:pt x="212" y="1096"/>
                  </a:lnTo>
                  <a:lnTo>
                    <a:pt x="219" y="1104"/>
                  </a:lnTo>
                  <a:lnTo>
                    <a:pt x="224" y="1114"/>
                  </a:lnTo>
                  <a:lnTo>
                    <a:pt x="224" y="1114"/>
                  </a:lnTo>
                  <a:lnTo>
                    <a:pt x="229" y="1124"/>
                  </a:lnTo>
                  <a:lnTo>
                    <a:pt x="233" y="1135"/>
                  </a:lnTo>
                  <a:lnTo>
                    <a:pt x="235" y="1146"/>
                  </a:lnTo>
                  <a:lnTo>
                    <a:pt x="236" y="1157"/>
                  </a:lnTo>
                  <a:lnTo>
                    <a:pt x="236" y="1180"/>
                  </a:lnTo>
                  <a:lnTo>
                    <a:pt x="236" y="1203"/>
                  </a:lnTo>
                  <a:lnTo>
                    <a:pt x="236" y="1223"/>
                  </a:lnTo>
                  <a:lnTo>
                    <a:pt x="236" y="1223"/>
                  </a:lnTo>
                  <a:lnTo>
                    <a:pt x="245" y="1255"/>
                  </a:lnTo>
                  <a:lnTo>
                    <a:pt x="256" y="1286"/>
                  </a:lnTo>
                  <a:lnTo>
                    <a:pt x="268" y="1318"/>
                  </a:lnTo>
                  <a:lnTo>
                    <a:pt x="281" y="1348"/>
                  </a:lnTo>
                  <a:lnTo>
                    <a:pt x="296" y="1379"/>
                  </a:lnTo>
                  <a:lnTo>
                    <a:pt x="311" y="1409"/>
                  </a:lnTo>
                  <a:lnTo>
                    <a:pt x="344" y="1466"/>
                  </a:lnTo>
                  <a:lnTo>
                    <a:pt x="362" y="1456"/>
                  </a:lnTo>
                  <a:lnTo>
                    <a:pt x="362" y="1456"/>
                  </a:lnTo>
                  <a:lnTo>
                    <a:pt x="386" y="1453"/>
                  </a:lnTo>
                  <a:lnTo>
                    <a:pt x="412" y="1449"/>
                  </a:lnTo>
                  <a:lnTo>
                    <a:pt x="437" y="1449"/>
                  </a:lnTo>
                  <a:lnTo>
                    <a:pt x="463" y="1450"/>
                  </a:lnTo>
                  <a:lnTo>
                    <a:pt x="483" y="1432"/>
                  </a:lnTo>
                  <a:lnTo>
                    <a:pt x="483" y="1432"/>
                  </a:lnTo>
                  <a:lnTo>
                    <a:pt x="499" y="1517"/>
                  </a:lnTo>
                  <a:lnTo>
                    <a:pt x="512" y="1602"/>
                  </a:lnTo>
                  <a:lnTo>
                    <a:pt x="518" y="1646"/>
                  </a:lnTo>
                  <a:lnTo>
                    <a:pt x="523" y="1688"/>
                  </a:lnTo>
                  <a:lnTo>
                    <a:pt x="527" y="1731"/>
                  </a:lnTo>
                  <a:lnTo>
                    <a:pt x="529" y="1774"/>
                  </a:lnTo>
                  <a:lnTo>
                    <a:pt x="529" y="1774"/>
                  </a:lnTo>
                  <a:lnTo>
                    <a:pt x="532" y="1817"/>
                  </a:lnTo>
                  <a:lnTo>
                    <a:pt x="532" y="1859"/>
                  </a:lnTo>
                  <a:lnTo>
                    <a:pt x="531" y="1902"/>
                  </a:lnTo>
                  <a:lnTo>
                    <a:pt x="528" y="1944"/>
                  </a:lnTo>
                  <a:lnTo>
                    <a:pt x="528" y="1944"/>
                  </a:lnTo>
                  <a:lnTo>
                    <a:pt x="526" y="1959"/>
                  </a:lnTo>
                  <a:lnTo>
                    <a:pt x="523" y="1974"/>
                  </a:lnTo>
                  <a:lnTo>
                    <a:pt x="520" y="1989"/>
                  </a:lnTo>
                  <a:lnTo>
                    <a:pt x="515" y="2004"/>
                  </a:lnTo>
                  <a:lnTo>
                    <a:pt x="509" y="2018"/>
                  </a:lnTo>
                  <a:lnTo>
                    <a:pt x="500" y="2031"/>
                  </a:lnTo>
                  <a:lnTo>
                    <a:pt x="491" y="2042"/>
                  </a:lnTo>
                  <a:lnTo>
                    <a:pt x="480" y="2053"/>
                  </a:lnTo>
                  <a:lnTo>
                    <a:pt x="480" y="2053"/>
                  </a:lnTo>
                  <a:lnTo>
                    <a:pt x="470" y="2059"/>
                  </a:lnTo>
                  <a:lnTo>
                    <a:pt x="460" y="2064"/>
                  </a:lnTo>
                  <a:lnTo>
                    <a:pt x="452" y="2067"/>
                  </a:lnTo>
                  <a:lnTo>
                    <a:pt x="442" y="2069"/>
                  </a:lnTo>
                  <a:lnTo>
                    <a:pt x="432" y="2069"/>
                  </a:lnTo>
                  <a:lnTo>
                    <a:pt x="423" y="2069"/>
                  </a:lnTo>
                  <a:lnTo>
                    <a:pt x="413" y="2068"/>
                  </a:lnTo>
                  <a:lnTo>
                    <a:pt x="403" y="2065"/>
                  </a:lnTo>
                  <a:lnTo>
                    <a:pt x="394" y="2063"/>
                  </a:lnTo>
                  <a:lnTo>
                    <a:pt x="385" y="2058"/>
                  </a:lnTo>
                  <a:lnTo>
                    <a:pt x="367" y="2050"/>
                  </a:lnTo>
                  <a:lnTo>
                    <a:pt x="349" y="2039"/>
                  </a:lnTo>
                  <a:lnTo>
                    <a:pt x="333" y="2027"/>
                  </a:lnTo>
                  <a:lnTo>
                    <a:pt x="332" y="2036"/>
                  </a:lnTo>
                  <a:lnTo>
                    <a:pt x="332" y="2036"/>
                  </a:lnTo>
                  <a:lnTo>
                    <a:pt x="312" y="2087"/>
                  </a:lnTo>
                  <a:lnTo>
                    <a:pt x="293" y="2138"/>
                  </a:lnTo>
                  <a:lnTo>
                    <a:pt x="285" y="2165"/>
                  </a:lnTo>
                  <a:lnTo>
                    <a:pt x="277" y="2190"/>
                  </a:lnTo>
                  <a:lnTo>
                    <a:pt x="271" y="2217"/>
                  </a:lnTo>
                  <a:lnTo>
                    <a:pt x="266" y="2244"/>
                  </a:lnTo>
                  <a:lnTo>
                    <a:pt x="266" y="2244"/>
                  </a:lnTo>
                  <a:lnTo>
                    <a:pt x="264" y="2272"/>
                  </a:lnTo>
                  <a:lnTo>
                    <a:pt x="263" y="2298"/>
                  </a:lnTo>
                  <a:lnTo>
                    <a:pt x="263" y="2326"/>
                  </a:lnTo>
                  <a:lnTo>
                    <a:pt x="266" y="2353"/>
                  </a:lnTo>
                  <a:lnTo>
                    <a:pt x="271" y="2380"/>
                  </a:lnTo>
                  <a:lnTo>
                    <a:pt x="280" y="2406"/>
                  </a:lnTo>
                  <a:lnTo>
                    <a:pt x="285" y="2419"/>
                  </a:lnTo>
                  <a:lnTo>
                    <a:pt x="289" y="2431"/>
                  </a:lnTo>
                  <a:lnTo>
                    <a:pt x="297" y="2443"/>
                  </a:lnTo>
                  <a:lnTo>
                    <a:pt x="303" y="2455"/>
                  </a:lnTo>
                  <a:lnTo>
                    <a:pt x="315" y="2468"/>
                  </a:lnTo>
                  <a:lnTo>
                    <a:pt x="315" y="2468"/>
                  </a:lnTo>
                  <a:lnTo>
                    <a:pt x="339" y="2491"/>
                  </a:lnTo>
                  <a:lnTo>
                    <a:pt x="365" y="2512"/>
                  </a:lnTo>
                  <a:lnTo>
                    <a:pt x="391" y="2531"/>
                  </a:lnTo>
                  <a:lnTo>
                    <a:pt x="418" y="2550"/>
                  </a:lnTo>
                  <a:lnTo>
                    <a:pt x="447" y="2565"/>
                  </a:lnTo>
                  <a:lnTo>
                    <a:pt x="476" y="2581"/>
                  </a:lnTo>
                  <a:lnTo>
                    <a:pt x="506" y="2595"/>
                  </a:lnTo>
                  <a:lnTo>
                    <a:pt x="537" y="2608"/>
                  </a:lnTo>
                  <a:lnTo>
                    <a:pt x="568" y="2620"/>
                  </a:lnTo>
                  <a:lnTo>
                    <a:pt x="600" y="2630"/>
                  </a:lnTo>
                  <a:lnTo>
                    <a:pt x="632" y="2641"/>
                  </a:lnTo>
                  <a:lnTo>
                    <a:pt x="664" y="2649"/>
                  </a:lnTo>
                  <a:lnTo>
                    <a:pt x="729" y="2667"/>
                  </a:lnTo>
                  <a:lnTo>
                    <a:pt x="795" y="2682"/>
                  </a:lnTo>
                  <a:lnTo>
                    <a:pt x="795" y="2682"/>
                  </a:lnTo>
                  <a:lnTo>
                    <a:pt x="869" y="2700"/>
                  </a:lnTo>
                  <a:lnTo>
                    <a:pt x="944" y="2716"/>
                  </a:lnTo>
                  <a:lnTo>
                    <a:pt x="1019" y="2729"/>
                  </a:lnTo>
                  <a:lnTo>
                    <a:pt x="1056" y="2735"/>
                  </a:lnTo>
                  <a:lnTo>
                    <a:pt x="1094" y="2741"/>
                  </a:lnTo>
                  <a:lnTo>
                    <a:pt x="1131" y="2745"/>
                  </a:lnTo>
                  <a:lnTo>
                    <a:pt x="1169" y="2749"/>
                  </a:lnTo>
                  <a:lnTo>
                    <a:pt x="1207" y="2750"/>
                  </a:lnTo>
                  <a:lnTo>
                    <a:pt x="1244" y="2751"/>
                  </a:lnTo>
                  <a:lnTo>
                    <a:pt x="1282" y="2750"/>
                  </a:lnTo>
                  <a:lnTo>
                    <a:pt x="1319" y="2747"/>
                  </a:lnTo>
                  <a:lnTo>
                    <a:pt x="1357" y="2743"/>
                  </a:lnTo>
                  <a:lnTo>
                    <a:pt x="1394" y="2738"/>
                  </a:lnTo>
                  <a:lnTo>
                    <a:pt x="1394" y="2738"/>
                  </a:lnTo>
                  <a:lnTo>
                    <a:pt x="1429" y="2730"/>
                  </a:lnTo>
                  <a:lnTo>
                    <a:pt x="1465" y="2721"/>
                  </a:lnTo>
                  <a:lnTo>
                    <a:pt x="1499" y="2711"/>
                  </a:lnTo>
                  <a:lnTo>
                    <a:pt x="1531" y="2699"/>
                  </a:lnTo>
                  <a:lnTo>
                    <a:pt x="1565" y="2687"/>
                  </a:lnTo>
                  <a:lnTo>
                    <a:pt x="1598" y="2672"/>
                  </a:lnTo>
                  <a:lnTo>
                    <a:pt x="1631" y="2658"/>
                  </a:lnTo>
                  <a:lnTo>
                    <a:pt x="1662" y="2642"/>
                  </a:lnTo>
                  <a:lnTo>
                    <a:pt x="1695" y="2626"/>
                  </a:lnTo>
                  <a:lnTo>
                    <a:pt x="1726" y="2608"/>
                  </a:lnTo>
                  <a:lnTo>
                    <a:pt x="1788" y="2573"/>
                  </a:lnTo>
                  <a:lnTo>
                    <a:pt x="1850" y="2535"/>
                  </a:lnTo>
                  <a:lnTo>
                    <a:pt x="1910" y="2496"/>
                  </a:lnTo>
                  <a:lnTo>
                    <a:pt x="1901" y="2499"/>
                  </a:lnTo>
                  <a:lnTo>
                    <a:pt x="1901" y="2499"/>
                  </a:lnTo>
                  <a:lnTo>
                    <a:pt x="1903" y="2471"/>
                  </a:lnTo>
                  <a:lnTo>
                    <a:pt x="1904" y="2442"/>
                  </a:lnTo>
                  <a:lnTo>
                    <a:pt x="1904" y="2385"/>
                  </a:lnTo>
                  <a:lnTo>
                    <a:pt x="1902" y="2329"/>
                  </a:lnTo>
                  <a:lnTo>
                    <a:pt x="1897" y="2273"/>
                  </a:lnTo>
                  <a:lnTo>
                    <a:pt x="1890" y="2217"/>
                  </a:lnTo>
                  <a:lnTo>
                    <a:pt x="1879" y="2161"/>
                  </a:lnTo>
                  <a:lnTo>
                    <a:pt x="1867" y="2105"/>
                  </a:lnTo>
                  <a:lnTo>
                    <a:pt x="1851" y="2051"/>
                  </a:lnTo>
                  <a:lnTo>
                    <a:pt x="1851" y="2051"/>
                  </a:lnTo>
                  <a:lnTo>
                    <a:pt x="1844" y="2025"/>
                  </a:lnTo>
                  <a:lnTo>
                    <a:pt x="1838" y="2000"/>
                  </a:lnTo>
                  <a:lnTo>
                    <a:pt x="1833" y="1974"/>
                  </a:lnTo>
                  <a:lnTo>
                    <a:pt x="1829" y="1949"/>
                  </a:lnTo>
                  <a:lnTo>
                    <a:pt x="1822" y="1898"/>
                  </a:lnTo>
                  <a:lnTo>
                    <a:pt x="1817" y="1847"/>
                  </a:lnTo>
                  <a:lnTo>
                    <a:pt x="1817" y="1847"/>
                  </a:lnTo>
                  <a:lnTo>
                    <a:pt x="1811" y="1778"/>
                  </a:lnTo>
                  <a:lnTo>
                    <a:pt x="1807" y="1709"/>
                  </a:lnTo>
                  <a:lnTo>
                    <a:pt x="1806" y="1640"/>
                  </a:lnTo>
                  <a:lnTo>
                    <a:pt x="1806" y="1570"/>
                  </a:lnTo>
                  <a:lnTo>
                    <a:pt x="1806" y="1501"/>
                  </a:lnTo>
                  <a:lnTo>
                    <a:pt x="1809" y="1433"/>
                  </a:lnTo>
                  <a:lnTo>
                    <a:pt x="1813" y="1296"/>
                  </a:lnTo>
                  <a:lnTo>
                    <a:pt x="1818" y="1313"/>
                  </a:lnTo>
                  <a:lnTo>
                    <a:pt x="1818" y="1313"/>
                  </a:lnTo>
                  <a:lnTo>
                    <a:pt x="1857" y="1300"/>
                  </a:lnTo>
                  <a:lnTo>
                    <a:pt x="1897" y="1288"/>
                  </a:lnTo>
                  <a:lnTo>
                    <a:pt x="1937" y="1274"/>
                  </a:lnTo>
                  <a:lnTo>
                    <a:pt x="1977" y="1263"/>
                  </a:lnTo>
                  <a:lnTo>
                    <a:pt x="1976" y="1267"/>
                  </a:lnTo>
                  <a:lnTo>
                    <a:pt x="1976" y="1267"/>
                  </a:lnTo>
                  <a:lnTo>
                    <a:pt x="2018" y="1199"/>
                  </a:lnTo>
                  <a:lnTo>
                    <a:pt x="2059" y="1131"/>
                  </a:lnTo>
                  <a:lnTo>
                    <a:pt x="2079" y="1096"/>
                  </a:lnTo>
                  <a:lnTo>
                    <a:pt x="2097" y="1061"/>
                  </a:lnTo>
                  <a:lnTo>
                    <a:pt x="2114" y="1024"/>
                  </a:lnTo>
                  <a:lnTo>
                    <a:pt x="2131" y="988"/>
                  </a:lnTo>
                  <a:lnTo>
                    <a:pt x="2131" y="988"/>
                  </a:lnTo>
                  <a:lnTo>
                    <a:pt x="2148" y="945"/>
                  </a:lnTo>
                  <a:lnTo>
                    <a:pt x="2162" y="902"/>
                  </a:lnTo>
                  <a:lnTo>
                    <a:pt x="2142" y="807"/>
                  </a:lnTo>
                  <a:close/>
                </a:path>
              </a:pathLst>
            </a:custGeom>
            <a:solidFill>
              <a:srgbClr val="FBEC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BA1F95EE-9691-4C2C-AB2B-10B1F9426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" y="3735"/>
              <a:ext cx="1652" cy="585"/>
            </a:xfrm>
            <a:custGeom>
              <a:avLst/>
              <a:gdLst>
                <a:gd name="T0" fmla="*/ 1643 w 1652"/>
                <a:gd name="T1" fmla="*/ 585 h 585"/>
                <a:gd name="T2" fmla="*/ 1651 w 1652"/>
                <a:gd name="T3" fmla="*/ 306 h 585"/>
                <a:gd name="T4" fmla="*/ 1652 w 1652"/>
                <a:gd name="T5" fmla="*/ 27 h 585"/>
                <a:gd name="T6" fmla="*/ 1644 w 1652"/>
                <a:gd name="T7" fmla="*/ 28 h 585"/>
                <a:gd name="T8" fmla="*/ 1521 w 1652"/>
                <a:gd name="T9" fmla="*/ 104 h 585"/>
                <a:gd name="T10" fmla="*/ 1427 w 1652"/>
                <a:gd name="T11" fmla="*/ 158 h 585"/>
                <a:gd name="T12" fmla="*/ 1364 w 1652"/>
                <a:gd name="T13" fmla="*/ 189 h 585"/>
                <a:gd name="T14" fmla="*/ 1299 w 1652"/>
                <a:gd name="T15" fmla="*/ 219 h 585"/>
                <a:gd name="T16" fmla="*/ 1232 w 1652"/>
                <a:gd name="T17" fmla="*/ 243 h 585"/>
                <a:gd name="T18" fmla="*/ 1163 w 1652"/>
                <a:gd name="T19" fmla="*/ 262 h 585"/>
                <a:gd name="T20" fmla="*/ 1128 w 1652"/>
                <a:gd name="T21" fmla="*/ 269 h 585"/>
                <a:gd name="T22" fmla="*/ 1053 w 1652"/>
                <a:gd name="T23" fmla="*/ 279 h 585"/>
                <a:gd name="T24" fmla="*/ 977 w 1652"/>
                <a:gd name="T25" fmla="*/ 283 h 585"/>
                <a:gd name="T26" fmla="*/ 902 w 1652"/>
                <a:gd name="T27" fmla="*/ 280 h 585"/>
                <a:gd name="T28" fmla="*/ 827 w 1652"/>
                <a:gd name="T29" fmla="*/ 273 h 585"/>
                <a:gd name="T30" fmla="*/ 752 w 1652"/>
                <a:gd name="T31" fmla="*/ 262 h 585"/>
                <a:gd name="T32" fmla="*/ 602 w 1652"/>
                <a:gd name="T33" fmla="*/ 232 h 585"/>
                <a:gd name="T34" fmla="*/ 528 w 1652"/>
                <a:gd name="T35" fmla="*/ 215 h 585"/>
                <a:gd name="T36" fmla="*/ 397 w 1652"/>
                <a:gd name="T37" fmla="*/ 182 h 585"/>
                <a:gd name="T38" fmla="*/ 333 w 1652"/>
                <a:gd name="T39" fmla="*/ 163 h 585"/>
                <a:gd name="T40" fmla="*/ 270 w 1652"/>
                <a:gd name="T41" fmla="*/ 140 h 585"/>
                <a:gd name="T42" fmla="*/ 209 w 1652"/>
                <a:gd name="T43" fmla="*/ 113 h 585"/>
                <a:gd name="T44" fmla="*/ 151 w 1652"/>
                <a:gd name="T45" fmla="*/ 81 h 585"/>
                <a:gd name="T46" fmla="*/ 98 w 1652"/>
                <a:gd name="T47" fmla="*/ 44 h 585"/>
                <a:gd name="T48" fmla="*/ 48 w 1652"/>
                <a:gd name="T49" fmla="*/ 0 h 585"/>
                <a:gd name="T50" fmla="*/ 20 w 1652"/>
                <a:gd name="T51" fmla="*/ 18 h 585"/>
                <a:gd name="T52" fmla="*/ 8 w 1652"/>
                <a:gd name="T53" fmla="*/ 86 h 585"/>
                <a:gd name="T54" fmla="*/ 1 w 1652"/>
                <a:gd name="T55" fmla="*/ 155 h 585"/>
                <a:gd name="T56" fmla="*/ 0 w 1652"/>
                <a:gd name="T57" fmla="*/ 226 h 585"/>
                <a:gd name="T58" fmla="*/ 3 w 1652"/>
                <a:gd name="T59" fmla="*/ 295 h 585"/>
                <a:gd name="T60" fmla="*/ 7 w 1652"/>
                <a:gd name="T61" fmla="*/ 331 h 585"/>
                <a:gd name="T62" fmla="*/ 18 w 1652"/>
                <a:gd name="T63" fmla="*/ 403 h 585"/>
                <a:gd name="T64" fmla="*/ 33 w 1652"/>
                <a:gd name="T65" fmla="*/ 475 h 585"/>
                <a:gd name="T66" fmla="*/ 52 w 1652"/>
                <a:gd name="T67" fmla="*/ 545 h 585"/>
                <a:gd name="T68" fmla="*/ 1643 w 1652"/>
                <a:gd name="T69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52" h="585">
                  <a:moveTo>
                    <a:pt x="1643" y="585"/>
                  </a:moveTo>
                  <a:lnTo>
                    <a:pt x="1643" y="585"/>
                  </a:lnTo>
                  <a:lnTo>
                    <a:pt x="1649" y="445"/>
                  </a:lnTo>
                  <a:lnTo>
                    <a:pt x="1651" y="306"/>
                  </a:lnTo>
                  <a:lnTo>
                    <a:pt x="1652" y="166"/>
                  </a:lnTo>
                  <a:lnTo>
                    <a:pt x="1652" y="27"/>
                  </a:lnTo>
                  <a:lnTo>
                    <a:pt x="1644" y="28"/>
                  </a:lnTo>
                  <a:lnTo>
                    <a:pt x="1644" y="28"/>
                  </a:lnTo>
                  <a:lnTo>
                    <a:pt x="1583" y="67"/>
                  </a:lnTo>
                  <a:lnTo>
                    <a:pt x="1521" y="104"/>
                  </a:lnTo>
                  <a:lnTo>
                    <a:pt x="1458" y="141"/>
                  </a:lnTo>
                  <a:lnTo>
                    <a:pt x="1427" y="158"/>
                  </a:lnTo>
                  <a:lnTo>
                    <a:pt x="1395" y="174"/>
                  </a:lnTo>
                  <a:lnTo>
                    <a:pt x="1364" y="189"/>
                  </a:lnTo>
                  <a:lnTo>
                    <a:pt x="1331" y="205"/>
                  </a:lnTo>
                  <a:lnTo>
                    <a:pt x="1299" y="219"/>
                  </a:lnTo>
                  <a:lnTo>
                    <a:pt x="1265" y="232"/>
                  </a:lnTo>
                  <a:lnTo>
                    <a:pt x="1232" y="243"/>
                  </a:lnTo>
                  <a:lnTo>
                    <a:pt x="1197" y="254"/>
                  </a:lnTo>
                  <a:lnTo>
                    <a:pt x="1163" y="262"/>
                  </a:lnTo>
                  <a:lnTo>
                    <a:pt x="1128" y="269"/>
                  </a:lnTo>
                  <a:lnTo>
                    <a:pt x="1128" y="269"/>
                  </a:lnTo>
                  <a:lnTo>
                    <a:pt x="1090" y="276"/>
                  </a:lnTo>
                  <a:lnTo>
                    <a:pt x="1053" y="279"/>
                  </a:lnTo>
                  <a:lnTo>
                    <a:pt x="1015" y="282"/>
                  </a:lnTo>
                  <a:lnTo>
                    <a:pt x="977" y="283"/>
                  </a:lnTo>
                  <a:lnTo>
                    <a:pt x="940" y="282"/>
                  </a:lnTo>
                  <a:lnTo>
                    <a:pt x="902" y="280"/>
                  </a:lnTo>
                  <a:lnTo>
                    <a:pt x="865" y="277"/>
                  </a:lnTo>
                  <a:lnTo>
                    <a:pt x="827" y="273"/>
                  </a:lnTo>
                  <a:lnTo>
                    <a:pt x="790" y="268"/>
                  </a:lnTo>
                  <a:lnTo>
                    <a:pt x="752" y="262"/>
                  </a:lnTo>
                  <a:lnTo>
                    <a:pt x="677" y="248"/>
                  </a:lnTo>
                  <a:lnTo>
                    <a:pt x="602" y="232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63" y="199"/>
                  </a:lnTo>
                  <a:lnTo>
                    <a:pt x="397" y="182"/>
                  </a:lnTo>
                  <a:lnTo>
                    <a:pt x="364" y="172"/>
                  </a:lnTo>
                  <a:lnTo>
                    <a:pt x="333" y="163"/>
                  </a:lnTo>
                  <a:lnTo>
                    <a:pt x="301" y="152"/>
                  </a:lnTo>
                  <a:lnTo>
                    <a:pt x="270" y="140"/>
                  </a:lnTo>
                  <a:lnTo>
                    <a:pt x="240" y="128"/>
                  </a:lnTo>
                  <a:lnTo>
                    <a:pt x="209" y="113"/>
                  </a:lnTo>
                  <a:lnTo>
                    <a:pt x="180" y="98"/>
                  </a:lnTo>
                  <a:lnTo>
                    <a:pt x="151" y="81"/>
                  </a:lnTo>
                  <a:lnTo>
                    <a:pt x="125" y="63"/>
                  </a:lnTo>
                  <a:lnTo>
                    <a:pt x="98" y="44"/>
                  </a:lnTo>
                  <a:lnTo>
                    <a:pt x="73" y="23"/>
                  </a:lnTo>
                  <a:lnTo>
                    <a:pt x="48" y="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3" y="52"/>
                  </a:lnTo>
                  <a:lnTo>
                    <a:pt x="8" y="86"/>
                  </a:lnTo>
                  <a:lnTo>
                    <a:pt x="3" y="121"/>
                  </a:lnTo>
                  <a:lnTo>
                    <a:pt x="1" y="155"/>
                  </a:lnTo>
                  <a:lnTo>
                    <a:pt x="0" y="191"/>
                  </a:lnTo>
                  <a:lnTo>
                    <a:pt x="0" y="226"/>
                  </a:lnTo>
                  <a:lnTo>
                    <a:pt x="1" y="260"/>
                  </a:lnTo>
                  <a:lnTo>
                    <a:pt x="3" y="295"/>
                  </a:lnTo>
                  <a:lnTo>
                    <a:pt x="3" y="295"/>
                  </a:lnTo>
                  <a:lnTo>
                    <a:pt x="7" y="331"/>
                  </a:lnTo>
                  <a:lnTo>
                    <a:pt x="12" y="368"/>
                  </a:lnTo>
                  <a:lnTo>
                    <a:pt x="18" y="403"/>
                  </a:lnTo>
                  <a:lnTo>
                    <a:pt x="24" y="439"/>
                  </a:lnTo>
                  <a:lnTo>
                    <a:pt x="33" y="475"/>
                  </a:lnTo>
                  <a:lnTo>
                    <a:pt x="42" y="510"/>
                  </a:lnTo>
                  <a:lnTo>
                    <a:pt x="52" y="545"/>
                  </a:lnTo>
                  <a:lnTo>
                    <a:pt x="63" y="579"/>
                  </a:lnTo>
                  <a:lnTo>
                    <a:pt x="1643" y="585"/>
                  </a:lnTo>
                  <a:close/>
                </a:path>
              </a:pathLst>
            </a:custGeom>
            <a:solidFill>
              <a:srgbClr val="7EC3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6A16F180-C22E-3CF5-04F1-6D32B00D57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1" y="3735"/>
              <a:ext cx="1652" cy="585"/>
            </a:xfrm>
            <a:custGeom>
              <a:avLst/>
              <a:gdLst>
                <a:gd name="T0" fmla="*/ 1643 w 1652"/>
                <a:gd name="T1" fmla="*/ 585 h 585"/>
                <a:gd name="T2" fmla="*/ 1651 w 1652"/>
                <a:gd name="T3" fmla="*/ 306 h 585"/>
                <a:gd name="T4" fmla="*/ 1652 w 1652"/>
                <a:gd name="T5" fmla="*/ 27 h 585"/>
                <a:gd name="T6" fmla="*/ 1644 w 1652"/>
                <a:gd name="T7" fmla="*/ 28 h 585"/>
                <a:gd name="T8" fmla="*/ 1521 w 1652"/>
                <a:gd name="T9" fmla="*/ 104 h 585"/>
                <a:gd name="T10" fmla="*/ 1427 w 1652"/>
                <a:gd name="T11" fmla="*/ 158 h 585"/>
                <a:gd name="T12" fmla="*/ 1364 w 1652"/>
                <a:gd name="T13" fmla="*/ 189 h 585"/>
                <a:gd name="T14" fmla="*/ 1299 w 1652"/>
                <a:gd name="T15" fmla="*/ 219 h 585"/>
                <a:gd name="T16" fmla="*/ 1232 w 1652"/>
                <a:gd name="T17" fmla="*/ 243 h 585"/>
                <a:gd name="T18" fmla="*/ 1163 w 1652"/>
                <a:gd name="T19" fmla="*/ 262 h 585"/>
                <a:gd name="T20" fmla="*/ 1128 w 1652"/>
                <a:gd name="T21" fmla="*/ 269 h 585"/>
                <a:gd name="T22" fmla="*/ 1053 w 1652"/>
                <a:gd name="T23" fmla="*/ 279 h 585"/>
                <a:gd name="T24" fmla="*/ 977 w 1652"/>
                <a:gd name="T25" fmla="*/ 283 h 585"/>
                <a:gd name="T26" fmla="*/ 902 w 1652"/>
                <a:gd name="T27" fmla="*/ 280 h 585"/>
                <a:gd name="T28" fmla="*/ 827 w 1652"/>
                <a:gd name="T29" fmla="*/ 273 h 585"/>
                <a:gd name="T30" fmla="*/ 752 w 1652"/>
                <a:gd name="T31" fmla="*/ 262 h 585"/>
                <a:gd name="T32" fmla="*/ 602 w 1652"/>
                <a:gd name="T33" fmla="*/ 232 h 585"/>
                <a:gd name="T34" fmla="*/ 528 w 1652"/>
                <a:gd name="T35" fmla="*/ 215 h 585"/>
                <a:gd name="T36" fmla="*/ 397 w 1652"/>
                <a:gd name="T37" fmla="*/ 182 h 585"/>
                <a:gd name="T38" fmla="*/ 333 w 1652"/>
                <a:gd name="T39" fmla="*/ 163 h 585"/>
                <a:gd name="T40" fmla="*/ 270 w 1652"/>
                <a:gd name="T41" fmla="*/ 140 h 585"/>
                <a:gd name="T42" fmla="*/ 209 w 1652"/>
                <a:gd name="T43" fmla="*/ 113 h 585"/>
                <a:gd name="T44" fmla="*/ 151 w 1652"/>
                <a:gd name="T45" fmla="*/ 81 h 585"/>
                <a:gd name="T46" fmla="*/ 98 w 1652"/>
                <a:gd name="T47" fmla="*/ 44 h 585"/>
                <a:gd name="T48" fmla="*/ 48 w 1652"/>
                <a:gd name="T49" fmla="*/ 0 h 585"/>
                <a:gd name="T50" fmla="*/ 20 w 1652"/>
                <a:gd name="T51" fmla="*/ 18 h 585"/>
                <a:gd name="T52" fmla="*/ 8 w 1652"/>
                <a:gd name="T53" fmla="*/ 86 h 585"/>
                <a:gd name="T54" fmla="*/ 1 w 1652"/>
                <a:gd name="T55" fmla="*/ 155 h 585"/>
                <a:gd name="T56" fmla="*/ 0 w 1652"/>
                <a:gd name="T57" fmla="*/ 226 h 585"/>
                <a:gd name="T58" fmla="*/ 3 w 1652"/>
                <a:gd name="T59" fmla="*/ 295 h 585"/>
                <a:gd name="T60" fmla="*/ 7 w 1652"/>
                <a:gd name="T61" fmla="*/ 331 h 585"/>
                <a:gd name="T62" fmla="*/ 18 w 1652"/>
                <a:gd name="T63" fmla="*/ 403 h 585"/>
                <a:gd name="T64" fmla="*/ 33 w 1652"/>
                <a:gd name="T65" fmla="*/ 475 h 585"/>
                <a:gd name="T66" fmla="*/ 52 w 1652"/>
                <a:gd name="T67" fmla="*/ 54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52" h="585">
                  <a:moveTo>
                    <a:pt x="1643" y="585"/>
                  </a:moveTo>
                  <a:lnTo>
                    <a:pt x="1643" y="585"/>
                  </a:lnTo>
                  <a:lnTo>
                    <a:pt x="1649" y="445"/>
                  </a:lnTo>
                  <a:lnTo>
                    <a:pt x="1651" y="306"/>
                  </a:lnTo>
                  <a:lnTo>
                    <a:pt x="1652" y="166"/>
                  </a:lnTo>
                  <a:lnTo>
                    <a:pt x="1652" y="27"/>
                  </a:lnTo>
                  <a:lnTo>
                    <a:pt x="1644" y="28"/>
                  </a:lnTo>
                  <a:lnTo>
                    <a:pt x="1644" y="28"/>
                  </a:lnTo>
                  <a:lnTo>
                    <a:pt x="1583" y="67"/>
                  </a:lnTo>
                  <a:lnTo>
                    <a:pt x="1521" y="104"/>
                  </a:lnTo>
                  <a:lnTo>
                    <a:pt x="1458" y="141"/>
                  </a:lnTo>
                  <a:lnTo>
                    <a:pt x="1427" y="158"/>
                  </a:lnTo>
                  <a:lnTo>
                    <a:pt x="1395" y="174"/>
                  </a:lnTo>
                  <a:lnTo>
                    <a:pt x="1364" y="189"/>
                  </a:lnTo>
                  <a:lnTo>
                    <a:pt x="1331" y="205"/>
                  </a:lnTo>
                  <a:lnTo>
                    <a:pt x="1299" y="219"/>
                  </a:lnTo>
                  <a:lnTo>
                    <a:pt x="1265" y="232"/>
                  </a:lnTo>
                  <a:lnTo>
                    <a:pt x="1232" y="243"/>
                  </a:lnTo>
                  <a:lnTo>
                    <a:pt x="1197" y="254"/>
                  </a:lnTo>
                  <a:lnTo>
                    <a:pt x="1163" y="262"/>
                  </a:lnTo>
                  <a:lnTo>
                    <a:pt x="1128" y="269"/>
                  </a:lnTo>
                  <a:lnTo>
                    <a:pt x="1128" y="269"/>
                  </a:lnTo>
                  <a:lnTo>
                    <a:pt x="1090" y="276"/>
                  </a:lnTo>
                  <a:lnTo>
                    <a:pt x="1053" y="279"/>
                  </a:lnTo>
                  <a:lnTo>
                    <a:pt x="1015" y="282"/>
                  </a:lnTo>
                  <a:lnTo>
                    <a:pt x="977" y="283"/>
                  </a:lnTo>
                  <a:lnTo>
                    <a:pt x="940" y="282"/>
                  </a:lnTo>
                  <a:lnTo>
                    <a:pt x="902" y="280"/>
                  </a:lnTo>
                  <a:lnTo>
                    <a:pt x="865" y="277"/>
                  </a:lnTo>
                  <a:lnTo>
                    <a:pt x="827" y="273"/>
                  </a:lnTo>
                  <a:lnTo>
                    <a:pt x="790" y="268"/>
                  </a:lnTo>
                  <a:lnTo>
                    <a:pt x="752" y="262"/>
                  </a:lnTo>
                  <a:lnTo>
                    <a:pt x="677" y="248"/>
                  </a:lnTo>
                  <a:lnTo>
                    <a:pt x="602" y="232"/>
                  </a:lnTo>
                  <a:lnTo>
                    <a:pt x="528" y="215"/>
                  </a:lnTo>
                  <a:lnTo>
                    <a:pt x="528" y="215"/>
                  </a:lnTo>
                  <a:lnTo>
                    <a:pt x="463" y="199"/>
                  </a:lnTo>
                  <a:lnTo>
                    <a:pt x="397" y="182"/>
                  </a:lnTo>
                  <a:lnTo>
                    <a:pt x="364" y="172"/>
                  </a:lnTo>
                  <a:lnTo>
                    <a:pt x="333" y="163"/>
                  </a:lnTo>
                  <a:lnTo>
                    <a:pt x="301" y="152"/>
                  </a:lnTo>
                  <a:lnTo>
                    <a:pt x="270" y="140"/>
                  </a:lnTo>
                  <a:lnTo>
                    <a:pt x="240" y="128"/>
                  </a:lnTo>
                  <a:lnTo>
                    <a:pt x="209" y="113"/>
                  </a:lnTo>
                  <a:lnTo>
                    <a:pt x="180" y="98"/>
                  </a:lnTo>
                  <a:lnTo>
                    <a:pt x="151" y="81"/>
                  </a:lnTo>
                  <a:lnTo>
                    <a:pt x="125" y="63"/>
                  </a:lnTo>
                  <a:lnTo>
                    <a:pt x="98" y="44"/>
                  </a:lnTo>
                  <a:lnTo>
                    <a:pt x="73" y="23"/>
                  </a:lnTo>
                  <a:lnTo>
                    <a:pt x="48" y="0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13" y="52"/>
                  </a:lnTo>
                  <a:lnTo>
                    <a:pt x="8" y="86"/>
                  </a:lnTo>
                  <a:lnTo>
                    <a:pt x="3" y="121"/>
                  </a:lnTo>
                  <a:lnTo>
                    <a:pt x="1" y="155"/>
                  </a:lnTo>
                  <a:lnTo>
                    <a:pt x="0" y="191"/>
                  </a:lnTo>
                  <a:lnTo>
                    <a:pt x="0" y="226"/>
                  </a:lnTo>
                  <a:lnTo>
                    <a:pt x="1" y="260"/>
                  </a:lnTo>
                  <a:lnTo>
                    <a:pt x="3" y="295"/>
                  </a:lnTo>
                  <a:lnTo>
                    <a:pt x="3" y="295"/>
                  </a:lnTo>
                  <a:lnTo>
                    <a:pt x="7" y="331"/>
                  </a:lnTo>
                  <a:lnTo>
                    <a:pt x="12" y="368"/>
                  </a:lnTo>
                  <a:lnTo>
                    <a:pt x="18" y="403"/>
                  </a:lnTo>
                  <a:lnTo>
                    <a:pt x="24" y="439"/>
                  </a:lnTo>
                  <a:lnTo>
                    <a:pt x="33" y="475"/>
                  </a:lnTo>
                  <a:lnTo>
                    <a:pt x="42" y="510"/>
                  </a:lnTo>
                  <a:lnTo>
                    <a:pt x="52" y="545"/>
                  </a:lnTo>
                  <a:lnTo>
                    <a:pt x="63" y="5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A7B05246-2216-3D97-7F49-B53675C739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" y="15"/>
              <a:ext cx="1326" cy="2552"/>
            </a:xfrm>
            <a:custGeom>
              <a:avLst/>
              <a:gdLst>
                <a:gd name="T0" fmla="*/ 1060 w 1326"/>
                <a:gd name="T1" fmla="*/ 385 h 2552"/>
                <a:gd name="T2" fmla="*/ 934 w 1326"/>
                <a:gd name="T3" fmla="*/ 243 h 2552"/>
                <a:gd name="T4" fmla="*/ 835 w 1326"/>
                <a:gd name="T5" fmla="*/ 285 h 2552"/>
                <a:gd name="T6" fmla="*/ 554 w 1326"/>
                <a:gd name="T7" fmla="*/ 440 h 2552"/>
                <a:gd name="T8" fmla="*/ 413 w 1326"/>
                <a:gd name="T9" fmla="*/ 578 h 2552"/>
                <a:gd name="T10" fmla="*/ 359 w 1326"/>
                <a:gd name="T11" fmla="*/ 807 h 2552"/>
                <a:gd name="T12" fmla="*/ 391 w 1326"/>
                <a:gd name="T13" fmla="*/ 972 h 2552"/>
                <a:gd name="T14" fmla="*/ 370 w 1326"/>
                <a:gd name="T15" fmla="*/ 1105 h 2552"/>
                <a:gd name="T16" fmla="*/ 384 w 1326"/>
                <a:gd name="T17" fmla="*/ 1940 h 2552"/>
                <a:gd name="T18" fmla="*/ 418 w 1326"/>
                <a:gd name="T19" fmla="*/ 2254 h 2552"/>
                <a:gd name="T20" fmla="*/ 519 w 1326"/>
                <a:gd name="T21" fmla="*/ 2436 h 2552"/>
                <a:gd name="T22" fmla="*/ 556 w 1326"/>
                <a:gd name="T23" fmla="*/ 2491 h 2552"/>
                <a:gd name="T24" fmla="*/ 601 w 1326"/>
                <a:gd name="T25" fmla="*/ 2531 h 2552"/>
                <a:gd name="T26" fmla="*/ 574 w 1326"/>
                <a:gd name="T27" fmla="*/ 2550 h 2552"/>
                <a:gd name="T28" fmla="*/ 433 w 1326"/>
                <a:gd name="T29" fmla="*/ 2511 h 2552"/>
                <a:gd name="T30" fmla="*/ 321 w 1326"/>
                <a:gd name="T31" fmla="*/ 2462 h 2552"/>
                <a:gd name="T32" fmla="*/ 273 w 1326"/>
                <a:gd name="T33" fmla="*/ 2511 h 2552"/>
                <a:gd name="T34" fmla="*/ 255 w 1326"/>
                <a:gd name="T35" fmla="*/ 2525 h 2552"/>
                <a:gd name="T36" fmla="*/ 198 w 1326"/>
                <a:gd name="T37" fmla="*/ 2445 h 2552"/>
                <a:gd name="T38" fmla="*/ 154 w 1326"/>
                <a:gd name="T39" fmla="*/ 2492 h 2552"/>
                <a:gd name="T40" fmla="*/ 130 w 1326"/>
                <a:gd name="T41" fmla="*/ 2505 h 2552"/>
                <a:gd name="T42" fmla="*/ 21 w 1326"/>
                <a:gd name="T43" fmla="*/ 2012 h 2552"/>
                <a:gd name="T44" fmla="*/ 7 w 1326"/>
                <a:gd name="T45" fmla="*/ 1668 h 2552"/>
                <a:gd name="T46" fmla="*/ 74 w 1326"/>
                <a:gd name="T47" fmla="*/ 1152 h 2552"/>
                <a:gd name="T48" fmla="*/ 95 w 1326"/>
                <a:gd name="T49" fmla="*/ 925 h 2552"/>
                <a:gd name="T50" fmla="*/ 114 w 1326"/>
                <a:gd name="T51" fmla="*/ 834 h 2552"/>
                <a:gd name="T52" fmla="*/ 171 w 1326"/>
                <a:gd name="T53" fmla="*/ 358 h 2552"/>
                <a:gd name="T54" fmla="*/ 263 w 1326"/>
                <a:gd name="T55" fmla="*/ 169 h 2552"/>
                <a:gd name="T56" fmla="*/ 410 w 1326"/>
                <a:gd name="T57" fmla="*/ 64 h 2552"/>
                <a:gd name="T58" fmla="*/ 641 w 1326"/>
                <a:gd name="T59" fmla="*/ 1 h 2552"/>
                <a:gd name="T60" fmla="*/ 845 w 1326"/>
                <a:gd name="T61" fmla="*/ 47 h 2552"/>
                <a:gd name="T62" fmla="*/ 934 w 1326"/>
                <a:gd name="T63" fmla="*/ 41 h 2552"/>
                <a:gd name="T64" fmla="*/ 1040 w 1326"/>
                <a:gd name="T65" fmla="*/ 129 h 2552"/>
                <a:gd name="T66" fmla="*/ 1175 w 1326"/>
                <a:gd name="T67" fmla="*/ 450 h 2552"/>
                <a:gd name="T68" fmla="*/ 1212 w 1326"/>
                <a:gd name="T69" fmla="*/ 860 h 2552"/>
                <a:gd name="T70" fmla="*/ 1161 w 1326"/>
                <a:gd name="T71" fmla="*/ 1169 h 2552"/>
                <a:gd name="T72" fmla="*/ 1186 w 1326"/>
                <a:gd name="T73" fmla="*/ 1479 h 2552"/>
                <a:gd name="T74" fmla="*/ 1237 w 1326"/>
                <a:gd name="T75" fmla="*/ 1644 h 2552"/>
                <a:gd name="T76" fmla="*/ 1301 w 1326"/>
                <a:gd name="T77" fmla="*/ 1854 h 2552"/>
                <a:gd name="T78" fmla="*/ 1316 w 1326"/>
                <a:gd name="T79" fmla="*/ 2075 h 2552"/>
                <a:gd name="T80" fmla="*/ 1244 w 1326"/>
                <a:gd name="T81" fmla="*/ 2316 h 2552"/>
                <a:gd name="T82" fmla="*/ 1220 w 1326"/>
                <a:gd name="T83" fmla="*/ 2288 h 2552"/>
                <a:gd name="T84" fmla="*/ 1149 w 1326"/>
                <a:gd name="T85" fmla="*/ 2343 h 2552"/>
                <a:gd name="T86" fmla="*/ 1099 w 1326"/>
                <a:gd name="T87" fmla="*/ 2373 h 2552"/>
                <a:gd name="T88" fmla="*/ 943 w 1326"/>
                <a:gd name="T89" fmla="*/ 2479 h 2552"/>
                <a:gd name="T90" fmla="*/ 909 w 1326"/>
                <a:gd name="T91" fmla="*/ 2457 h 2552"/>
                <a:gd name="T92" fmla="*/ 858 w 1326"/>
                <a:gd name="T93" fmla="*/ 2458 h 2552"/>
                <a:gd name="T94" fmla="*/ 831 w 1326"/>
                <a:gd name="T95" fmla="*/ 2429 h 2552"/>
                <a:gd name="T96" fmla="*/ 789 w 1326"/>
                <a:gd name="T97" fmla="*/ 2450 h 2552"/>
                <a:gd name="T98" fmla="*/ 699 w 1326"/>
                <a:gd name="T99" fmla="*/ 2467 h 2552"/>
                <a:gd name="T100" fmla="*/ 719 w 1326"/>
                <a:gd name="T101" fmla="*/ 2423 h 2552"/>
                <a:gd name="T102" fmla="*/ 812 w 1326"/>
                <a:gd name="T103" fmla="*/ 2323 h 2552"/>
                <a:gd name="T104" fmla="*/ 883 w 1326"/>
                <a:gd name="T105" fmla="*/ 2098 h 2552"/>
                <a:gd name="T106" fmla="*/ 871 w 1326"/>
                <a:gd name="T107" fmla="*/ 1684 h 2552"/>
                <a:gd name="T108" fmla="*/ 899 w 1326"/>
                <a:gd name="T109" fmla="*/ 1257 h 2552"/>
                <a:gd name="T110" fmla="*/ 1000 w 1326"/>
                <a:gd name="T111" fmla="*/ 1138 h 2552"/>
                <a:gd name="T112" fmla="*/ 1099 w 1326"/>
                <a:gd name="T113" fmla="*/ 930 h 2552"/>
                <a:gd name="T114" fmla="*/ 1137 w 1326"/>
                <a:gd name="T115" fmla="*/ 702 h 2552"/>
                <a:gd name="T116" fmla="*/ 1123 w 1326"/>
                <a:gd name="T117" fmla="*/ 557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6" h="2552">
                  <a:moveTo>
                    <a:pt x="1123" y="557"/>
                  </a:moveTo>
                  <a:lnTo>
                    <a:pt x="1123" y="557"/>
                  </a:lnTo>
                  <a:lnTo>
                    <a:pt x="1110" y="513"/>
                  </a:lnTo>
                  <a:lnTo>
                    <a:pt x="1097" y="469"/>
                  </a:lnTo>
                  <a:lnTo>
                    <a:pt x="1088" y="447"/>
                  </a:lnTo>
                  <a:lnTo>
                    <a:pt x="1080" y="427"/>
                  </a:lnTo>
                  <a:lnTo>
                    <a:pt x="1071" y="405"/>
                  </a:lnTo>
                  <a:lnTo>
                    <a:pt x="1060" y="385"/>
                  </a:lnTo>
                  <a:lnTo>
                    <a:pt x="1060" y="385"/>
                  </a:lnTo>
                  <a:lnTo>
                    <a:pt x="1049" y="365"/>
                  </a:lnTo>
                  <a:lnTo>
                    <a:pt x="1037" y="345"/>
                  </a:lnTo>
                  <a:lnTo>
                    <a:pt x="1024" y="327"/>
                  </a:lnTo>
                  <a:lnTo>
                    <a:pt x="1009" y="309"/>
                  </a:lnTo>
                  <a:lnTo>
                    <a:pt x="995" y="292"/>
                  </a:lnTo>
                  <a:lnTo>
                    <a:pt x="978" y="277"/>
                  </a:lnTo>
                  <a:lnTo>
                    <a:pt x="960" y="263"/>
                  </a:lnTo>
                  <a:lnTo>
                    <a:pt x="940" y="251"/>
                  </a:lnTo>
                  <a:lnTo>
                    <a:pt x="934" y="243"/>
                  </a:lnTo>
                  <a:lnTo>
                    <a:pt x="934" y="243"/>
                  </a:lnTo>
                  <a:lnTo>
                    <a:pt x="931" y="242"/>
                  </a:lnTo>
                  <a:lnTo>
                    <a:pt x="927" y="242"/>
                  </a:lnTo>
                  <a:lnTo>
                    <a:pt x="927" y="242"/>
                  </a:lnTo>
                  <a:lnTo>
                    <a:pt x="916" y="250"/>
                  </a:lnTo>
                  <a:lnTo>
                    <a:pt x="905" y="256"/>
                  </a:lnTo>
                  <a:lnTo>
                    <a:pt x="882" y="267"/>
                  </a:lnTo>
                  <a:lnTo>
                    <a:pt x="835" y="285"/>
                  </a:lnTo>
                  <a:lnTo>
                    <a:pt x="835" y="285"/>
                  </a:lnTo>
                  <a:lnTo>
                    <a:pt x="805" y="297"/>
                  </a:lnTo>
                  <a:lnTo>
                    <a:pt x="774" y="311"/>
                  </a:lnTo>
                  <a:lnTo>
                    <a:pt x="745" y="327"/>
                  </a:lnTo>
                  <a:lnTo>
                    <a:pt x="717" y="344"/>
                  </a:lnTo>
                  <a:lnTo>
                    <a:pt x="660" y="379"/>
                  </a:lnTo>
                  <a:lnTo>
                    <a:pt x="631" y="396"/>
                  </a:lnTo>
                  <a:lnTo>
                    <a:pt x="603" y="412"/>
                  </a:lnTo>
                  <a:lnTo>
                    <a:pt x="603" y="412"/>
                  </a:lnTo>
                  <a:lnTo>
                    <a:pt x="554" y="440"/>
                  </a:lnTo>
                  <a:lnTo>
                    <a:pt x="530" y="455"/>
                  </a:lnTo>
                  <a:lnTo>
                    <a:pt x="507" y="470"/>
                  </a:lnTo>
                  <a:lnTo>
                    <a:pt x="507" y="470"/>
                  </a:lnTo>
                  <a:lnTo>
                    <a:pt x="486" y="489"/>
                  </a:lnTo>
                  <a:lnTo>
                    <a:pt x="468" y="508"/>
                  </a:lnTo>
                  <a:lnTo>
                    <a:pt x="451" y="527"/>
                  </a:lnTo>
                  <a:lnTo>
                    <a:pt x="434" y="549"/>
                  </a:lnTo>
                  <a:lnTo>
                    <a:pt x="434" y="549"/>
                  </a:lnTo>
                  <a:lnTo>
                    <a:pt x="413" y="578"/>
                  </a:lnTo>
                  <a:lnTo>
                    <a:pt x="394" y="608"/>
                  </a:lnTo>
                  <a:lnTo>
                    <a:pt x="375" y="638"/>
                  </a:lnTo>
                  <a:lnTo>
                    <a:pt x="358" y="668"/>
                  </a:lnTo>
                  <a:lnTo>
                    <a:pt x="371" y="639"/>
                  </a:lnTo>
                  <a:lnTo>
                    <a:pt x="371" y="639"/>
                  </a:lnTo>
                  <a:lnTo>
                    <a:pt x="365" y="680"/>
                  </a:lnTo>
                  <a:lnTo>
                    <a:pt x="360" y="723"/>
                  </a:lnTo>
                  <a:lnTo>
                    <a:pt x="359" y="764"/>
                  </a:lnTo>
                  <a:lnTo>
                    <a:pt x="359" y="807"/>
                  </a:lnTo>
                  <a:lnTo>
                    <a:pt x="361" y="827"/>
                  </a:lnTo>
                  <a:lnTo>
                    <a:pt x="362" y="849"/>
                  </a:lnTo>
                  <a:lnTo>
                    <a:pt x="366" y="870"/>
                  </a:lnTo>
                  <a:lnTo>
                    <a:pt x="368" y="890"/>
                  </a:lnTo>
                  <a:lnTo>
                    <a:pt x="373" y="911"/>
                  </a:lnTo>
                  <a:lnTo>
                    <a:pt x="378" y="932"/>
                  </a:lnTo>
                  <a:lnTo>
                    <a:pt x="384" y="951"/>
                  </a:lnTo>
                  <a:lnTo>
                    <a:pt x="391" y="972"/>
                  </a:lnTo>
                  <a:lnTo>
                    <a:pt x="391" y="972"/>
                  </a:lnTo>
                  <a:lnTo>
                    <a:pt x="391" y="974"/>
                  </a:lnTo>
                  <a:lnTo>
                    <a:pt x="390" y="978"/>
                  </a:lnTo>
                  <a:lnTo>
                    <a:pt x="382" y="984"/>
                  </a:lnTo>
                  <a:lnTo>
                    <a:pt x="382" y="984"/>
                  </a:lnTo>
                  <a:lnTo>
                    <a:pt x="381" y="985"/>
                  </a:lnTo>
                  <a:lnTo>
                    <a:pt x="381" y="987"/>
                  </a:lnTo>
                  <a:lnTo>
                    <a:pt x="381" y="987"/>
                  </a:lnTo>
                  <a:lnTo>
                    <a:pt x="375" y="1046"/>
                  </a:lnTo>
                  <a:lnTo>
                    <a:pt x="370" y="1105"/>
                  </a:lnTo>
                  <a:lnTo>
                    <a:pt x="366" y="1165"/>
                  </a:lnTo>
                  <a:lnTo>
                    <a:pt x="364" y="1224"/>
                  </a:lnTo>
                  <a:lnTo>
                    <a:pt x="362" y="1283"/>
                  </a:lnTo>
                  <a:lnTo>
                    <a:pt x="362" y="1343"/>
                  </a:lnTo>
                  <a:lnTo>
                    <a:pt x="365" y="1463"/>
                  </a:lnTo>
                  <a:lnTo>
                    <a:pt x="368" y="1582"/>
                  </a:lnTo>
                  <a:lnTo>
                    <a:pt x="375" y="1701"/>
                  </a:lnTo>
                  <a:lnTo>
                    <a:pt x="379" y="1821"/>
                  </a:lnTo>
                  <a:lnTo>
                    <a:pt x="384" y="1940"/>
                  </a:lnTo>
                  <a:lnTo>
                    <a:pt x="384" y="1940"/>
                  </a:lnTo>
                  <a:lnTo>
                    <a:pt x="387" y="2010"/>
                  </a:lnTo>
                  <a:lnTo>
                    <a:pt x="390" y="2081"/>
                  </a:lnTo>
                  <a:lnTo>
                    <a:pt x="393" y="2116"/>
                  </a:lnTo>
                  <a:lnTo>
                    <a:pt x="396" y="2151"/>
                  </a:lnTo>
                  <a:lnTo>
                    <a:pt x="402" y="2186"/>
                  </a:lnTo>
                  <a:lnTo>
                    <a:pt x="408" y="2220"/>
                  </a:lnTo>
                  <a:lnTo>
                    <a:pt x="408" y="2220"/>
                  </a:lnTo>
                  <a:lnTo>
                    <a:pt x="418" y="2254"/>
                  </a:lnTo>
                  <a:lnTo>
                    <a:pt x="429" y="2288"/>
                  </a:lnTo>
                  <a:lnTo>
                    <a:pt x="442" y="2321"/>
                  </a:lnTo>
                  <a:lnTo>
                    <a:pt x="457" y="2353"/>
                  </a:lnTo>
                  <a:lnTo>
                    <a:pt x="467" y="2367"/>
                  </a:lnTo>
                  <a:lnTo>
                    <a:pt x="475" y="2382"/>
                  </a:lnTo>
                  <a:lnTo>
                    <a:pt x="485" y="2396"/>
                  </a:lnTo>
                  <a:lnTo>
                    <a:pt x="496" y="2411"/>
                  </a:lnTo>
                  <a:lnTo>
                    <a:pt x="507" y="2424"/>
                  </a:lnTo>
                  <a:lnTo>
                    <a:pt x="519" y="2436"/>
                  </a:lnTo>
                  <a:lnTo>
                    <a:pt x="531" y="2448"/>
                  </a:lnTo>
                  <a:lnTo>
                    <a:pt x="544" y="2459"/>
                  </a:lnTo>
                  <a:lnTo>
                    <a:pt x="544" y="2459"/>
                  </a:lnTo>
                  <a:lnTo>
                    <a:pt x="545" y="2462"/>
                  </a:lnTo>
                  <a:lnTo>
                    <a:pt x="554" y="2487"/>
                  </a:lnTo>
                  <a:lnTo>
                    <a:pt x="554" y="2487"/>
                  </a:lnTo>
                  <a:lnTo>
                    <a:pt x="555" y="2490"/>
                  </a:lnTo>
                  <a:lnTo>
                    <a:pt x="556" y="2491"/>
                  </a:lnTo>
                  <a:lnTo>
                    <a:pt x="556" y="2491"/>
                  </a:lnTo>
                  <a:lnTo>
                    <a:pt x="564" y="2493"/>
                  </a:lnTo>
                  <a:lnTo>
                    <a:pt x="571" y="2497"/>
                  </a:lnTo>
                  <a:lnTo>
                    <a:pt x="577" y="2502"/>
                  </a:lnTo>
                  <a:lnTo>
                    <a:pt x="583" y="2507"/>
                  </a:lnTo>
                  <a:lnTo>
                    <a:pt x="588" y="2511"/>
                  </a:lnTo>
                  <a:lnTo>
                    <a:pt x="593" y="2518"/>
                  </a:lnTo>
                  <a:lnTo>
                    <a:pt x="597" y="2524"/>
                  </a:lnTo>
                  <a:lnTo>
                    <a:pt x="601" y="2531"/>
                  </a:lnTo>
                  <a:lnTo>
                    <a:pt x="601" y="2531"/>
                  </a:lnTo>
                  <a:lnTo>
                    <a:pt x="603" y="2537"/>
                  </a:lnTo>
                  <a:lnTo>
                    <a:pt x="603" y="2539"/>
                  </a:lnTo>
                  <a:lnTo>
                    <a:pt x="602" y="2542"/>
                  </a:lnTo>
                  <a:lnTo>
                    <a:pt x="602" y="2542"/>
                  </a:lnTo>
                  <a:lnTo>
                    <a:pt x="601" y="2545"/>
                  </a:lnTo>
                  <a:lnTo>
                    <a:pt x="597" y="2547"/>
                  </a:lnTo>
                  <a:lnTo>
                    <a:pt x="591" y="2549"/>
                  </a:lnTo>
                  <a:lnTo>
                    <a:pt x="591" y="2549"/>
                  </a:lnTo>
                  <a:lnTo>
                    <a:pt x="574" y="2550"/>
                  </a:lnTo>
                  <a:lnTo>
                    <a:pt x="557" y="2552"/>
                  </a:lnTo>
                  <a:lnTo>
                    <a:pt x="542" y="2550"/>
                  </a:lnTo>
                  <a:lnTo>
                    <a:pt x="525" y="2548"/>
                  </a:lnTo>
                  <a:lnTo>
                    <a:pt x="509" y="2543"/>
                  </a:lnTo>
                  <a:lnTo>
                    <a:pt x="493" y="2538"/>
                  </a:lnTo>
                  <a:lnTo>
                    <a:pt x="477" y="2532"/>
                  </a:lnTo>
                  <a:lnTo>
                    <a:pt x="462" y="2526"/>
                  </a:lnTo>
                  <a:lnTo>
                    <a:pt x="462" y="2526"/>
                  </a:lnTo>
                  <a:lnTo>
                    <a:pt x="433" y="2511"/>
                  </a:lnTo>
                  <a:lnTo>
                    <a:pt x="404" y="2494"/>
                  </a:lnTo>
                  <a:lnTo>
                    <a:pt x="375" y="2479"/>
                  </a:lnTo>
                  <a:lnTo>
                    <a:pt x="344" y="2463"/>
                  </a:lnTo>
                  <a:lnTo>
                    <a:pt x="344" y="2463"/>
                  </a:lnTo>
                  <a:lnTo>
                    <a:pt x="336" y="2461"/>
                  </a:lnTo>
                  <a:lnTo>
                    <a:pt x="331" y="2459"/>
                  </a:lnTo>
                  <a:lnTo>
                    <a:pt x="326" y="2459"/>
                  </a:lnTo>
                  <a:lnTo>
                    <a:pt x="326" y="2459"/>
                  </a:lnTo>
                  <a:lnTo>
                    <a:pt x="321" y="2462"/>
                  </a:lnTo>
                  <a:lnTo>
                    <a:pt x="316" y="2465"/>
                  </a:lnTo>
                  <a:lnTo>
                    <a:pt x="312" y="2470"/>
                  </a:lnTo>
                  <a:lnTo>
                    <a:pt x="308" y="2475"/>
                  </a:lnTo>
                  <a:lnTo>
                    <a:pt x="281" y="2513"/>
                  </a:lnTo>
                  <a:lnTo>
                    <a:pt x="281" y="2513"/>
                  </a:lnTo>
                  <a:lnTo>
                    <a:pt x="280" y="2514"/>
                  </a:lnTo>
                  <a:lnTo>
                    <a:pt x="276" y="2515"/>
                  </a:lnTo>
                  <a:lnTo>
                    <a:pt x="274" y="2514"/>
                  </a:lnTo>
                  <a:lnTo>
                    <a:pt x="273" y="2511"/>
                  </a:lnTo>
                  <a:lnTo>
                    <a:pt x="273" y="2511"/>
                  </a:lnTo>
                  <a:lnTo>
                    <a:pt x="272" y="2508"/>
                  </a:lnTo>
                  <a:lnTo>
                    <a:pt x="272" y="2508"/>
                  </a:lnTo>
                  <a:lnTo>
                    <a:pt x="269" y="2505"/>
                  </a:lnTo>
                  <a:lnTo>
                    <a:pt x="267" y="2505"/>
                  </a:lnTo>
                  <a:lnTo>
                    <a:pt x="263" y="2507"/>
                  </a:lnTo>
                  <a:lnTo>
                    <a:pt x="262" y="2509"/>
                  </a:lnTo>
                  <a:lnTo>
                    <a:pt x="262" y="2509"/>
                  </a:lnTo>
                  <a:lnTo>
                    <a:pt x="255" y="2525"/>
                  </a:lnTo>
                  <a:lnTo>
                    <a:pt x="246" y="2539"/>
                  </a:lnTo>
                  <a:lnTo>
                    <a:pt x="246" y="2539"/>
                  </a:lnTo>
                  <a:lnTo>
                    <a:pt x="244" y="2542"/>
                  </a:lnTo>
                  <a:lnTo>
                    <a:pt x="241" y="2542"/>
                  </a:lnTo>
                  <a:lnTo>
                    <a:pt x="239" y="2541"/>
                  </a:lnTo>
                  <a:lnTo>
                    <a:pt x="238" y="2538"/>
                  </a:lnTo>
                  <a:lnTo>
                    <a:pt x="201" y="2451"/>
                  </a:lnTo>
                  <a:lnTo>
                    <a:pt x="201" y="2451"/>
                  </a:lnTo>
                  <a:lnTo>
                    <a:pt x="198" y="2445"/>
                  </a:lnTo>
                  <a:lnTo>
                    <a:pt x="195" y="2442"/>
                  </a:lnTo>
                  <a:lnTo>
                    <a:pt x="192" y="2442"/>
                  </a:lnTo>
                  <a:lnTo>
                    <a:pt x="192" y="2442"/>
                  </a:lnTo>
                  <a:lnTo>
                    <a:pt x="188" y="2444"/>
                  </a:lnTo>
                  <a:lnTo>
                    <a:pt x="184" y="2447"/>
                  </a:lnTo>
                  <a:lnTo>
                    <a:pt x="184" y="2447"/>
                  </a:lnTo>
                  <a:lnTo>
                    <a:pt x="173" y="2462"/>
                  </a:lnTo>
                  <a:lnTo>
                    <a:pt x="164" y="2476"/>
                  </a:lnTo>
                  <a:lnTo>
                    <a:pt x="154" y="2492"/>
                  </a:lnTo>
                  <a:lnTo>
                    <a:pt x="146" y="2508"/>
                  </a:lnTo>
                  <a:lnTo>
                    <a:pt x="146" y="2508"/>
                  </a:lnTo>
                  <a:lnTo>
                    <a:pt x="144" y="2510"/>
                  </a:lnTo>
                  <a:lnTo>
                    <a:pt x="141" y="2510"/>
                  </a:lnTo>
                  <a:lnTo>
                    <a:pt x="135" y="2510"/>
                  </a:lnTo>
                  <a:lnTo>
                    <a:pt x="135" y="2510"/>
                  </a:lnTo>
                  <a:lnTo>
                    <a:pt x="131" y="2508"/>
                  </a:lnTo>
                  <a:lnTo>
                    <a:pt x="130" y="2505"/>
                  </a:lnTo>
                  <a:lnTo>
                    <a:pt x="130" y="2505"/>
                  </a:lnTo>
                  <a:lnTo>
                    <a:pt x="124" y="2464"/>
                  </a:lnTo>
                  <a:lnTo>
                    <a:pt x="115" y="2423"/>
                  </a:lnTo>
                  <a:lnTo>
                    <a:pt x="107" y="2382"/>
                  </a:lnTo>
                  <a:lnTo>
                    <a:pt x="98" y="2340"/>
                  </a:lnTo>
                  <a:lnTo>
                    <a:pt x="78" y="2258"/>
                  </a:lnTo>
                  <a:lnTo>
                    <a:pt x="57" y="2177"/>
                  </a:lnTo>
                  <a:lnTo>
                    <a:pt x="38" y="2094"/>
                  </a:lnTo>
                  <a:lnTo>
                    <a:pt x="29" y="2053"/>
                  </a:lnTo>
                  <a:lnTo>
                    <a:pt x="21" y="2012"/>
                  </a:lnTo>
                  <a:lnTo>
                    <a:pt x="15" y="1970"/>
                  </a:lnTo>
                  <a:lnTo>
                    <a:pt x="9" y="1929"/>
                  </a:lnTo>
                  <a:lnTo>
                    <a:pt x="4" y="1888"/>
                  </a:lnTo>
                  <a:lnTo>
                    <a:pt x="1" y="1845"/>
                  </a:lnTo>
                  <a:lnTo>
                    <a:pt x="1" y="1845"/>
                  </a:lnTo>
                  <a:lnTo>
                    <a:pt x="0" y="1816"/>
                  </a:lnTo>
                  <a:lnTo>
                    <a:pt x="0" y="1786"/>
                  </a:lnTo>
                  <a:lnTo>
                    <a:pt x="3" y="1726"/>
                  </a:lnTo>
                  <a:lnTo>
                    <a:pt x="7" y="1668"/>
                  </a:lnTo>
                  <a:lnTo>
                    <a:pt x="13" y="1609"/>
                  </a:lnTo>
                  <a:lnTo>
                    <a:pt x="22" y="1549"/>
                  </a:lnTo>
                  <a:lnTo>
                    <a:pt x="30" y="1491"/>
                  </a:lnTo>
                  <a:lnTo>
                    <a:pt x="49" y="1373"/>
                  </a:lnTo>
                  <a:lnTo>
                    <a:pt x="49" y="1373"/>
                  </a:lnTo>
                  <a:lnTo>
                    <a:pt x="56" y="1317"/>
                  </a:lnTo>
                  <a:lnTo>
                    <a:pt x="63" y="1263"/>
                  </a:lnTo>
                  <a:lnTo>
                    <a:pt x="69" y="1207"/>
                  </a:lnTo>
                  <a:lnTo>
                    <a:pt x="74" y="1152"/>
                  </a:lnTo>
                  <a:lnTo>
                    <a:pt x="79" y="1097"/>
                  </a:lnTo>
                  <a:lnTo>
                    <a:pt x="83" y="1041"/>
                  </a:lnTo>
                  <a:lnTo>
                    <a:pt x="85" y="985"/>
                  </a:lnTo>
                  <a:lnTo>
                    <a:pt x="87" y="930"/>
                  </a:lnTo>
                  <a:lnTo>
                    <a:pt x="87" y="930"/>
                  </a:lnTo>
                  <a:lnTo>
                    <a:pt x="89" y="928"/>
                  </a:lnTo>
                  <a:lnTo>
                    <a:pt x="90" y="925"/>
                  </a:lnTo>
                  <a:lnTo>
                    <a:pt x="92" y="925"/>
                  </a:lnTo>
                  <a:lnTo>
                    <a:pt x="95" y="925"/>
                  </a:lnTo>
                  <a:lnTo>
                    <a:pt x="95" y="925"/>
                  </a:lnTo>
                  <a:lnTo>
                    <a:pt x="95" y="925"/>
                  </a:lnTo>
                  <a:lnTo>
                    <a:pt x="97" y="927"/>
                  </a:lnTo>
                  <a:lnTo>
                    <a:pt x="100" y="925"/>
                  </a:lnTo>
                  <a:lnTo>
                    <a:pt x="102" y="924"/>
                  </a:lnTo>
                  <a:lnTo>
                    <a:pt x="102" y="922"/>
                  </a:lnTo>
                  <a:lnTo>
                    <a:pt x="102" y="922"/>
                  </a:lnTo>
                  <a:lnTo>
                    <a:pt x="109" y="878"/>
                  </a:lnTo>
                  <a:lnTo>
                    <a:pt x="114" y="834"/>
                  </a:lnTo>
                  <a:lnTo>
                    <a:pt x="118" y="791"/>
                  </a:lnTo>
                  <a:lnTo>
                    <a:pt x="121" y="747"/>
                  </a:lnTo>
                  <a:lnTo>
                    <a:pt x="127" y="658"/>
                  </a:lnTo>
                  <a:lnTo>
                    <a:pt x="133" y="571"/>
                  </a:lnTo>
                  <a:lnTo>
                    <a:pt x="138" y="527"/>
                  </a:lnTo>
                  <a:lnTo>
                    <a:pt x="144" y="484"/>
                  </a:lnTo>
                  <a:lnTo>
                    <a:pt x="152" y="441"/>
                  </a:lnTo>
                  <a:lnTo>
                    <a:pt x="160" y="399"/>
                  </a:lnTo>
                  <a:lnTo>
                    <a:pt x="171" y="358"/>
                  </a:lnTo>
                  <a:lnTo>
                    <a:pt x="184" y="316"/>
                  </a:lnTo>
                  <a:lnTo>
                    <a:pt x="192" y="297"/>
                  </a:lnTo>
                  <a:lnTo>
                    <a:pt x="200" y="276"/>
                  </a:lnTo>
                  <a:lnTo>
                    <a:pt x="210" y="257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33" y="214"/>
                  </a:lnTo>
                  <a:lnTo>
                    <a:pt x="247" y="191"/>
                  </a:lnTo>
                  <a:lnTo>
                    <a:pt x="263" y="169"/>
                  </a:lnTo>
                  <a:lnTo>
                    <a:pt x="281" y="149"/>
                  </a:lnTo>
                  <a:lnTo>
                    <a:pt x="281" y="149"/>
                  </a:lnTo>
                  <a:lnTo>
                    <a:pt x="293" y="138"/>
                  </a:lnTo>
                  <a:lnTo>
                    <a:pt x="304" y="128"/>
                  </a:lnTo>
                  <a:lnTo>
                    <a:pt x="330" y="110"/>
                  </a:lnTo>
                  <a:lnTo>
                    <a:pt x="356" y="93"/>
                  </a:lnTo>
                  <a:lnTo>
                    <a:pt x="383" y="78"/>
                  </a:lnTo>
                  <a:lnTo>
                    <a:pt x="383" y="78"/>
                  </a:lnTo>
                  <a:lnTo>
                    <a:pt x="410" y="64"/>
                  </a:lnTo>
                  <a:lnTo>
                    <a:pt x="438" y="52"/>
                  </a:lnTo>
                  <a:lnTo>
                    <a:pt x="465" y="40"/>
                  </a:lnTo>
                  <a:lnTo>
                    <a:pt x="493" y="29"/>
                  </a:lnTo>
                  <a:lnTo>
                    <a:pt x="522" y="20"/>
                  </a:lnTo>
                  <a:lnTo>
                    <a:pt x="551" y="13"/>
                  </a:lnTo>
                  <a:lnTo>
                    <a:pt x="582" y="7"/>
                  </a:lnTo>
                  <a:lnTo>
                    <a:pt x="611" y="2"/>
                  </a:lnTo>
                  <a:lnTo>
                    <a:pt x="611" y="2"/>
                  </a:lnTo>
                  <a:lnTo>
                    <a:pt x="641" y="1"/>
                  </a:lnTo>
                  <a:lnTo>
                    <a:pt x="671" y="0"/>
                  </a:lnTo>
                  <a:lnTo>
                    <a:pt x="700" y="2"/>
                  </a:lnTo>
                  <a:lnTo>
                    <a:pt x="731" y="6"/>
                  </a:lnTo>
                  <a:lnTo>
                    <a:pt x="760" y="13"/>
                  </a:lnTo>
                  <a:lnTo>
                    <a:pt x="788" y="21"/>
                  </a:lnTo>
                  <a:lnTo>
                    <a:pt x="815" y="32"/>
                  </a:lnTo>
                  <a:lnTo>
                    <a:pt x="842" y="46"/>
                  </a:lnTo>
                  <a:lnTo>
                    <a:pt x="842" y="46"/>
                  </a:lnTo>
                  <a:lnTo>
                    <a:pt x="845" y="47"/>
                  </a:lnTo>
                  <a:lnTo>
                    <a:pt x="847" y="46"/>
                  </a:lnTo>
                  <a:lnTo>
                    <a:pt x="864" y="36"/>
                  </a:lnTo>
                  <a:lnTo>
                    <a:pt x="864" y="36"/>
                  </a:lnTo>
                  <a:lnTo>
                    <a:pt x="866" y="35"/>
                  </a:lnTo>
                  <a:lnTo>
                    <a:pt x="866" y="35"/>
                  </a:lnTo>
                  <a:lnTo>
                    <a:pt x="883" y="32"/>
                  </a:lnTo>
                  <a:lnTo>
                    <a:pt x="900" y="34"/>
                  </a:lnTo>
                  <a:lnTo>
                    <a:pt x="917" y="36"/>
                  </a:lnTo>
                  <a:lnTo>
                    <a:pt x="934" y="41"/>
                  </a:lnTo>
                  <a:lnTo>
                    <a:pt x="951" y="47"/>
                  </a:lnTo>
                  <a:lnTo>
                    <a:pt x="967" y="55"/>
                  </a:lnTo>
                  <a:lnTo>
                    <a:pt x="981" y="65"/>
                  </a:lnTo>
                  <a:lnTo>
                    <a:pt x="995" y="76"/>
                  </a:lnTo>
                  <a:lnTo>
                    <a:pt x="995" y="76"/>
                  </a:lnTo>
                  <a:lnTo>
                    <a:pt x="1007" y="88"/>
                  </a:lnTo>
                  <a:lnTo>
                    <a:pt x="1019" y="101"/>
                  </a:lnTo>
                  <a:lnTo>
                    <a:pt x="1030" y="115"/>
                  </a:lnTo>
                  <a:lnTo>
                    <a:pt x="1040" y="129"/>
                  </a:lnTo>
                  <a:lnTo>
                    <a:pt x="1059" y="160"/>
                  </a:lnTo>
                  <a:lnTo>
                    <a:pt x="1075" y="191"/>
                  </a:lnTo>
                  <a:lnTo>
                    <a:pt x="1075" y="191"/>
                  </a:lnTo>
                  <a:lnTo>
                    <a:pt x="1095" y="233"/>
                  </a:lnTo>
                  <a:lnTo>
                    <a:pt x="1115" y="275"/>
                  </a:lnTo>
                  <a:lnTo>
                    <a:pt x="1132" y="317"/>
                  </a:lnTo>
                  <a:lnTo>
                    <a:pt x="1149" y="361"/>
                  </a:lnTo>
                  <a:lnTo>
                    <a:pt x="1163" y="405"/>
                  </a:lnTo>
                  <a:lnTo>
                    <a:pt x="1175" y="450"/>
                  </a:lnTo>
                  <a:lnTo>
                    <a:pt x="1187" y="495"/>
                  </a:lnTo>
                  <a:lnTo>
                    <a:pt x="1197" y="540"/>
                  </a:lnTo>
                  <a:lnTo>
                    <a:pt x="1204" y="584"/>
                  </a:lnTo>
                  <a:lnTo>
                    <a:pt x="1210" y="631"/>
                  </a:lnTo>
                  <a:lnTo>
                    <a:pt x="1215" y="675"/>
                  </a:lnTo>
                  <a:lnTo>
                    <a:pt x="1218" y="722"/>
                  </a:lnTo>
                  <a:lnTo>
                    <a:pt x="1218" y="768"/>
                  </a:lnTo>
                  <a:lnTo>
                    <a:pt x="1215" y="814"/>
                  </a:lnTo>
                  <a:lnTo>
                    <a:pt x="1212" y="860"/>
                  </a:lnTo>
                  <a:lnTo>
                    <a:pt x="1206" y="905"/>
                  </a:lnTo>
                  <a:lnTo>
                    <a:pt x="1206" y="905"/>
                  </a:lnTo>
                  <a:lnTo>
                    <a:pt x="1197" y="955"/>
                  </a:lnTo>
                  <a:lnTo>
                    <a:pt x="1187" y="1003"/>
                  </a:lnTo>
                  <a:lnTo>
                    <a:pt x="1178" y="1052"/>
                  </a:lnTo>
                  <a:lnTo>
                    <a:pt x="1168" y="1100"/>
                  </a:lnTo>
                  <a:lnTo>
                    <a:pt x="1168" y="1100"/>
                  </a:lnTo>
                  <a:lnTo>
                    <a:pt x="1163" y="1135"/>
                  </a:lnTo>
                  <a:lnTo>
                    <a:pt x="1161" y="1169"/>
                  </a:lnTo>
                  <a:lnTo>
                    <a:pt x="1158" y="1205"/>
                  </a:lnTo>
                  <a:lnTo>
                    <a:pt x="1157" y="1239"/>
                  </a:lnTo>
                  <a:lnTo>
                    <a:pt x="1158" y="1274"/>
                  </a:lnTo>
                  <a:lnTo>
                    <a:pt x="1160" y="1308"/>
                  </a:lnTo>
                  <a:lnTo>
                    <a:pt x="1162" y="1343"/>
                  </a:lnTo>
                  <a:lnTo>
                    <a:pt x="1167" y="1377"/>
                  </a:lnTo>
                  <a:lnTo>
                    <a:pt x="1172" y="1411"/>
                  </a:lnTo>
                  <a:lnTo>
                    <a:pt x="1179" y="1445"/>
                  </a:lnTo>
                  <a:lnTo>
                    <a:pt x="1186" y="1479"/>
                  </a:lnTo>
                  <a:lnTo>
                    <a:pt x="1196" y="1513"/>
                  </a:lnTo>
                  <a:lnTo>
                    <a:pt x="1206" y="1546"/>
                  </a:lnTo>
                  <a:lnTo>
                    <a:pt x="1218" y="1578"/>
                  </a:lnTo>
                  <a:lnTo>
                    <a:pt x="1230" y="1611"/>
                  </a:lnTo>
                  <a:lnTo>
                    <a:pt x="1244" y="1643"/>
                  </a:lnTo>
                  <a:lnTo>
                    <a:pt x="1242" y="1643"/>
                  </a:lnTo>
                  <a:lnTo>
                    <a:pt x="1242" y="1643"/>
                  </a:lnTo>
                  <a:lnTo>
                    <a:pt x="1239" y="1643"/>
                  </a:lnTo>
                  <a:lnTo>
                    <a:pt x="1237" y="1644"/>
                  </a:lnTo>
                  <a:lnTo>
                    <a:pt x="1236" y="1646"/>
                  </a:lnTo>
                  <a:lnTo>
                    <a:pt x="1236" y="1649"/>
                  </a:lnTo>
                  <a:lnTo>
                    <a:pt x="1236" y="1649"/>
                  </a:lnTo>
                  <a:lnTo>
                    <a:pt x="1243" y="1674"/>
                  </a:lnTo>
                  <a:lnTo>
                    <a:pt x="1250" y="1701"/>
                  </a:lnTo>
                  <a:lnTo>
                    <a:pt x="1267" y="1752"/>
                  </a:lnTo>
                  <a:lnTo>
                    <a:pt x="1286" y="1803"/>
                  </a:lnTo>
                  <a:lnTo>
                    <a:pt x="1301" y="1854"/>
                  </a:lnTo>
                  <a:lnTo>
                    <a:pt x="1301" y="1854"/>
                  </a:lnTo>
                  <a:lnTo>
                    <a:pt x="1309" y="1882"/>
                  </a:lnTo>
                  <a:lnTo>
                    <a:pt x="1316" y="1908"/>
                  </a:lnTo>
                  <a:lnTo>
                    <a:pt x="1321" y="1936"/>
                  </a:lnTo>
                  <a:lnTo>
                    <a:pt x="1324" y="1964"/>
                  </a:lnTo>
                  <a:lnTo>
                    <a:pt x="1326" y="1992"/>
                  </a:lnTo>
                  <a:lnTo>
                    <a:pt x="1324" y="2020"/>
                  </a:lnTo>
                  <a:lnTo>
                    <a:pt x="1322" y="2048"/>
                  </a:lnTo>
                  <a:lnTo>
                    <a:pt x="1319" y="2061"/>
                  </a:lnTo>
                  <a:lnTo>
                    <a:pt x="1316" y="2075"/>
                  </a:lnTo>
                  <a:lnTo>
                    <a:pt x="1316" y="2075"/>
                  </a:lnTo>
                  <a:lnTo>
                    <a:pt x="1309" y="2100"/>
                  </a:lnTo>
                  <a:lnTo>
                    <a:pt x="1299" y="2124"/>
                  </a:lnTo>
                  <a:lnTo>
                    <a:pt x="1278" y="2172"/>
                  </a:lnTo>
                  <a:lnTo>
                    <a:pt x="1278" y="2172"/>
                  </a:lnTo>
                  <a:lnTo>
                    <a:pt x="1266" y="2207"/>
                  </a:lnTo>
                  <a:lnTo>
                    <a:pt x="1256" y="2243"/>
                  </a:lnTo>
                  <a:lnTo>
                    <a:pt x="1249" y="2280"/>
                  </a:lnTo>
                  <a:lnTo>
                    <a:pt x="1244" y="2316"/>
                  </a:lnTo>
                  <a:lnTo>
                    <a:pt x="1244" y="2316"/>
                  </a:lnTo>
                  <a:lnTo>
                    <a:pt x="1242" y="2320"/>
                  </a:lnTo>
                  <a:lnTo>
                    <a:pt x="1239" y="2321"/>
                  </a:lnTo>
                  <a:lnTo>
                    <a:pt x="1236" y="2320"/>
                  </a:lnTo>
                  <a:lnTo>
                    <a:pt x="1235" y="2317"/>
                  </a:lnTo>
                  <a:lnTo>
                    <a:pt x="1225" y="2291"/>
                  </a:lnTo>
                  <a:lnTo>
                    <a:pt x="1225" y="2291"/>
                  </a:lnTo>
                  <a:lnTo>
                    <a:pt x="1223" y="2289"/>
                  </a:lnTo>
                  <a:lnTo>
                    <a:pt x="1220" y="2288"/>
                  </a:lnTo>
                  <a:lnTo>
                    <a:pt x="1218" y="2288"/>
                  </a:lnTo>
                  <a:lnTo>
                    <a:pt x="1215" y="2289"/>
                  </a:lnTo>
                  <a:lnTo>
                    <a:pt x="1163" y="2362"/>
                  </a:lnTo>
                  <a:lnTo>
                    <a:pt x="1163" y="2362"/>
                  </a:lnTo>
                  <a:lnTo>
                    <a:pt x="1161" y="2363"/>
                  </a:lnTo>
                  <a:lnTo>
                    <a:pt x="1158" y="2365"/>
                  </a:lnTo>
                  <a:lnTo>
                    <a:pt x="1156" y="2363"/>
                  </a:lnTo>
                  <a:lnTo>
                    <a:pt x="1153" y="2361"/>
                  </a:lnTo>
                  <a:lnTo>
                    <a:pt x="1149" y="2343"/>
                  </a:lnTo>
                  <a:lnTo>
                    <a:pt x="1149" y="2343"/>
                  </a:lnTo>
                  <a:lnTo>
                    <a:pt x="1149" y="2340"/>
                  </a:lnTo>
                  <a:lnTo>
                    <a:pt x="1146" y="2339"/>
                  </a:lnTo>
                  <a:lnTo>
                    <a:pt x="1144" y="2338"/>
                  </a:lnTo>
                  <a:lnTo>
                    <a:pt x="1141" y="2339"/>
                  </a:lnTo>
                  <a:lnTo>
                    <a:pt x="1141" y="2339"/>
                  </a:lnTo>
                  <a:lnTo>
                    <a:pt x="1127" y="2349"/>
                  </a:lnTo>
                  <a:lnTo>
                    <a:pt x="1112" y="2360"/>
                  </a:lnTo>
                  <a:lnTo>
                    <a:pt x="1099" y="2373"/>
                  </a:lnTo>
                  <a:lnTo>
                    <a:pt x="1088" y="2388"/>
                  </a:lnTo>
                  <a:lnTo>
                    <a:pt x="1088" y="2388"/>
                  </a:lnTo>
                  <a:lnTo>
                    <a:pt x="1087" y="2389"/>
                  </a:lnTo>
                  <a:lnTo>
                    <a:pt x="950" y="2481"/>
                  </a:lnTo>
                  <a:lnTo>
                    <a:pt x="950" y="2481"/>
                  </a:lnTo>
                  <a:lnTo>
                    <a:pt x="948" y="2482"/>
                  </a:lnTo>
                  <a:lnTo>
                    <a:pt x="946" y="2482"/>
                  </a:lnTo>
                  <a:lnTo>
                    <a:pt x="944" y="2481"/>
                  </a:lnTo>
                  <a:lnTo>
                    <a:pt x="943" y="2479"/>
                  </a:lnTo>
                  <a:lnTo>
                    <a:pt x="943" y="2479"/>
                  </a:lnTo>
                  <a:lnTo>
                    <a:pt x="941" y="2474"/>
                  </a:lnTo>
                  <a:lnTo>
                    <a:pt x="938" y="2470"/>
                  </a:lnTo>
                  <a:lnTo>
                    <a:pt x="934" y="2467"/>
                  </a:lnTo>
                  <a:lnTo>
                    <a:pt x="931" y="2463"/>
                  </a:lnTo>
                  <a:lnTo>
                    <a:pt x="926" y="2461"/>
                  </a:lnTo>
                  <a:lnTo>
                    <a:pt x="920" y="2458"/>
                  </a:lnTo>
                  <a:lnTo>
                    <a:pt x="915" y="2458"/>
                  </a:lnTo>
                  <a:lnTo>
                    <a:pt x="909" y="2457"/>
                  </a:lnTo>
                  <a:lnTo>
                    <a:pt x="909" y="2457"/>
                  </a:lnTo>
                  <a:lnTo>
                    <a:pt x="897" y="2459"/>
                  </a:lnTo>
                  <a:lnTo>
                    <a:pt x="885" y="2461"/>
                  </a:lnTo>
                  <a:lnTo>
                    <a:pt x="872" y="2462"/>
                  </a:lnTo>
                  <a:lnTo>
                    <a:pt x="868" y="2462"/>
                  </a:lnTo>
                  <a:lnTo>
                    <a:pt x="862" y="2462"/>
                  </a:lnTo>
                  <a:lnTo>
                    <a:pt x="862" y="2462"/>
                  </a:lnTo>
                  <a:lnTo>
                    <a:pt x="858" y="2459"/>
                  </a:lnTo>
                  <a:lnTo>
                    <a:pt x="858" y="2458"/>
                  </a:lnTo>
                  <a:lnTo>
                    <a:pt x="858" y="2456"/>
                  </a:lnTo>
                  <a:lnTo>
                    <a:pt x="858" y="2456"/>
                  </a:lnTo>
                  <a:lnTo>
                    <a:pt x="857" y="2451"/>
                  </a:lnTo>
                  <a:lnTo>
                    <a:pt x="855" y="2445"/>
                  </a:lnTo>
                  <a:lnTo>
                    <a:pt x="853" y="2440"/>
                  </a:lnTo>
                  <a:lnTo>
                    <a:pt x="848" y="2436"/>
                  </a:lnTo>
                  <a:lnTo>
                    <a:pt x="843" y="2433"/>
                  </a:lnTo>
                  <a:lnTo>
                    <a:pt x="837" y="2430"/>
                  </a:lnTo>
                  <a:lnTo>
                    <a:pt x="831" y="2429"/>
                  </a:lnTo>
                  <a:lnTo>
                    <a:pt x="826" y="2430"/>
                  </a:lnTo>
                  <a:lnTo>
                    <a:pt x="826" y="2430"/>
                  </a:lnTo>
                  <a:lnTo>
                    <a:pt x="817" y="2433"/>
                  </a:lnTo>
                  <a:lnTo>
                    <a:pt x="809" y="2436"/>
                  </a:lnTo>
                  <a:lnTo>
                    <a:pt x="802" y="2442"/>
                  </a:lnTo>
                  <a:lnTo>
                    <a:pt x="795" y="2448"/>
                  </a:lnTo>
                  <a:lnTo>
                    <a:pt x="795" y="2448"/>
                  </a:lnTo>
                  <a:lnTo>
                    <a:pt x="792" y="2450"/>
                  </a:lnTo>
                  <a:lnTo>
                    <a:pt x="789" y="2450"/>
                  </a:lnTo>
                  <a:lnTo>
                    <a:pt x="788" y="2447"/>
                  </a:lnTo>
                  <a:lnTo>
                    <a:pt x="786" y="2444"/>
                  </a:lnTo>
                  <a:lnTo>
                    <a:pt x="788" y="2430"/>
                  </a:lnTo>
                  <a:lnTo>
                    <a:pt x="788" y="2430"/>
                  </a:lnTo>
                  <a:lnTo>
                    <a:pt x="788" y="2428"/>
                  </a:lnTo>
                  <a:lnTo>
                    <a:pt x="785" y="2425"/>
                  </a:lnTo>
                  <a:lnTo>
                    <a:pt x="783" y="2425"/>
                  </a:lnTo>
                  <a:lnTo>
                    <a:pt x="780" y="2425"/>
                  </a:lnTo>
                  <a:lnTo>
                    <a:pt x="699" y="2467"/>
                  </a:lnTo>
                  <a:lnTo>
                    <a:pt x="699" y="2467"/>
                  </a:lnTo>
                  <a:lnTo>
                    <a:pt x="696" y="2467"/>
                  </a:lnTo>
                  <a:lnTo>
                    <a:pt x="693" y="2465"/>
                  </a:lnTo>
                  <a:lnTo>
                    <a:pt x="692" y="2463"/>
                  </a:lnTo>
                  <a:lnTo>
                    <a:pt x="692" y="2461"/>
                  </a:lnTo>
                  <a:lnTo>
                    <a:pt x="692" y="2461"/>
                  </a:lnTo>
                  <a:lnTo>
                    <a:pt x="699" y="2447"/>
                  </a:lnTo>
                  <a:lnTo>
                    <a:pt x="708" y="2434"/>
                  </a:lnTo>
                  <a:lnTo>
                    <a:pt x="719" y="2423"/>
                  </a:lnTo>
                  <a:lnTo>
                    <a:pt x="729" y="2411"/>
                  </a:lnTo>
                  <a:lnTo>
                    <a:pt x="754" y="2390"/>
                  </a:lnTo>
                  <a:lnTo>
                    <a:pt x="766" y="2379"/>
                  </a:lnTo>
                  <a:lnTo>
                    <a:pt x="777" y="2368"/>
                  </a:lnTo>
                  <a:lnTo>
                    <a:pt x="777" y="2368"/>
                  </a:lnTo>
                  <a:lnTo>
                    <a:pt x="786" y="2357"/>
                  </a:lnTo>
                  <a:lnTo>
                    <a:pt x="795" y="2346"/>
                  </a:lnTo>
                  <a:lnTo>
                    <a:pt x="803" y="2334"/>
                  </a:lnTo>
                  <a:lnTo>
                    <a:pt x="812" y="2323"/>
                  </a:lnTo>
                  <a:lnTo>
                    <a:pt x="825" y="2298"/>
                  </a:lnTo>
                  <a:lnTo>
                    <a:pt x="839" y="2272"/>
                  </a:lnTo>
                  <a:lnTo>
                    <a:pt x="839" y="2272"/>
                  </a:lnTo>
                  <a:lnTo>
                    <a:pt x="851" y="2240"/>
                  </a:lnTo>
                  <a:lnTo>
                    <a:pt x="863" y="2206"/>
                  </a:lnTo>
                  <a:lnTo>
                    <a:pt x="871" y="2172"/>
                  </a:lnTo>
                  <a:lnTo>
                    <a:pt x="878" y="2138"/>
                  </a:lnTo>
                  <a:lnTo>
                    <a:pt x="878" y="2138"/>
                  </a:lnTo>
                  <a:lnTo>
                    <a:pt x="883" y="2098"/>
                  </a:lnTo>
                  <a:lnTo>
                    <a:pt x="887" y="2058"/>
                  </a:lnTo>
                  <a:lnTo>
                    <a:pt x="888" y="2016"/>
                  </a:lnTo>
                  <a:lnTo>
                    <a:pt x="887" y="1975"/>
                  </a:lnTo>
                  <a:lnTo>
                    <a:pt x="885" y="1935"/>
                  </a:lnTo>
                  <a:lnTo>
                    <a:pt x="882" y="1894"/>
                  </a:lnTo>
                  <a:lnTo>
                    <a:pt x="876" y="1813"/>
                  </a:lnTo>
                  <a:lnTo>
                    <a:pt x="876" y="1813"/>
                  </a:lnTo>
                  <a:lnTo>
                    <a:pt x="872" y="1748"/>
                  </a:lnTo>
                  <a:lnTo>
                    <a:pt x="871" y="1684"/>
                  </a:lnTo>
                  <a:lnTo>
                    <a:pt x="870" y="1620"/>
                  </a:lnTo>
                  <a:lnTo>
                    <a:pt x="870" y="1554"/>
                  </a:lnTo>
                  <a:lnTo>
                    <a:pt x="871" y="1490"/>
                  </a:lnTo>
                  <a:lnTo>
                    <a:pt x="875" y="1425"/>
                  </a:lnTo>
                  <a:lnTo>
                    <a:pt x="878" y="1361"/>
                  </a:lnTo>
                  <a:lnTo>
                    <a:pt x="885" y="1297"/>
                  </a:lnTo>
                  <a:lnTo>
                    <a:pt x="885" y="1297"/>
                  </a:lnTo>
                  <a:lnTo>
                    <a:pt x="885" y="1296"/>
                  </a:lnTo>
                  <a:lnTo>
                    <a:pt x="899" y="1257"/>
                  </a:lnTo>
                  <a:lnTo>
                    <a:pt x="899" y="1257"/>
                  </a:lnTo>
                  <a:lnTo>
                    <a:pt x="900" y="1254"/>
                  </a:lnTo>
                  <a:lnTo>
                    <a:pt x="900" y="1254"/>
                  </a:lnTo>
                  <a:lnTo>
                    <a:pt x="918" y="1236"/>
                  </a:lnTo>
                  <a:lnTo>
                    <a:pt x="935" y="1218"/>
                  </a:lnTo>
                  <a:lnTo>
                    <a:pt x="952" y="1198"/>
                  </a:lnTo>
                  <a:lnTo>
                    <a:pt x="969" y="1179"/>
                  </a:lnTo>
                  <a:lnTo>
                    <a:pt x="984" y="1158"/>
                  </a:lnTo>
                  <a:lnTo>
                    <a:pt x="1000" y="1138"/>
                  </a:lnTo>
                  <a:lnTo>
                    <a:pt x="1013" y="1116"/>
                  </a:lnTo>
                  <a:lnTo>
                    <a:pt x="1026" y="1094"/>
                  </a:lnTo>
                  <a:lnTo>
                    <a:pt x="1038" y="1071"/>
                  </a:lnTo>
                  <a:lnTo>
                    <a:pt x="1051" y="1049"/>
                  </a:lnTo>
                  <a:lnTo>
                    <a:pt x="1061" y="1026"/>
                  </a:lnTo>
                  <a:lnTo>
                    <a:pt x="1072" y="1002"/>
                  </a:lnTo>
                  <a:lnTo>
                    <a:pt x="1082" y="979"/>
                  </a:lnTo>
                  <a:lnTo>
                    <a:pt x="1090" y="955"/>
                  </a:lnTo>
                  <a:lnTo>
                    <a:pt x="1099" y="930"/>
                  </a:lnTo>
                  <a:lnTo>
                    <a:pt x="1106" y="905"/>
                  </a:lnTo>
                  <a:lnTo>
                    <a:pt x="1112" y="881"/>
                  </a:lnTo>
                  <a:lnTo>
                    <a:pt x="1118" y="855"/>
                  </a:lnTo>
                  <a:lnTo>
                    <a:pt x="1123" y="830"/>
                  </a:lnTo>
                  <a:lnTo>
                    <a:pt x="1128" y="804"/>
                  </a:lnTo>
                  <a:lnTo>
                    <a:pt x="1130" y="779"/>
                  </a:lnTo>
                  <a:lnTo>
                    <a:pt x="1134" y="753"/>
                  </a:lnTo>
                  <a:lnTo>
                    <a:pt x="1135" y="728"/>
                  </a:lnTo>
                  <a:lnTo>
                    <a:pt x="1137" y="702"/>
                  </a:lnTo>
                  <a:lnTo>
                    <a:pt x="1137" y="675"/>
                  </a:lnTo>
                  <a:lnTo>
                    <a:pt x="1135" y="650"/>
                  </a:lnTo>
                  <a:lnTo>
                    <a:pt x="1134" y="625"/>
                  </a:lnTo>
                  <a:lnTo>
                    <a:pt x="1132" y="599"/>
                  </a:lnTo>
                  <a:lnTo>
                    <a:pt x="1129" y="574"/>
                  </a:lnTo>
                  <a:lnTo>
                    <a:pt x="1124" y="548"/>
                  </a:lnTo>
                  <a:lnTo>
                    <a:pt x="1120" y="523"/>
                  </a:lnTo>
                  <a:lnTo>
                    <a:pt x="1114" y="497"/>
                  </a:lnTo>
                  <a:lnTo>
                    <a:pt x="1123" y="557"/>
                  </a:lnTo>
                  <a:close/>
                </a:path>
              </a:pathLst>
            </a:custGeom>
            <a:solidFill>
              <a:srgbClr val="4F3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6A05636C-824C-08DA-411D-7B457C8BE9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6" y="15"/>
              <a:ext cx="1326" cy="2552"/>
            </a:xfrm>
            <a:custGeom>
              <a:avLst/>
              <a:gdLst>
                <a:gd name="T0" fmla="*/ 1060 w 1326"/>
                <a:gd name="T1" fmla="*/ 385 h 2552"/>
                <a:gd name="T2" fmla="*/ 934 w 1326"/>
                <a:gd name="T3" fmla="*/ 243 h 2552"/>
                <a:gd name="T4" fmla="*/ 835 w 1326"/>
                <a:gd name="T5" fmla="*/ 285 h 2552"/>
                <a:gd name="T6" fmla="*/ 554 w 1326"/>
                <a:gd name="T7" fmla="*/ 440 h 2552"/>
                <a:gd name="T8" fmla="*/ 413 w 1326"/>
                <a:gd name="T9" fmla="*/ 578 h 2552"/>
                <a:gd name="T10" fmla="*/ 359 w 1326"/>
                <a:gd name="T11" fmla="*/ 807 h 2552"/>
                <a:gd name="T12" fmla="*/ 391 w 1326"/>
                <a:gd name="T13" fmla="*/ 972 h 2552"/>
                <a:gd name="T14" fmla="*/ 370 w 1326"/>
                <a:gd name="T15" fmla="*/ 1105 h 2552"/>
                <a:gd name="T16" fmla="*/ 384 w 1326"/>
                <a:gd name="T17" fmla="*/ 1940 h 2552"/>
                <a:gd name="T18" fmla="*/ 418 w 1326"/>
                <a:gd name="T19" fmla="*/ 2254 h 2552"/>
                <a:gd name="T20" fmla="*/ 519 w 1326"/>
                <a:gd name="T21" fmla="*/ 2436 h 2552"/>
                <a:gd name="T22" fmla="*/ 556 w 1326"/>
                <a:gd name="T23" fmla="*/ 2491 h 2552"/>
                <a:gd name="T24" fmla="*/ 601 w 1326"/>
                <a:gd name="T25" fmla="*/ 2531 h 2552"/>
                <a:gd name="T26" fmla="*/ 574 w 1326"/>
                <a:gd name="T27" fmla="*/ 2550 h 2552"/>
                <a:gd name="T28" fmla="*/ 433 w 1326"/>
                <a:gd name="T29" fmla="*/ 2511 h 2552"/>
                <a:gd name="T30" fmla="*/ 321 w 1326"/>
                <a:gd name="T31" fmla="*/ 2462 h 2552"/>
                <a:gd name="T32" fmla="*/ 273 w 1326"/>
                <a:gd name="T33" fmla="*/ 2511 h 2552"/>
                <a:gd name="T34" fmla="*/ 255 w 1326"/>
                <a:gd name="T35" fmla="*/ 2525 h 2552"/>
                <a:gd name="T36" fmla="*/ 198 w 1326"/>
                <a:gd name="T37" fmla="*/ 2445 h 2552"/>
                <a:gd name="T38" fmla="*/ 154 w 1326"/>
                <a:gd name="T39" fmla="*/ 2492 h 2552"/>
                <a:gd name="T40" fmla="*/ 130 w 1326"/>
                <a:gd name="T41" fmla="*/ 2505 h 2552"/>
                <a:gd name="T42" fmla="*/ 21 w 1326"/>
                <a:gd name="T43" fmla="*/ 2012 h 2552"/>
                <a:gd name="T44" fmla="*/ 7 w 1326"/>
                <a:gd name="T45" fmla="*/ 1668 h 2552"/>
                <a:gd name="T46" fmla="*/ 74 w 1326"/>
                <a:gd name="T47" fmla="*/ 1152 h 2552"/>
                <a:gd name="T48" fmla="*/ 95 w 1326"/>
                <a:gd name="T49" fmla="*/ 925 h 2552"/>
                <a:gd name="T50" fmla="*/ 114 w 1326"/>
                <a:gd name="T51" fmla="*/ 834 h 2552"/>
                <a:gd name="T52" fmla="*/ 171 w 1326"/>
                <a:gd name="T53" fmla="*/ 358 h 2552"/>
                <a:gd name="T54" fmla="*/ 263 w 1326"/>
                <a:gd name="T55" fmla="*/ 169 h 2552"/>
                <a:gd name="T56" fmla="*/ 410 w 1326"/>
                <a:gd name="T57" fmla="*/ 64 h 2552"/>
                <a:gd name="T58" fmla="*/ 641 w 1326"/>
                <a:gd name="T59" fmla="*/ 1 h 2552"/>
                <a:gd name="T60" fmla="*/ 845 w 1326"/>
                <a:gd name="T61" fmla="*/ 47 h 2552"/>
                <a:gd name="T62" fmla="*/ 934 w 1326"/>
                <a:gd name="T63" fmla="*/ 41 h 2552"/>
                <a:gd name="T64" fmla="*/ 1040 w 1326"/>
                <a:gd name="T65" fmla="*/ 129 h 2552"/>
                <a:gd name="T66" fmla="*/ 1175 w 1326"/>
                <a:gd name="T67" fmla="*/ 450 h 2552"/>
                <a:gd name="T68" fmla="*/ 1212 w 1326"/>
                <a:gd name="T69" fmla="*/ 860 h 2552"/>
                <a:gd name="T70" fmla="*/ 1161 w 1326"/>
                <a:gd name="T71" fmla="*/ 1169 h 2552"/>
                <a:gd name="T72" fmla="*/ 1186 w 1326"/>
                <a:gd name="T73" fmla="*/ 1479 h 2552"/>
                <a:gd name="T74" fmla="*/ 1237 w 1326"/>
                <a:gd name="T75" fmla="*/ 1644 h 2552"/>
                <a:gd name="T76" fmla="*/ 1301 w 1326"/>
                <a:gd name="T77" fmla="*/ 1854 h 2552"/>
                <a:gd name="T78" fmla="*/ 1316 w 1326"/>
                <a:gd name="T79" fmla="*/ 2075 h 2552"/>
                <a:gd name="T80" fmla="*/ 1244 w 1326"/>
                <a:gd name="T81" fmla="*/ 2316 h 2552"/>
                <a:gd name="T82" fmla="*/ 1220 w 1326"/>
                <a:gd name="T83" fmla="*/ 2288 h 2552"/>
                <a:gd name="T84" fmla="*/ 1149 w 1326"/>
                <a:gd name="T85" fmla="*/ 2343 h 2552"/>
                <a:gd name="T86" fmla="*/ 1099 w 1326"/>
                <a:gd name="T87" fmla="*/ 2373 h 2552"/>
                <a:gd name="T88" fmla="*/ 943 w 1326"/>
                <a:gd name="T89" fmla="*/ 2479 h 2552"/>
                <a:gd name="T90" fmla="*/ 909 w 1326"/>
                <a:gd name="T91" fmla="*/ 2457 h 2552"/>
                <a:gd name="T92" fmla="*/ 858 w 1326"/>
                <a:gd name="T93" fmla="*/ 2458 h 2552"/>
                <a:gd name="T94" fmla="*/ 831 w 1326"/>
                <a:gd name="T95" fmla="*/ 2429 h 2552"/>
                <a:gd name="T96" fmla="*/ 789 w 1326"/>
                <a:gd name="T97" fmla="*/ 2450 h 2552"/>
                <a:gd name="T98" fmla="*/ 699 w 1326"/>
                <a:gd name="T99" fmla="*/ 2467 h 2552"/>
                <a:gd name="T100" fmla="*/ 719 w 1326"/>
                <a:gd name="T101" fmla="*/ 2423 h 2552"/>
                <a:gd name="T102" fmla="*/ 812 w 1326"/>
                <a:gd name="T103" fmla="*/ 2323 h 2552"/>
                <a:gd name="T104" fmla="*/ 883 w 1326"/>
                <a:gd name="T105" fmla="*/ 2098 h 2552"/>
                <a:gd name="T106" fmla="*/ 871 w 1326"/>
                <a:gd name="T107" fmla="*/ 1684 h 2552"/>
                <a:gd name="T108" fmla="*/ 899 w 1326"/>
                <a:gd name="T109" fmla="*/ 1257 h 2552"/>
                <a:gd name="T110" fmla="*/ 1000 w 1326"/>
                <a:gd name="T111" fmla="*/ 1138 h 2552"/>
                <a:gd name="T112" fmla="*/ 1099 w 1326"/>
                <a:gd name="T113" fmla="*/ 930 h 2552"/>
                <a:gd name="T114" fmla="*/ 1137 w 1326"/>
                <a:gd name="T115" fmla="*/ 702 h 2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26" h="2552">
                  <a:moveTo>
                    <a:pt x="1123" y="557"/>
                  </a:moveTo>
                  <a:lnTo>
                    <a:pt x="1123" y="557"/>
                  </a:lnTo>
                  <a:lnTo>
                    <a:pt x="1110" y="513"/>
                  </a:lnTo>
                  <a:lnTo>
                    <a:pt x="1097" y="469"/>
                  </a:lnTo>
                  <a:lnTo>
                    <a:pt x="1088" y="447"/>
                  </a:lnTo>
                  <a:lnTo>
                    <a:pt x="1080" y="427"/>
                  </a:lnTo>
                  <a:lnTo>
                    <a:pt x="1071" y="405"/>
                  </a:lnTo>
                  <a:lnTo>
                    <a:pt x="1060" y="385"/>
                  </a:lnTo>
                  <a:lnTo>
                    <a:pt x="1060" y="385"/>
                  </a:lnTo>
                  <a:lnTo>
                    <a:pt x="1049" y="365"/>
                  </a:lnTo>
                  <a:lnTo>
                    <a:pt x="1037" y="345"/>
                  </a:lnTo>
                  <a:lnTo>
                    <a:pt x="1024" y="327"/>
                  </a:lnTo>
                  <a:lnTo>
                    <a:pt x="1009" y="309"/>
                  </a:lnTo>
                  <a:lnTo>
                    <a:pt x="995" y="292"/>
                  </a:lnTo>
                  <a:lnTo>
                    <a:pt x="978" y="277"/>
                  </a:lnTo>
                  <a:lnTo>
                    <a:pt x="960" y="263"/>
                  </a:lnTo>
                  <a:lnTo>
                    <a:pt x="940" y="251"/>
                  </a:lnTo>
                  <a:lnTo>
                    <a:pt x="934" y="243"/>
                  </a:lnTo>
                  <a:lnTo>
                    <a:pt x="934" y="243"/>
                  </a:lnTo>
                  <a:lnTo>
                    <a:pt x="931" y="242"/>
                  </a:lnTo>
                  <a:lnTo>
                    <a:pt x="927" y="242"/>
                  </a:lnTo>
                  <a:lnTo>
                    <a:pt x="927" y="242"/>
                  </a:lnTo>
                  <a:lnTo>
                    <a:pt x="916" y="250"/>
                  </a:lnTo>
                  <a:lnTo>
                    <a:pt x="905" y="256"/>
                  </a:lnTo>
                  <a:lnTo>
                    <a:pt x="882" y="267"/>
                  </a:lnTo>
                  <a:lnTo>
                    <a:pt x="835" y="285"/>
                  </a:lnTo>
                  <a:lnTo>
                    <a:pt x="835" y="285"/>
                  </a:lnTo>
                  <a:lnTo>
                    <a:pt x="805" y="297"/>
                  </a:lnTo>
                  <a:lnTo>
                    <a:pt x="774" y="311"/>
                  </a:lnTo>
                  <a:lnTo>
                    <a:pt x="745" y="327"/>
                  </a:lnTo>
                  <a:lnTo>
                    <a:pt x="717" y="344"/>
                  </a:lnTo>
                  <a:lnTo>
                    <a:pt x="660" y="379"/>
                  </a:lnTo>
                  <a:lnTo>
                    <a:pt x="631" y="396"/>
                  </a:lnTo>
                  <a:lnTo>
                    <a:pt x="603" y="412"/>
                  </a:lnTo>
                  <a:lnTo>
                    <a:pt x="603" y="412"/>
                  </a:lnTo>
                  <a:lnTo>
                    <a:pt x="554" y="440"/>
                  </a:lnTo>
                  <a:lnTo>
                    <a:pt x="530" y="455"/>
                  </a:lnTo>
                  <a:lnTo>
                    <a:pt x="507" y="470"/>
                  </a:lnTo>
                  <a:lnTo>
                    <a:pt x="507" y="470"/>
                  </a:lnTo>
                  <a:lnTo>
                    <a:pt x="486" y="489"/>
                  </a:lnTo>
                  <a:lnTo>
                    <a:pt x="468" y="508"/>
                  </a:lnTo>
                  <a:lnTo>
                    <a:pt x="451" y="527"/>
                  </a:lnTo>
                  <a:lnTo>
                    <a:pt x="434" y="549"/>
                  </a:lnTo>
                  <a:lnTo>
                    <a:pt x="434" y="549"/>
                  </a:lnTo>
                  <a:lnTo>
                    <a:pt x="413" y="578"/>
                  </a:lnTo>
                  <a:lnTo>
                    <a:pt x="394" y="608"/>
                  </a:lnTo>
                  <a:lnTo>
                    <a:pt x="375" y="638"/>
                  </a:lnTo>
                  <a:lnTo>
                    <a:pt x="358" y="668"/>
                  </a:lnTo>
                  <a:lnTo>
                    <a:pt x="371" y="639"/>
                  </a:lnTo>
                  <a:lnTo>
                    <a:pt x="371" y="639"/>
                  </a:lnTo>
                  <a:lnTo>
                    <a:pt x="365" y="680"/>
                  </a:lnTo>
                  <a:lnTo>
                    <a:pt x="360" y="723"/>
                  </a:lnTo>
                  <a:lnTo>
                    <a:pt x="359" y="764"/>
                  </a:lnTo>
                  <a:lnTo>
                    <a:pt x="359" y="807"/>
                  </a:lnTo>
                  <a:lnTo>
                    <a:pt x="361" y="827"/>
                  </a:lnTo>
                  <a:lnTo>
                    <a:pt x="362" y="849"/>
                  </a:lnTo>
                  <a:lnTo>
                    <a:pt x="366" y="870"/>
                  </a:lnTo>
                  <a:lnTo>
                    <a:pt x="368" y="890"/>
                  </a:lnTo>
                  <a:lnTo>
                    <a:pt x="373" y="911"/>
                  </a:lnTo>
                  <a:lnTo>
                    <a:pt x="378" y="932"/>
                  </a:lnTo>
                  <a:lnTo>
                    <a:pt x="384" y="951"/>
                  </a:lnTo>
                  <a:lnTo>
                    <a:pt x="391" y="972"/>
                  </a:lnTo>
                  <a:lnTo>
                    <a:pt x="391" y="972"/>
                  </a:lnTo>
                  <a:lnTo>
                    <a:pt x="391" y="974"/>
                  </a:lnTo>
                  <a:lnTo>
                    <a:pt x="390" y="978"/>
                  </a:lnTo>
                  <a:lnTo>
                    <a:pt x="382" y="984"/>
                  </a:lnTo>
                  <a:lnTo>
                    <a:pt x="382" y="984"/>
                  </a:lnTo>
                  <a:lnTo>
                    <a:pt x="381" y="985"/>
                  </a:lnTo>
                  <a:lnTo>
                    <a:pt x="381" y="987"/>
                  </a:lnTo>
                  <a:lnTo>
                    <a:pt x="381" y="987"/>
                  </a:lnTo>
                  <a:lnTo>
                    <a:pt x="375" y="1046"/>
                  </a:lnTo>
                  <a:lnTo>
                    <a:pt x="370" y="1105"/>
                  </a:lnTo>
                  <a:lnTo>
                    <a:pt x="366" y="1165"/>
                  </a:lnTo>
                  <a:lnTo>
                    <a:pt x="364" y="1224"/>
                  </a:lnTo>
                  <a:lnTo>
                    <a:pt x="362" y="1283"/>
                  </a:lnTo>
                  <a:lnTo>
                    <a:pt x="362" y="1343"/>
                  </a:lnTo>
                  <a:lnTo>
                    <a:pt x="365" y="1463"/>
                  </a:lnTo>
                  <a:lnTo>
                    <a:pt x="368" y="1582"/>
                  </a:lnTo>
                  <a:lnTo>
                    <a:pt x="375" y="1701"/>
                  </a:lnTo>
                  <a:lnTo>
                    <a:pt x="379" y="1821"/>
                  </a:lnTo>
                  <a:lnTo>
                    <a:pt x="384" y="1940"/>
                  </a:lnTo>
                  <a:lnTo>
                    <a:pt x="384" y="1940"/>
                  </a:lnTo>
                  <a:lnTo>
                    <a:pt x="387" y="2010"/>
                  </a:lnTo>
                  <a:lnTo>
                    <a:pt x="390" y="2081"/>
                  </a:lnTo>
                  <a:lnTo>
                    <a:pt x="393" y="2116"/>
                  </a:lnTo>
                  <a:lnTo>
                    <a:pt x="396" y="2151"/>
                  </a:lnTo>
                  <a:lnTo>
                    <a:pt x="402" y="2186"/>
                  </a:lnTo>
                  <a:lnTo>
                    <a:pt x="408" y="2220"/>
                  </a:lnTo>
                  <a:lnTo>
                    <a:pt x="408" y="2220"/>
                  </a:lnTo>
                  <a:lnTo>
                    <a:pt x="418" y="2254"/>
                  </a:lnTo>
                  <a:lnTo>
                    <a:pt x="429" y="2288"/>
                  </a:lnTo>
                  <a:lnTo>
                    <a:pt x="442" y="2321"/>
                  </a:lnTo>
                  <a:lnTo>
                    <a:pt x="457" y="2353"/>
                  </a:lnTo>
                  <a:lnTo>
                    <a:pt x="467" y="2367"/>
                  </a:lnTo>
                  <a:lnTo>
                    <a:pt x="475" y="2382"/>
                  </a:lnTo>
                  <a:lnTo>
                    <a:pt x="485" y="2396"/>
                  </a:lnTo>
                  <a:lnTo>
                    <a:pt x="496" y="2411"/>
                  </a:lnTo>
                  <a:lnTo>
                    <a:pt x="507" y="2424"/>
                  </a:lnTo>
                  <a:lnTo>
                    <a:pt x="519" y="2436"/>
                  </a:lnTo>
                  <a:lnTo>
                    <a:pt x="531" y="2448"/>
                  </a:lnTo>
                  <a:lnTo>
                    <a:pt x="544" y="2459"/>
                  </a:lnTo>
                  <a:lnTo>
                    <a:pt x="544" y="2459"/>
                  </a:lnTo>
                  <a:lnTo>
                    <a:pt x="545" y="2462"/>
                  </a:lnTo>
                  <a:lnTo>
                    <a:pt x="554" y="2487"/>
                  </a:lnTo>
                  <a:lnTo>
                    <a:pt x="554" y="2487"/>
                  </a:lnTo>
                  <a:lnTo>
                    <a:pt x="555" y="2490"/>
                  </a:lnTo>
                  <a:lnTo>
                    <a:pt x="556" y="2491"/>
                  </a:lnTo>
                  <a:lnTo>
                    <a:pt x="556" y="2491"/>
                  </a:lnTo>
                  <a:lnTo>
                    <a:pt x="564" y="2493"/>
                  </a:lnTo>
                  <a:lnTo>
                    <a:pt x="571" y="2497"/>
                  </a:lnTo>
                  <a:lnTo>
                    <a:pt x="577" y="2502"/>
                  </a:lnTo>
                  <a:lnTo>
                    <a:pt x="583" y="2507"/>
                  </a:lnTo>
                  <a:lnTo>
                    <a:pt x="588" y="2511"/>
                  </a:lnTo>
                  <a:lnTo>
                    <a:pt x="593" y="2518"/>
                  </a:lnTo>
                  <a:lnTo>
                    <a:pt x="597" y="2524"/>
                  </a:lnTo>
                  <a:lnTo>
                    <a:pt x="601" y="2531"/>
                  </a:lnTo>
                  <a:lnTo>
                    <a:pt x="601" y="2531"/>
                  </a:lnTo>
                  <a:lnTo>
                    <a:pt x="603" y="2537"/>
                  </a:lnTo>
                  <a:lnTo>
                    <a:pt x="603" y="2539"/>
                  </a:lnTo>
                  <a:lnTo>
                    <a:pt x="602" y="2542"/>
                  </a:lnTo>
                  <a:lnTo>
                    <a:pt x="602" y="2542"/>
                  </a:lnTo>
                  <a:lnTo>
                    <a:pt x="601" y="2545"/>
                  </a:lnTo>
                  <a:lnTo>
                    <a:pt x="597" y="2547"/>
                  </a:lnTo>
                  <a:lnTo>
                    <a:pt x="591" y="2549"/>
                  </a:lnTo>
                  <a:lnTo>
                    <a:pt x="591" y="2549"/>
                  </a:lnTo>
                  <a:lnTo>
                    <a:pt x="574" y="2550"/>
                  </a:lnTo>
                  <a:lnTo>
                    <a:pt x="557" y="2552"/>
                  </a:lnTo>
                  <a:lnTo>
                    <a:pt x="542" y="2550"/>
                  </a:lnTo>
                  <a:lnTo>
                    <a:pt x="525" y="2548"/>
                  </a:lnTo>
                  <a:lnTo>
                    <a:pt x="509" y="2543"/>
                  </a:lnTo>
                  <a:lnTo>
                    <a:pt x="493" y="2538"/>
                  </a:lnTo>
                  <a:lnTo>
                    <a:pt x="477" y="2532"/>
                  </a:lnTo>
                  <a:lnTo>
                    <a:pt x="462" y="2526"/>
                  </a:lnTo>
                  <a:lnTo>
                    <a:pt x="462" y="2526"/>
                  </a:lnTo>
                  <a:lnTo>
                    <a:pt x="433" y="2511"/>
                  </a:lnTo>
                  <a:lnTo>
                    <a:pt x="404" y="2494"/>
                  </a:lnTo>
                  <a:lnTo>
                    <a:pt x="375" y="2479"/>
                  </a:lnTo>
                  <a:lnTo>
                    <a:pt x="344" y="2463"/>
                  </a:lnTo>
                  <a:lnTo>
                    <a:pt x="344" y="2463"/>
                  </a:lnTo>
                  <a:lnTo>
                    <a:pt x="336" y="2461"/>
                  </a:lnTo>
                  <a:lnTo>
                    <a:pt x="331" y="2459"/>
                  </a:lnTo>
                  <a:lnTo>
                    <a:pt x="326" y="2459"/>
                  </a:lnTo>
                  <a:lnTo>
                    <a:pt x="326" y="2459"/>
                  </a:lnTo>
                  <a:lnTo>
                    <a:pt x="321" y="2462"/>
                  </a:lnTo>
                  <a:lnTo>
                    <a:pt x="316" y="2465"/>
                  </a:lnTo>
                  <a:lnTo>
                    <a:pt x="312" y="2470"/>
                  </a:lnTo>
                  <a:lnTo>
                    <a:pt x="308" y="2475"/>
                  </a:lnTo>
                  <a:lnTo>
                    <a:pt x="281" y="2513"/>
                  </a:lnTo>
                  <a:lnTo>
                    <a:pt x="281" y="2513"/>
                  </a:lnTo>
                  <a:lnTo>
                    <a:pt x="280" y="2514"/>
                  </a:lnTo>
                  <a:lnTo>
                    <a:pt x="276" y="2515"/>
                  </a:lnTo>
                  <a:lnTo>
                    <a:pt x="274" y="2514"/>
                  </a:lnTo>
                  <a:lnTo>
                    <a:pt x="273" y="2511"/>
                  </a:lnTo>
                  <a:lnTo>
                    <a:pt x="273" y="2511"/>
                  </a:lnTo>
                  <a:lnTo>
                    <a:pt x="272" y="2508"/>
                  </a:lnTo>
                  <a:lnTo>
                    <a:pt x="272" y="2508"/>
                  </a:lnTo>
                  <a:lnTo>
                    <a:pt x="269" y="2505"/>
                  </a:lnTo>
                  <a:lnTo>
                    <a:pt x="267" y="2505"/>
                  </a:lnTo>
                  <a:lnTo>
                    <a:pt x="263" y="2507"/>
                  </a:lnTo>
                  <a:lnTo>
                    <a:pt x="262" y="2509"/>
                  </a:lnTo>
                  <a:lnTo>
                    <a:pt x="262" y="2509"/>
                  </a:lnTo>
                  <a:lnTo>
                    <a:pt x="255" y="2525"/>
                  </a:lnTo>
                  <a:lnTo>
                    <a:pt x="246" y="2539"/>
                  </a:lnTo>
                  <a:lnTo>
                    <a:pt x="246" y="2539"/>
                  </a:lnTo>
                  <a:lnTo>
                    <a:pt x="244" y="2542"/>
                  </a:lnTo>
                  <a:lnTo>
                    <a:pt x="241" y="2542"/>
                  </a:lnTo>
                  <a:lnTo>
                    <a:pt x="239" y="2541"/>
                  </a:lnTo>
                  <a:lnTo>
                    <a:pt x="238" y="2538"/>
                  </a:lnTo>
                  <a:lnTo>
                    <a:pt x="201" y="2451"/>
                  </a:lnTo>
                  <a:lnTo>
                    <a:pt x="201" y="2451"/>
                  </a:lnTo>
                  <a:lnTo>
                    <a:pt x="198" y="2445"/>
                  </a:lnTo>
                  <a:lnTo>
                    <a:pt x="195" y="2442"/>
                  </a:lnTo>
                  <a:lnTo>
                    <a:pt x="192" y="2442"/>
                  </a:lnTo>
                  <a:lnTo>
                    <a:pt x="192" y="2442"/>
                  </a:lnTo>
                  <a:lnTo>
                    <a:pt x="188" y="2444"/>
                  </a:lnTo>
                  <a:lnTo>
                    <a:pt x="184" y="2447"/>
                  </a:lnTo>
                  <a:lnTo>
                    <a:pt x="184" y="2447"/>
                  </a:lnTo>
                  <a:lnTo>
                    <a:pt x="173" y="2462"/>
                  </a:lnTo>
                  <a:lnTo>
                    <a:pt x="164" y="2476"/>
                  </a:lnTo>
                  <a:lnTo>
                    <a:pt x="154" y="2492"/>
                  </a:lnTo>
                  <a:lnTo>
                    <a:pt x="146" y="2508"/>
                  </a:lnTo>
                  <a:lnTo>
                    <a:pt x="146" y="2508"/>
                  </a:lnTo>
                  <a:lnTo>
                    <a:pt x="144" y="2510"/>
                  </a:lnTo>
                  <a:lnTo>
                    <a:pt x="141" y="2510"/>
                  </a:lnTo>
                  <a:lnTo>
                    <a:pt x="135" y="2510"/>
                  </a:lnTo>
                  <a:lnTo>
                    <a:pt x="135" y="2510"/>
                  </a:lnTo>
                  <a:lnTo>
                    <a:pt x="131" y="2508"/>
                  </a:lnTo>
                  <a:lnTo>
                    <a:pt x="130" y="2505"/>
                  </a:lnTo>
                  <a:lnTo>
                    <a:pt x="130" y="2505"/>
                  </a:lnTo>
                  <a:lnTo>
                    <a:pt x="124" y="2464"/>
                  </a:lnTo>
                  <a:lnTo>
                    <a:pt x="115" y="2423"/>
                  </a:lnTo>
                  <a:lnTo>
                    <a:pt x="107" y="2382"/>
                  </a:lnTo>
                  <a:lnTo>
                    <a:pt x="98" y="2340"/>
                  </a:lnTo>
                  <a:lnTo>
                    <a:pt x="78" y="2258"/>
                  </a:lnTo>
                  <a:lnTo>
                    <a:pt x="57" y="2177"/>
                  </a:lnTo>
                  <a:lnTo>
                    <a:pt x="38" y="2094"/>
                  </a:lnTo>
                  <a:lnTo>
                    <a:pt x="29" y="2053"/>
                  </a:lnTo>
                  <a:lnTo>
                    <a:pt x="21" y="2012"/>
                  </a:lnTo>
                  <a:lnTo>
                    <a:pt x="15" y="1970"/>
                  </a:lnTo>
                  <a:lnTo>
                    <a:pt x="9" y="1929"/>
                  </a:lnTo>
                  <a:lnTo>
                    <a:pt x="4" y="1888"/>
                  </a:lnTo>
                  <a:lnTo>
                    <a:pt x="1" y="1845"/>
                  </a:lnTo>
                  <a:lnTo>
                    <a:pt x="1" y="1845"/>
                  </a:lnTo>
                  <a:lnTo>
                    <a:pt x="0" y="1816"/>
                  </a:lnTo>
                  <a:lnTo>
                    <a:pt x="0" y="1786"/>
                  </a:lnTo>
                  <a:lnTo>
                    <a:pt x="3" y="1726"/>
                  </a:lnTo>
                  <a:lnTo>
                    <a:pt x="7" y="1668"/>
                  </a:lnTo>
                  <a:lnTo>
                    <a:pt x="13" y="1609"/>
                  </a:lnTo>
                  <a:lnTo>
                    <a:pt x="22" y="1549"/>
                  </a:lnTo>
                  <a:lnTo>
                    <a:pt x="30" y="1491"/>
                  </a:lnTo>
                  <a:lnTo>
                    <a:pt x="49" y="1373"/>
                  </a:lnTo>
                  <a:lnTo>
                    <a:pt x="49" y="1373"/>
                  </a:lnTo>
                  <a:lnTo>
                    <a:pt x="56" y="1317"/>
                  </a:lnTo>
                  <a:lnTo>
                    <a:pt x="63" y="1263"/>
                  </a:lnTo>
                  <a:lnTo>
                    <a:pt x="69" y="1207"/>
                  </a:lnTo>
                  <a:lnTo>
                    <a:pt x="74" y="1152"/>
                  </a:lnTo>
                  <a:lnTo>
                    <a:pt x="79" y="1097"/>
                  </a:lnTo>
                  <a:lnTo>
                    <a:pt x="83" y="1041"/>
                  </a:lnTo>
                  <a:lnTo>
                    <a:pt x="85" y="985"/>
                  </a:lnTo>
                  <a:lnTo>
                    <a:pt x="87" y="930"/>
                  </a:lnTo>
                  <a:lnTo>
                    <a:pt x="87" y="930"/>
                  </a:lnTo>
                  <a:lnTo>
                    <a:pt x="89" y="928"/>
                  </a:lnTo>
                  <a:lnTo>
                    <a:pt x="90" y="925"/>
                  </a:lnTo>
                  <a:lnTo>
                    <a:pt x="92" y="925"/>
                  </a:lnTo>
                  <a:lnTo>
                    <a:pt x="95" y="925"/>
                  </a:lnTo>
                  <a:lnTo>
                    <a:pt x="95" y="925"/>
                  </a:lnTo>
                  <a:lnTo>
                    <a:pt x="95" y="925"/>
                  </a:lnTo>
                  <a:lnTo>
                    <a:pt x="97" y="927"/>
                  </a:lnTo>
                  <a:lnTo>
                    <a:pt x="100" y="925"/>
                  </a:lnTo>
                  <a:lnTo>
                    <a:pt x="102" y="924"/>
                  </a:lnTo>
                  <a:lnTo>
                    <a:pt x="102" y="922"/>
                  </a:lnTo>
                  <a:lnTo>
                    <a:pt x="102" y="922"/>
                  </a:lnTo>
                  <a:lnTo>
                    <a:pt x="109" y="878"/>
                  </a:lnTo>
                  <a:lnTo>
                    <a:pt x="114" y="834"/>
                  </a:lnTo>
                  <a:lnTo>
                    <a:pt x="118" y="791"/>
                  </a:lnTo>
                  <a:lnTo>
                    <a:pt x="121" y="747"/>
                  </a:lnTo>
                  <a:lnTo>
                    <a:pt x="127" y="658"/>
                  </a:lnTo>
                  <a:lnTo>
                    <a:pt x="133" y="571"/>
                  </a:lnTo>
                  <a:lnTo>
                    <a:pt x="138" y="527"/>
                  </a:lnTo>
                  <a:lnTo>
                    <a:pt x="144" y="484"/>
                  </a:lnTo>
                  <a:lnTo>
                    <a:pt x="152" y="441"/>
                  </a:lnTo>
                  <a:lnTo>
                    <a:pt x="160" y="399"/>
                  </a:lnTo>
                  <a:lnTo>
                    <a:pt x="171" y="358"/>
                  </a:lnTo>
                  <a:lnTo>
                    <a:pt x="184" y="316"/>
                  </a:lnTo>
                  <a:lnTo>
                    <a:pt x="192" y="297"/>
                  </a:lnTo>
                  <a:lnTo>
                    <a:pt x="200" y="276"/>
                  </a:lnTo>
                  <a:lnTo>
                    <a:pt x="210" y="257"/>
                  </a:lnTo>
                  <a:lnTo>
                    <a:pt x="219" y="237"/>
                  </a:lnTo>
                  <a:lnTo>
                    <a:pt x="219" y="237"/>
                  </a:lnTo>
                  <a:lnTo>
                    <a:pt x="233" y="214"/>
                  </a:lnTo>
                  <a:lnTo>
                    <a:pt x="247" y="191"/>
                  </a:lnTo>
                  <a:lnTo>
                    <a:pt x="263" y="169"/>
                  </a:lnTo>
                  <a:lnTo>
                    <a:pt x="281" y="149"/>
                  </a:lnTo>
                  <a:lnTo>
                    <a:pt x="281" y="149"/>
                  </a:lnTo>
                  <a:lnTo>
                    <a:pt x="293" y="138"/>
                  </a:lnTo>
                  <a:lnTo>
                    <a:pt x="304" y="128"/>
                  </a:lnTo>
                  <a:lnTo>
                    <a:pt x="330" y="110"/>
                  </a:lnTo>
                  <a:lnTo>
                    <a:pt x="356" y="93"/>
                  </a:lnTo>
                  <a:lnTo>
                    <a:pt x="383" y="78"/>
                  </a:lnTo>
                  <a:lnTo>
                    <a:pt x="383" y="78"/>
                  </a:lnTo>
                  <a:lnTo>
                    <a:pt x="410" y="64"/>
                  </a:lnTo>
                  <a:lnTo>
                    <a:pt x="438" y="52"/>
                  </a:lnTo>
                  <a:lnTo>
                    <a:pt x="465" y="40"/>
                  </a:lnTo>
                  <a:lnTo>
                    <a:pt x="493" y="29"/>
                  </a:lnTo>
                  <a:lnTo>
                    <a:pt x="522" y="20"/>
                  </a:lnTo>
                  <a:lnTo>
                    <a:pt x="551" y="13"/>
                  </a:lnTo>
                  <a:lnTo>
                    <a:pt x="582" y="7"/>
                  </a:lnTo>
                  <a:lnTo>
                    <a:pt x="611" y="2"/>
                  </a:lnTo>
                  <a:lnTo>
                    <a:pt x="611" y="2"/>
                  </a:lnTo>
                  <a:lnTo>
                    <a:pt x="641" y="1"/>
                  </a:lnTo>
                  <a:lnTo>
                    <a:pt x="671" y="0"/>
                  </a:lnTo>
                  <a:lnTo>
                    <a:pt x="700" y="2"/>
                  </a:lnTo>
                  <a:lnTo>
                    <a:pt x="731" y="6"/>
                  </a:lnTo>
                  <a:lnTo>
                    <a:pt x="760" y="13"/>
                  </a:lnTo>
                  <a:lnTo>
                    <a:pt x="788" y="21"/>
                  </a:lnTo>
                  <a:lnTo>
                    <a:pt x="815" y="32"/>
                  </a:lnTo>
                  <a:lnTo>
                    <a:pt x="842" y="46"/>
                  </a:lnTo>
                  <a:lnTo>
                    <a:pt x="842" y="46"/>
                  </a:lnTo>
                  <a:lnTo>
                    <a:pt x="845" y="47"/>
                  </a:lnTo>
                  <a:lnTo>
                    <a:pt x="847" y="46"/>
                  </a:lnTo>
                  <a:lnTo>
                    <a:pt x="864" y="36"/>
                  </a:lnTo>
                  <a:lnTo>
                    <a:pt x="864" y="36"/>
                  </a:lnTo>
                  <a:lnTo>
                    <a:pt x="866" y="35"/>
                  </a:lnTo>
                  <a:lnTo>
                    <a:pt x="866" y="35"/>
                  </a:lnTo>
                  <a:lnTo>
                    <a:pt x="883" y="32"/>
                  </a:lnTo>
                  <a:lnTo>
                    <a:pt x="900" y="34"/>
                  </a:lnTo>
                  <a:lnTo>
                    <a:pt x="917" y="36"/>
                  </a:lnTo>
                  <a:lnTo>
                    <a:pt x="934" y="41"/>
                  </a:lnTo>
                  <a:lnTo>
                    <a:pt x="951" y="47"/>
                  </a:lnTo>
                  <a:lnTo>
                    <a:pt x="967" y="55"/>
                  </a:lnTo>
                  <a:lnTo>
                    <a:pt x="981" y="65"/>
                  </a:lnTo>
                  <a:lnTo>
                    <a:pt x="995" y="76"/>
                  </a:lnTo>
                  <a:lnTo>
                    <a:pt x="995" y="76"/>
                  </a:lnTo>
                  <a:lnTo>
                    <a:pt x="1007" y="88"/>
                  </a:lnTo>
                  <a:lnTo>
                    <a:pt x="1019" y="101"/>
                  </a:lnTo>
                  <a:lnTo>
                    <a:pt x="1030" y="115"/>
                  </a:lnTo>
                  <a:lnTo>
                    <a:pt x="1040" y="129"/>
                  </a:lnTo>
                  <a:lnTo>
                    <a:pt x="1059" y="160"/>
                  </a:lnTo>
                  <a:lnTo>
                    <a:pt x="1075" y="191"/>
                  </a:lnTo>
                  <a:lnTo>
                    <a:pt x="1075" y="191"/>
                  </a:lnTo>
                  <a:lnTo>
                    <a:pt x="1095" y="233"/>
                  </a:lnTo>
                  <a:lnTo>
                    <a:pt x="1115" y="275"/>
                  </a:lnTo>
                  <a:lnTo>
                    <a:pt x="1132" y="317"/>
                  </a:lnTo>
                  <a:lnTo>
                    <a:pt x="1149" y="361"/>
                  </a:lnTo>
                  <a:lnTo>
                    <a:pt x="1163" y="405"/>
                  </a:lnTo>
                  <a:lnTo>
                    <a:pt x="1175" y="450"/>
                  </a:lnTo>
                  <a:lnTo>
                    <a:pt x="1187" y="495"/>
                  </a:lnTo>
                  <a:lnTo>
                    <a:pt x="1197" y="540"/>
                  </a:lnTo>
                  <a:lnTo>
                    <a:pt x="1204" y="584"/>
                  </a:lnTo>
                  <a:lnTo>
                    <a:pt x="1210" y="631"/>
                  </a:lnTo>
                  <a:lnTo>
                    <a:pt x="1215" y="675"/>
                  </a:lnTo>
                  <a:lnTo>
                    <a:pt x="1218" y="722"/>
                  </a:lnTo>
                  <a:lnTo>
                    <a:pt x="1218" y="768"/>
                  </a:lnTo>
                  <a:lnTo>
                    <a:pt x="1215" y="814"/>
                  </a:lnTo>
                  <a:lnTo>
                    <a:pt x="1212" y="860"/>
                  </a:lnTo>
                  <a:lnTo>
                    <a:pt x="1206" y="905"/>
                  </a:lnTo>
                  <a:lnTo>
                    <a:pt x="1206" y="905"/>
                  </a:lnTo>
                  <a:lnTo>
                    <a:pt x="1197" y="955"/>
                  </a:lnTo>
                  <a:lnTo>
                    <a:pt x="1187" y="1003"/>
                  </a:lnTo>
                  <a:lnTo>
                    <a:pt x="1178" y="1052"/>
                  </a:lnTo>
                  <a:lnTo>
                    <a:pt x="1168" y="1100"/>
                  </a:lnTo>
                  <a:lnTo>
                    <a:pt x="1168" y="1100"/>
                  </a:lnTo>
                  <a:lnTo>
                    <a:pt x="1163" y="1135"/>
                  </a:lnTo>
                  <a:lnTo>
                    <a:pt x="1161" y="1169"/>
                  </a:lnTo>
                  <a:lnTo>
                    <a:pt x="1158" y="1205"/>
                  </a:lnTo>
                  <a:lnTo>
                    <a:pt x="1157" y="1239"/>
                  </a:lnTo>
                  <a:lnTo>
                    <a:pt x="1158" y="1274"/>
                  </a:lnTo>
                  <a:lnTo>
                    <a:pt x="1160" y="1308"/>
                  </a:lnTo>
                  <a:lnTo>
                    <a:pt x="1162" y="1343"/>
                  </a:lnTo>
                  <a:lnTo>
                    <a:pt x="1167" y="1377"/>
                  </a:lnTo>
                  <a:lnTo>
                    <a:pt x="1172" y="1411"/>
                  </a:lnTo>
                  <a:lnTo>
                    <a:pt x="1179" y="1445"/>
                  </a:lnTo>
                  <a:lnTo>
                    <a:pt x="1186" y="1479"/>
                  </a:lnTo>
                  <a:lnTo>
                    <a:pt x="1196" y="1513"/>
                  </a:lnTo>
                  <a:lnTo>
                    <a:pt x="1206" y="1546"/>
                  </a:lnTo>
                  <a:lnTo>
                    <a:pt x="1218" y="1578"/>
                  </a:lnTo>
                  <a:lnTo>
                    <a:pt x="1230" y="1611"/>
                  </a:lnTo>
                  <a:lnTo>
                    <a:pt x="1244" y="1643"/>
                  </a:lnTo>
                  <a:lnTo>
                    <a:pt x="1242" y="1643"/>
                  </a:lnTo>
                  <a:lnTo>
                    <a:pt x="1242" y="1643"/>
                  </a:lnTo>
                  <a:lnTo>
                    <a:pt x="1239" y="1643"/>
                  </a:lnTo>
                  <a:lnTo>
                    <a:pt x="1237" y="1644"/>
                  </a:lnTo>
                  <a:lnTo>
                    <a:pt x="1236" y="1646"/>
                  </a:lnTo>
                  <a:lnTo>
                    <a:pt x="1236" y="1649"/>
                  </a:lnTo>
                  <a:lnTo>
                    <a:pt x="1236" y="1649"/>
                  </a:lnTo>
                  <a:lnTo>
                    <a:pt x="1243" y="1674"/>
                  </a:lnTo>
                  <a:lnTo>
                    <a:pt x="1250" y="1701"/>
                  </a:lnTo>
                  <a:lnTo>
                    <a:pt x="1267" y="1752"/>
                  </a:lnTo>
                  <a:lnTo>
                    <a:pt x="1286" y="1803"/>
                  </a:lnTo>
                  <a:lnTo>
                    <a:pt x="1301" y="1854"/>
                  </a:lnTo>
                  <a:lnTo>
                    <a:pt x="1301" y="1854"/>
                  </a:lnTo>
                  <a:lnTo>
                    <a:pt x="1309" y="1882"/>
                  </a:lnTo>
                  <a:lnTo>
                    <a:pt x="1316" y="1908"/>
                  </a:lnTo>
                  <a:lnTo>
                    <a:pt x="1321" y="1936"/>
                  </a:lnTo>
                  <a:lnTo>
                    <a:pt x="1324" y="1964"/>
                  </a:lnTo>
                  <a:lnTo>
                    <a:pt x="1326" y="1992"/>
                  </a:lnTo>
                  <a:lnTo>
                    <a:pt x="1324" y="2020"/>
                  </a:lnTo>
                  <a:lnTo>
                    <a:pt x="1322" y="2048"/>
                  </a:lnTo>
                  <a:lnTo>
                    <a:pt x="1319" y="2061"/>
                  </a:lnTo>
                  <a:lnTo>
                    <a:pt x="1316" y="2075"/>
                  </a:lnTo>
                  <a:lnTo>
                    <a:pt x="1316" y="2075"/>
                  </a:lnTo>
                  <a:lnTo>
                    <a:pt x="1309" y="2100"/>
                  </a:lnTo>
                  <a:lnTo>
                    <a:pt x="1299" y="2124"/>
                  </a:lnTo>
                  <a:lnTo>
                    <a:pt x="1278" y="2172"/>
                  </a:lnTo>
                  <a:lnTo>
                    <a:pt x="1278" y="2172"/>
                  </a:lnTo>
                  <a:lnTo>
                    <a:pt x="1266" y="2207"/>
                  </a:lnTo>
                  <a:lnTo>
                    <a:pt x="1256" y="2243"/>
                  </a:lnTo>
                  <a:lnTo>
                    <a:pt x="1249" y="2280"/>
                  </a:lnTo>
                  <a:lnTo>
                    <a:pt x="1244" y="2316"/>
                  </a:lnTo>
                  <a:lnTo>
                    <a:pt x="1244" y="2316"/>
                  </a:lnTo>
                  <a:lnTo>
                    <a:pt x="1242" y="2320"/>
                  </a:lnTo>
                  <a:lnTo>
                    <a:pt x="1239" y="2321"/>
                  </a:lnTo>
                  <a:lnTo>
                    <a:pt x="1236" y="2320"/>
                  </a:lnTo>
                  <a:lnTo>
                    <a:pt x="1235" y="2317"/>
                  </a:lnTo>
                  <a:lnTo>
                    <a:pt x="1225" y="2291"/>
                  </a:lnTo>
                  <a:lnTo>
                    <a:pt x="1225" y="2291"/>
                  </a:lnTo>
                  <a:lnTo>
                    <a:pt x="1223" y="2289"/>
                  </a:lnTo>
                  <a:lnTo>
                    <a:pt x="1220" y="2288"/>
                  </a:lnTo>
                  <a:lnTo>
                    <a:pt x="1218" y="2288"/>
                  </a:lnTo>
                  <a:lnTo>
                    <a:pt x="1215" y="2289"/>
                  </a:lnTo>
                  <a:lnTo>
                    <a:pt x="1163" y="2362"/>
                  </a:lnTo>
                  <a:lnTo>
                    <a:pt x="1163" y="2362"/>
                  </a:lnTo>
                  <a:lnTo>
                    <a:pt x="1161" y="2363"/>
                  </a:lnTo>
                  <a:lnTo>
                    <a:pt x="1158" y="2365"/>
                  </a:lnTo>
                  <a:lnTo>
                    <a:pt x="1156" y="2363"/>
                  </a:lnTo>
                  <a:lnTo>
                    <a:pt x="1153" y="2361"/>
                  </a:lnTo>
                  <a:lnTo>
                    <a:pt x="1149" y="2343"/>
                  </a:lnTo>
                  <a:lnTo>
                    <a:pt x="1149" y="2343"/>
                  </a:lnTo>
                  <a:lnTo>
                    <a:pt x="1149" y="2340"/>
                  </a:lnTo>
                  <a:lnTo>
                    <a:pt x="1146" y="2339"/>
                  </a:lnTo>
                  <a:lnTo>
                    <a:pt x="1144" y="2338"/>
                  </a:lnTo>
                  <a:lnTo>
                    <a:pt x="1141" y="2339"/>
                  </a:lnTo>
                  <a:lnTo>
                    <a:pt x="1141" y="2339"/>
                  </a:lnTo>
                  <a:lnTo>
                    <a:pt x="1127" y="2349"/>
                  </a:lnTo>
                  <a:lnTo>
                    <a:pt x="1112" y="2360"/>
                  </a:lnTo>
                  <a:lnTo>
                    <a:pt x="1099" y="2373"/>
                  </a:lnTo>
                  <a:lnTo>
                    <a:pt x="1088" y="2388"/>
                  </a:lnTo>
                  <a:lnTo>
                    <a:pt x="1088" y="2388"/>
                  </a:lnTo>
                  <a:lnTo>
                    <a:pt x="1087" y="2389"/>
                  </a:lnTo>
                  <a:lnTo>
                    <a:pt x="950" y="2481"/>
                  </a:lnTo>
                  <a:lnTo>
                    <a:pt x="950" y="2481"/>
                  </a:lnTo>
                  <a:lnTo>
                    <a:pt x="948" y="2482"/>
                  </a:lnTo>
                  <a:lnTo>
                    <a:pt x="946" y="2482"/>
                  </a:lnTo>
                  <a:lnTo>
                    <a:pt x="944" y="2481"/>
                  </a:lnTo>
                  <a:lnTo>
                    <a:pt x="943" y="2479"/>
                  </a:lnTo>
                  <a:lnTo>
                    <a:pt x="943" y="2479"/>
                  </a:lnTo>
                  <a:lnTo>
                    <a:pt x="941" y="2474"/>
                  </a:lnTo>
                  <a:lnTo>
                    <a:pt x="938" y="2470"/>
                  </a:lnTo>
                  <a:lnTo>
                    <a:pt x="934" y="2467"/>
                  </a:lnTo>
                  <a:lnTo>
                    <a:pt x="931" y="2463"/>
                  </a:lnTo>
                  <a:lnTo>
                    <a:pt x="926" y="2461"/>
                  </a:lnTo>
                  <a:lnTo>
                    <a:pt x="920" y="2458"/>
                  </a:lnTo>
                  <a:lnTo>
                    <a:pt x="915" y="2458"/>
                  </a:lnTo>
                  <a:lnTo>
                    <a:pt x="909" y="2457"/>
                  </a:lnTo>
                  <a:lnTo>
                    <a:pt x="909" y="2457"/>
                  </a:lnTo>
                  <a:lnTo>
                    <a:pt x="897" y="2459"/>
                  </a:lnTo>
                  <a:lnTo>
                    <a:pt x="885" y="2461"/>
                  </a:lnTo>
                  <a:lnTo>
                    <a:pt x="872" y="2462"/>
                  </a:lnTo>
                  <a:lnTo>
                    <a:pt x="868" y="2462"/>
                  </a:lnTo>
                  <a:lnTo>
                    <a:pt x="862" y="2462"/>
                  </a:lnTo>
                  <a:lnTo>
                    <a:pt x="862" y="2462"/>
                  </a:lnTo>
                  <a:lnTo>
                    <a:pt x="858" y="2459"/>
                  </a:lnTo>
                  <a:lnTo>
                    <a:pt x="858" y="2458"/>
                  </a:lnTo>
                  <a:lnTo>
                    <a:pt x="858" y="2456"/>
                  </a:lnTo>
                  <a:lnTo>
                    <a:pt x="858" y="2456"/>
                  </a:lnTo>
                  <a:lnTo>
                    <a:pt x="857" y="2451"/>
                  </a:lnTo>
                  <a:lnTo>
                    <a:pt x="855" y="2445"/>
                  </a:lnTo>
                  <a:lnTo>
                    <a:pt x="853" y="2440"/>
                  </a:lnTo>
                  <a:lnTo>
                    <a:pt x="848" y="2436"/>
                  </a:lnTo>
                  <a:lnTo>
                    <a:pt x="843" y="2433"/>
                  </a:lnTo>
                  <a:lnTo>
                    <a:pt x="837" y="2430"/>
                  </a:lnTo>
                  <a:lnTo>
                    <a:pt x="831" y="2429"/>
                  </a:lnTo>
                  <a:lnTo>
                    <a:pt x="826" y="2430"/>
                  </a:lnTo>
                  <a:lnTo>
                    <a:pt x="826" y="2430"/>
                  </a:lnTo>
                  <a:lnTo>
                    <a:pt x="817" y="2433"/>
                  </a:lnTo>
                  <a:lnTo>
                    <a:pt x="809" y="2436"/>
                  </a:lnTo>
                  <a:lnTo>
                    <a:pt x="802" y="2442"/>
                  </a:lnTo>
                  <a:lnTo>
                    <a:pt x="795" y="2448"/>
                  </a:lnTo>
                  <a:lnTo>
                    <a:pt x="795" y="2448"/>
                  </a:lnTo>
                  <a:lnTo>
                    <a:pt x="792" y="2450"/>
                  </a:lnTo>
                  <a:lnTo>
                    <a:pt x="789" y="2450"/>
                  </a:lnTo>
                  <a:lnTo>
                    <a:pt x="788" y="2447"/>
                  </a:lnTo>
                  <a:lnTo>
                    <a:pt x="786" y="2444"/>
                  </a:lnTo>
                  <a:lnTo>
                    <a:pt x="788" y="2430"/>
                  </a:lnTo>
                  <a:lnTo>
                    <a:pt x="788" y="2430"/>
                  </a:lnTo>
                  <a:lnTo>
                    <a:pt x="788" y="2428"/>
                  </a:lnTo>
                  <a:lnTo>
                    <a:pt x="785" y="2425"/>
                  </a:lnTo>
                  <a:lnTo>
                    <a:pt x="783" y="2425"/>
                  </a:lnTo>
                  <a:lnTo>
                    <a:pt x="780" y="2425"/>
                  </a:lnTo>
                  <a:lnTo>
                    <a:pt x="699" y="2467"/>
                  </a:lnTo>
                  <a:lnTo>
                    <a:pt x="699" y="2467"/>
                  </a:lnTo>
                  <a:lnTo>
                    <a:pt x="696" y="2467"/>
                  </a:lnTo>
                  <a:lnTo>
                    <a:pt x="693" y="2465"/>
                  </a:lnTo>
                  <a:lnTo>
                    <a:pt x="692" y="2463"/>
                  </a:lnTo>
                  <a:lnTo>
                    <a:pt x="692" y="2461"/>
                  </a:lnTo>
                  <a:lnTo>
                    <a:pt x="692" y="2461"/>
                  </a:lnTo>
                  <a:lnTo>
                    <a:pt x="699" y="2447"/>
                  </a:lnTo>
                  <a:lnTo>
                    <a:pt x="708" y="2434"/>
                  </a:lnTo>
                  <a:lnTo>
                    <a:pt x="719" y="2423"/>
                  </a:lnTo>
                  <a:lnTo>
                    <a:pt x="729" y="2411"/>
                  </a:lnTo>
                  <a:lnTo>
                    <a:pt x="754" y="2390"/>
                  </a:lnTo>
                  <a:lnTo>
                    <a:pt x="766" y="2379"/>
                  </a:lnTo>
                  <a:lnTo>
                    <a:pt x="777" y="2368"/>
                  </a:lnTo>
                  <a:lnTo>
                    <a:pt x="777" y="2368"/>
                  </a:lnTo>
                  <a:lnTo>
                    <a:pt x="786" y="2357"/>
                  </a:lnTo>
                  <a:lnTo>
                    <a:pt x="795" y="2346"/>
                  </a:lnTo>
                  <a:lnTo>
                    <a:pt x="803" y="2334"/>
                  </a:lnTo>
                  <a:lnTo>
                    <a:pt x="812" y="2323"/>
                  </a:lnTo>
                  <a:lnTo>
                    <a:pt x="825" y="2298"/>
                  </a:lnTo>
                  <a:lnTo>
                    <a:pt x="839" y="2272"/>
                  </a:lnTo>
                  <a:lnTo>
                    <a:pt x="839" y="2272"/>
                  </a:lnTo>
                  <a:lnTo>
                    <a:pt x="851" y="2240"/>
                  </a:lnTo>
                  <a:lnTo>
                    <a:pt x="863" y="2206"/>
                  </a:lnTo>
                  <a:lnTo>
                    <a:pt x="871" y="2172"/>
                  </a:lnTo>
                  <a:lnTo>
                    <a:pt x="878" y="2138"/>
                  </a:lnTo>
                  <a:lnTo>
                    <a:pt x="878" y="2138"/>
                  </a:lnTo>
                  <a:lnTo>
                    <a:pt x="883" y="2098"/>
                  </a:lnTo>
                  <a:lnTo>
                    <a:pt x="887" y="2058"/>
                  </a:lnTo>
                  <a:lnTo>
                    <a:pt x="888" y="2016"/>
                  </a:lnTo>
                  <a:lnTo>
                    <a:pt x="887" y="1975"/>
                  </a:lnTo>
                  <a:lnTo>
                    <a:pt x="885" y="1935"/>
                  </a:lnTo>
                  <a:lnTo>
                    <a:pt x="882" y="1894"/>
                  </a:lnTo>
                  <a:lnTo>
                    <a:pt x="876" y="1813"/>
                  </a:lnTo>
                  <a:lnTo>
                    <a:pt x="876" y="1813"/>
                  </a:lnTo>
                  <a:lnTo>
                    <a:pt x="872" y="1748"/>
                  </a:lnTo>
                  <a:lnTo>
                    <a:pt x="871" y="1684"/>
                  </a:lnTo>
                  <a:lnTo>
                    <a:pt x="870" y="1620"/>
                  </a:lnTo>
                  <a:lnTo>
                    <a:pt x="870" y="1554"/>
                  </a:lnTo>
                  <a:lnTo>
                    <a:pt x="871" y="1490"/>
                  </a:lnTo>
                  <a:lnTo>
                    <a:pt x="875" y="1425"/>
                  </a:lnTo>
                  <a:lnTo>
                    <a:pt x="878" y="1361"/>
                  </a:lnTo>
                  <a:lnTo>
                    <a:pt x="885" y="1297"/>
                  </a:lnTo>
                  <a:lnTo>
                    <a:pt x="885" y="1297"/>
                  </a:lnTo>
                  <a:lnTo>
                    <a:pt x="885" y="1296"/>
                  </a:lnTo>
                  <a:lnTo>
                    <a:pt x="899" y="1257"/>
                  </a:lnTo>
                  <a:lnTo>
                    <a:pt x="899" y="1257"/>
                  </a:lnTo>
                  <a:lnTo>
                    <a:pt x="900" y="1254"/>
                  </a:lnTo>
                  <a:lnTo>
                    <a:pt x="900" y="1254"/>
                  </a:lnTo>
                  <a:lnTo>
                    <a:pt x="918" y="1236"/>
                  </a:lnTo>
                  <a:lnTo>
                    <a:pt x="935" y="1218"/>
                  </a:lnTo>
                  <a:lnTo>
                    <a:pt x="952" y="1198"/>
                  </a:lnTo>
                  <a:lnTo>
                    <a:pt x="969" y="1179"/>
                  </a:lnTo>
                  <a:lnTo>
                    <a:pt x="984" y="1158"/>
                  </a:lnTo>
                  <a:lnTo>
                    <a:pt x="1000" y="1138"/>
                  </a:lnTo>
                  <a:lnTo>
                    <a:pt x="1013" y="1116"/>
                  </a:lnTo>
                  <a:lnTo>
                    <a:pt x="1026" y="1094"/>
                  </a:lnTo>
                  <a:lnTo>
                    <a:pt x="1038" y="1071"/>
                  </a:lnTo>
                  <a:lnTo>
                    <a:pt x="1051" y="1049"/>
                  </a:lnTo>
                  <a:lnTo>
                    <a:pt x="1061" y="1026"/>
                  </a:lnTo>
                  <a:lnTo>
                    <a:pt x="1072" y="1002"/>
                  </a:lnTo>
                  <a:lnTo>
                    <a:pt x="1082" y="979"/>
                  </a:lnTo>
                  <a:lnTo>
                    <a:pt x="1090" y="955"/>
                  </a:lnTo>
                  <a:lnTo>
                    <a:pt x="1099" y="930"/>
                  </a:lnTo>
                  <a:lnTo>
                    <a:pt x="1106" y="905"/>
                  </a:lnTo>
                  <a:lnTo>
                    <a:pt x="1112" y="881"/>
                  </a:lnTo>
                  <a:lnTo>
                    <a:pt x="1118" y="855"/>
                  </a:lnTo>
                  <a:lnTo>
                    <a:pt x="1123" y="830"/>
                  </a:lnTo>
                  <a:lnTo>
                    <a:pt x="1128" y="804"/>
                  </a:lnTo>
                  <a:lnTo>
                    <a:pt x="1130" y="779"/>
                  </a:lnTo>
                  <a:lnTo>
                    <a:pt x="1134" y="753"/>
                  </a:lnTo>
                  <a:lnTo>
                    <a:pt x="1135" y="728"/>
                  </a:lnTo>
                  <a:lnTo>
                    <a:pt x="1137" y="702"/>
                  </a:lnTo>
                  <a:lnTo>
                    <a:pt x="1137" y="675"/>
                  </a:lnTo>
                  <a:lnTo>
                    <a:pt x="1135" y="650"/>
                  </a:lnTo>
                  <a:lnTo>
                    <a:pt x="1134" y="625"/>
                  </a:lnTo>
                  <a:lnTo>
                    <a:pt x="1132" y="599"/>
                  </a:lnTo>
                  <a:lnTo>
                    <a:pt x="1129" y="574"/>
                  </a:lnTo>
                  <a:lnTo>
                    <a:pt x="1124" y="548"/>
                  </a:lnTo>
                  <a:lnTo>
                    <a:pt x="1120" y="523"/>
                  </a:lnTo>
                  <a:lnTo>
                    <a:pt x="1114" y="49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583BFA72-B38B-D5FF-DC33-85C316B7A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3" y="251"/>
              <a:ext cx="916" cy="1493"/>
            </a:xfrm>
            <a:custGeom>
              <a:avLst/>
              <a:gdLst>
                <a:gd name="T0" fmla="*/ 209 w 916"/>
                <a:gd name="T1" fmla="*/ 1444 h 1493"/>
                <a:gd name="T2" fmla="*/ 264 w 916"/>
                <a:gd name="T3" fmla="*/ 1477 h 1493"/>
                <a:gd name="T4" fmla="*/ 309 w 916"/>
                <a:gd name="T5" fmla="*/ 1489 h 1493"/>
                <a:gd name="T6" fmla="*/ 386 w 916"/>
                <a:gd name="T7" fmla="*/ 1493 h 1493"/>
                <a:gd name="T8" fmla="*/ 512 w 916"/>
                <a:gd name="T9" fmla="*/ 1487 h 1493"/>
                <a:gd name="T10" fmla="*/ 572 w 916"/>
                <a:gd name="T11" fmla="*/ 1471 h 1493"/>
                <a:gd name="T12" fmla="*/ 625 w 916"/>
                <a:gd name="T13" fmla="*/ 1439 h 1493"/>
                <a:gd name="T14" fmla="*/ 648 w 916"/>
                <a:gd name="T15" fmla="*/ 1359 h 1493"/>
                <a:gd name="T16" fmla="*/ 654 w 916"/>
                <a:gd name="T17" fmla="*/ 1151 h 1493"/>
                <a:gd name="T18" fmla="*/ 654 w 916"/>
                <a:gd name="T19" fmla="*/ 1017 h 1493"/>
                <a:gd name="T20" fmla="*/ 711 w 916"/>
                <a:gd name="T21" fmla="*/ 975 h 1493"/>
                <a:gd name="T22" fmla="*/ 757 w 916"/>
                <a:gd name="T23" fmla="*/ 921 h 1493"/>
                <a:gd name="T24" fmla="*/ 827 w 916"/>
                <a:gd name="T25" fmla="*/ 799 h 1493"/>
                <a:gd name="T26" fmla="*/ 873 w 916"/>
                <a:gd name="T27" fmla="*/ 680 h 1493"/>
                <a:gd name="T28" fmla="*/ 911 w 916"/>
                <a:gd name="T29" fmla="*/ 513 h 1493"/>
                <a:gd name="T30" fmla="*/ 916 w 916"/>
                <a:gd name="T31" fmla="*/ 407 h 1493"/>
                <a:gd name="T32" fmla="*/ 900 w 916"/>
                <a:gd name="T33" fmla="*/ 311 h 1493"/>
                <a:gd name="T34" fmla="*/ 874 w 916"/>
                <a:gd name="T35" fmla="*/ 219 h 1493"/>
                <a:gd name="T36" fmla="*/ 838 w 916"/>
                <a:gd name="T37" fmla="*/ 135 h 1493"/>
                <a:gd name="T38" fmla="*/ 803 w 916"/>
                <a:gd name="T39" fmla="*/ 79 h 1493"/>
                <a:gd name="T40" fmla="*/ 740 w 916"/>
                <a:gd name="T41" fmla="*/ 22 h 1493"/>
                <a:gd name="T42" fmla="*/ 700 w 916"/>
                <a:gd name="T43" fmla="*/ 7 h 1493"/>
                <a:gd name="T44" fmla="*/ 638 w 916"/>
                <a:gd name="T45" fmla="*/ 26 h 1493"/>
                <a:gd name="T46" fmla="*/ 582 w 916"/>
                <a:gd name="T47" fmla="*/ 46 h 1493"/>
                <a:gd name="T48" fmla="*/ 438 w 916"/>
                <a:gd name="T49" fmla="*/ 129 h 1493"/>
                <a:gd name="T50" fmla="*/ 332 w 916"/>
                <a:gd name="T51" fmla="*/ 189 h 1493"/>
                <a:gd name="T52" fmla="*/ 264 w 916"/>
                <a:gd name="T53" fmla="*/ 238 h 1493"/>
                <a:gd name="T54" fmla="*/ 212 w 916"/>
                <a:gd name="T55" fmla="*/ 299 h 1493"/>
                <a:gd name="T56" fmla="*/ 135 w 916"/>
                <a:gd name="T57" fmla="*/ 418 h 1493"/>
                <a:gd name="T58" fmla="*/ 140 w 916"/>
                <a:gd name="T59" fmla="*/ 454 h 1493"/>
                <a:gd name="T60" fmla="*/ 129 w 916"/>
                <a:gd name="T61" fmla="*/ 558 h 1493"/>
                <a:gd name="T62" fmla="*/ 88 w 916"/>
                <a:gd name="T63" fmla="*/ 444 h 1493"/>
                <a:gd name="T64" fmla="*/ 28 w 916"/>
                <a:gd name="T65" fmla="*/ 340 h 1493"/>
                <a:gd name="T66" fmla="*/ 15 w 916"/>
                <a:gd name="T67" fmla="*/ 325 h 1493"/>
                <a:gd name="T68" fmla="*/ 8 w 916"/>
                <a:gd name="T69" fmla="*/ 325 h 1493"/>
                <a:gd name="T70" fmla="*/ 8 w 916"/>
                <a:gd name="T71" fmla="*/ 328 h 1493"/>
                <a:gd name="T72" fmla="*/ 0 w 916"/>
                <a:gd name="T73" fmla="*/ 416 h 1493"/>
                <a:gd name="T74" fmla="*/ 5 w 916"/>
                <a:gd name="T75" fmla="*/ 476 h 1493"/>
                <a:gd name="T76" fmla="*/ 34 w 916"/>
                <a:gd name="T77" fmla="*/ 544 h 1493"/>
                <a:gd name="T78" fmla="*/ 78 w 916"/>
                <a:gd name="T79" fmla="*/ 605 h 1493"/>
                <a:gd name="T80" fmla="*/ 95 w 916"/>
                <a:gd name="T81" fmla="*/ 615 h 1493"/>
                <a:gd name="T82" fmla="*/ 114 w 916"/>
                <a:gd name="T83" fmla="*/ 603 h 1493"/>
                <a:gd name="T84" fmla="*/ 135 w 916"/>
                <a:gd name="T85" fmla="*/ 572 h 1493"/>
                <a:gd name="T86" fmla="*/ 140 w 916"/>
                <a:gd name="T87" fmla="*/ 598 h 1493"/>
                <a:gd name="T88" fmla="*/ 157 w 916"/>
                <a:gd name="T89" fmla="*/ 686 h 1493"/>
                <a:gd name="T90" fmla="*/ 158 w 916"/>
                <a:gd name="T91" fmla="*/ 734 h 1493"/>
                <a:gd name="T92" fmla="*/ 141 w 916"/>
                <a:gd name="T93" fmla="*/ 959 h 1493"/>
                <a:gd name="T94" fmla="*/ 146 w 916"/>
                <a:gd name="T95" fmla="*/ 1337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16" h="1493">
                  <a:moveTo>
                    <a:pt x="161" y="1401"/>
                  </a:moveTo>
                  <a:lnTo>
                    <a:pt x="161" y="1401"/>
                  </a:lnTo>
                  <a:lnTo>
                    <a:pt x="184" y="1424"/>
                  </a:lnTo>
                  <a:lnTo>
                    <a:pt x="209" y="1444"/>
                  </a:lnTo>
                  <a:lnTo>
                    <a:pt x="221" y="1454"/>
                  </a:lnTo>
                  <a:lnTo>
                    <a:pt x="235" y="1462"/>
                  </a:lnTo>
                  <a:lnTo>
                    <a:pt x="249" y="1471"/>
                  </a:lnTo>
                  <a:lnTo>
                    <a:pt x="264" y="1477"/>
                  </a:lnTo>
                  <a:lnTo>
                    <a:pt x="264" y="1477"/>
                  </a:lnTo>
                  <a:lnTo>
                    <a:pt x="278" y="1482"/>
                  </a:lnTo>
                  <a:lnTo>
                    <a:pt x="294" y="1485"/>
                  </a:lnTo>
                  <a:lnTo>
                    <a:pt x="309" y="1489"/>
                  </a:lnTo>
                  <a:lnTo>
                    <a:pt x="324" y="1490"/>
                  </a:lnTo>
                  <a:lnTo>
                    <a:pt x="355" y="1493"/>
                  </a:lnTo>
                  <a:lnTo>
                    <a:pt x="386" y="1493"/>
                  </a:lnTo>
                  <a:lnTo>
                    <a:pt x="386" y="1493"/>
                  </a:lnTo>
                  <a:lnTo>
                    <a:pt x="418" y="1493"/>
                  </a:lnTo>
                  <a:lnTo>
                    <a:pt x="449" y="1493"/>
                  </a:lnTo>
                  <a:lnTo>
                    <a:pt x="481" y="1490"/>
                  </a:lnTo>
                  <a:lnTo>
                    <a:pt x="512" y="1487"/>
                  </a:lnTo>
                  <a:lnTo>
                    <a:pt x="528" y="1483"/>
                  </a:lnTo>
                  <a:lnTo>
                    <a:pt x="542" y="1481"/>
                  </a:lnTo>
                  <a:lnTo>
                    <a:pt x="557" y="1476"/>
                  </a:lnTo>
                  <a:lnTo>
                    <a:pt x="572" y="1471"/>
                  </a:lnTo>
                  <a:lnTo>
                    <a:pt x="586" y="1465"/>
                  </a:lnTo>
                  <a:lnTo>
                    <a:pt x="599" y="1458"/>
                  </a:lnTo>
                  <a:lnTo>
                    <a:pt x="613" y="1449"/>
                  </a:lnTo>
                  <a:lnTo>
                    <a:pt x="625" y="1439"/>
                  </a:lnTo>
                  <a:lnTo>
                    <a:pt x="649" y="1465"/>
                  </a:lnTo>
                  <a:lnTo>
                    <a:pt x="649" y="1465"/>
                  </a:lnTo>
                  <a:lnTo>
                    <a:pt x="648" y="1413"/>
                  </a:lnTo>
                  <a:lnTo>
                    <a:pt x="648" y="1359"/>
                  </a:lnTo>
                  <a:lnTo>
                    <a:pt x="648" y="1307"/>
                  </a:lnTo>
                  <a:lnTo>
                    <a:pt x="649" y="1255"/>
                  </a:lnTo>
                  <a:lnTo>
                    <a:pt x="650" y="1203"/>
                  </a:lnTo>
                  <a:lnTo>
                    <a:pt x="654" y="1151"/>
                  </a:lnTo>
                  <a:lnTo>
                    <a:pt x="658" y="1098"/>
                  </a:lnTo>
                  <a:lnTo>
                    <a:pt x="662" y="1045"/>
                  </a:lnTo>
                  <a:lnTo>
                    <a:pt x="654" y="1017"/>
                  </a:lnTo>
                  <a:lnTo>
                    <a:pt x="654" y="1017"/>
                  </a:lnTo>
                  <a:lnTo>
                    <a:pt x="668" y="1007"/>
                  </a:lnTo>
                  <a:lnTo>
                    <a:pt x="683" y="998"/>
                  </a:lnTo>
                  <a:lnTo>
                    <a:pt x="698" y="987"/>
                  </a:lnTo>
                  <a:lnTo>
                    <a:pt x="711" y="975"/>
                  </a:lnTo>
                  <a:lnTo>
                    <a:pt x="723" y="962"/>
                  </a:lnTo>
                  <a:lnTo>
                    <a:pt x="735" y="949"/>
                  </a:lnTo>
                  <a:lnTo>
                    <a:pt x="746" y="936"/>
                  </a:lnTo>
                  <a:lnTo>
                    <a:pt x="757" y="921"/>
                  </a:lnTo>
                  <a:lnTo>
                    <a:pt x="777" y="892"/>
                  </a:lnTo>
                  <a:lnTo>
                    <a:pt x="796" y="862"/>
                  </a:lnTo>
                  <a:lnTo>
                    <a:pt x="811" y="830"/>
                  </a:lnTo>
                  <a:lnTo>
                    <a:pt x="827" y="799"/>
                  </a:lnTo>
                  <a:lnTo>
                    <a:pt x="827" y="799"/>
                  </a:lnTo>
                  <a:lnTo>
                    <a:pt x="844" y="760"/>
                  </a:lnTo>
                  <a:lnTo>
                    <a:pt x="860" y="720"/>
                  </a:lnTo>
                  <a:lnTo>
                    <a:pt x="873" y="680"/>
                  </a:lnTo>
                  <a:lnTo>
                    <a:pt x="887" y="638"/>
                  </a:lnTo>
                  <a:lnTo>
                    <a:pt x="896" y="597"/>
                  </a:lnTo>
                  <a:lnTo>
                    <a:pt x="905" y="556"/>
                  </a:lnTo>
                  <a:lnTo>
                    <a:pt x="911" y="513"/>
                  </a:lnTo>
                  <a:lnTo>
                    <a:pt x="914" y="471"/>
                  </a:lnTo>
                  <a:lnTo>
                    <a:pt x="914" y="471"/>
                  </a:lnTo>
                  <a:lnTo>
                    <a:pt x="916" y="425"/>
                  </a:lnTo>
                  <a:lnTo>
                    <a:pt x="916" y="407"/>
                  </a:lnTo>
                  <a:lnTo>
                    <a:pt x="914" y="391"/>
                  </a:lnTo>
                  <a:lnTo>
                    <a:pt x="913" y="374"/>
                  </a:lnTo>
                  <a:lnTo>
                    <a:pt x="910" y="356"/>
                  </a:lnTo>
                  <a:lnTo>
                    <a:pt x="900" y="311"/>
                  </a:lnTo>
                  <a:lnTo>
                    <a:pt x="901" y="306"/>
                  </a:lnTo>
                  <a:lnTo>
                    <a:pt x="901" y="306"/>
                  </a:lnTo>
                  <a:lnTo>
                    <a:pt x="888" y="262"/>
                  </a:lnTo>
                  <a:lnTo>
                    <a:pt x="874" y="219"/>
                  </a:lnTo>
                  <a:lnTo>
                    <a:pt x="866" y="197"/>
                  </a:lnTo>
                  <a:lnTo>
                    <a:pt x="857" y="176"/>
                  </a:lnTo>
                  <a:lnTo>
                    <a:pt x="849" y="154"/>
                  </a:lnTo>
                  <a:lnTo>
                    <a:pt x="838" y="135"/>
                  </a:lnTo>
                  <a:lnTo>
                    <a:pt x="838" y="135"/>
                  </a:lnTo>
                  <a:lnTo>
                    <a:pt x="827" y="114"/>
                  </a:lnTo>
                  <a:lnTo>
                    <a:pt x="816" y="96"/>
                  </a:lnTo>
                  <a:lnTo>
                    <a:pt x="803" y="79"/>
                  </a:lnTo>
                  <a:lnTo>
                    <a:pt x="788" y="63"/>
                  </a:lnTo>
                  <a:lnTo>
                    <a:pt x="774" y="49"/>
                  </a:lnTo>
                  <a:lnTo>
                    <a:pt x="757" y="34"/>
                  </a:lnTo>
                  <a:lnTo>
                    <a:pt x="740" y="22"/>
                  </a:lnTo>
                  <a:lnTo>
                    <a:pt x="721" y="10"/>
                  </a:lnTo>
                  <a:lnTo>
                    <a:pt x="711" y="0"/>
                  </a:lnTo>
                  <a:lnTo>
                    <a:pt x="711" y="0"/>
                  </a:lnTo>
                  <a:lnTo>
                    <a:pt x="700" y="7"/>
                  </a:lnTo>
                  <a:lnTo>
                    <a:pt x="688" y="12"/>
                  </a:lnTo>
                  <a:lnTo>
                    <a:pt x="676" y="17"/>
                  </a:lnTo>
                  <a:lnTo>
                    <a:pt x="664" y="21"/>
                  </a:lnTo>
                  <a:lnTo>
                    <a:pt x="638" y="26"/>
                  </a:lnTo>
                  <a:lnTo>
                    <a:pt x="625" y="29"/>
                  </a:lnTo>
                  <a:lnTo>
                    <a:pt x="613" y="34"/>
                  </a:lnTo>
                  <a:lnTo>
                    <a:pt x="613" y="34"/>
                  </a:lnTo>
                  <a:lnTo>
                    <a:pt x="582" y="46"/>
                  </a:lnTo>
                  <a:lnTo>
                    <a:pt x="552" y="61"/>
                  </a:lnTo>
                  <a:lnTo>
                    <a:pt x="523" y="77"/>
                  </a:lnTo>
                  <a:lnTo>
                    <a:pt x="495" y="94"/>
                  </a:lnTo>
                  <a:lnTo>
                    <a:pt x="438" y="129"/>
                  </a:lnTo>
                  <a:lnTo>
                    <a:pt x="409" y="146"/>
                  </a:lnTo>
                  <a:lnTo>
                    <a:pt x="381" y="162"/>
                  </a:lnTo>
                  <a:lnTo>
                    <a:pt x="381" y="162"/>
                  </a:lnTo>
                  <a:lnTo>
                    <a:pt x="332" y="189"/>
                  </a:lnTo>
                  <a:lnTo>
                    <a:pt x="307" y="204"/>
                  </a:lnTo>
                  <a:lnTo>
                    <a:pt x="284" y="220"/>
                  </a:lnTo>
                  <a:lnTo>
                    <a:pt x="284" y="220"/>
                  </a:lnTo>
                  <a:lnTo>
                    <a:pt x="264" y="238"/>
                  </a:lnTo>
                  <a:lnTo>
                    <a:pt x="246" y="257"/>
                  </a:lnTo>
                  <a:lnTo>
                    <a:pt x="229" y="277"/>
                  </a:lnTo>
                  <a:lnTo>
                    <a:pt x="212" y="299"/>
                  </a:lnTo>
                  <a:lnTo>
                    <a:pt x="212" y="299"/>
                  </a:lnTo>
                  <a:lnTo>
                    <a:pt x="191" y="328"/>
                  </a:lnTo>
                  <a:lnTo>
                    <a:pt x="172" y="357"/>
                  </a:lnTo>
                  <a:lnTo>
                    <a:pt x="152" y="387"/>
                  </a:lnTo>
                  <a:lnTo>
                    <a:pt x="135" y="418"/>
                  </a:lnTo>
                  <a:lnTo>
                    <a:pt x="149" y="389"/>
                  </a:lnTo>
                  <a:lnTo>
                    <a:pt x="149" y="389"/>
                  </a:lnTo>
                  <a:lnTo>
                    <a:pt x="144" y="421"/>
                  </a:lnTo>
                  <a:lnTo>
                    <a:pt x="140" y="454"/>
                  </a:lnTo>
                  <a:lnTo>
                    <a:pt x="138" y="487"/>
                  </a:lnTo>
                  <a:lnTo>
                    <a:pt x="137" y="520"/>
                  </a:lnTo>
                  <a:lnTo>
                    <a:pt x="129" y="558"/>
                  </a:lnTo>
                  <a:lnTo>
                    <a:pt x="129" y="558"/>
                  </a:lnTo>
                  <a:lnTo>
                    <a:pt x="123" y="534"/>
                  </a:lnTo>
                  <a:lnTo>
                    <a:pt x="115" y="506"/>
                  </a:lnTo>
                  <a:lnTo>
                    <a:pt x="103" y="476"/>
                  </a:lnTo>
                  <a:lnTo>
                    <a:pt x="88" y="444"/>
                  </a:lnTo>
                  <a:lnTo>
                    <a:pt x="74" y="414"/>
                  </a:lnTo>
                  <a:lnTo>
                    <a:pt x="58" y="386"/>
                  </a:lnTo>
                  <a:lnTo>
                    <a:pt x="42" y="361"/>
                  </a:lnTo>
                  <a:lnTo>
                    <a:pt x="28" y="340"/>
                  </a:lnTo>
                  <a:lnTo>
                    <a:pt x="28" y="340"/>
                  </a:lnTo>
                  <a:lnTo>
                    <a:pt x="23" y="334"/>
                  </a:lnTo>
                  <a:lnTo>
                    <a:pt x="18" y="328"/>
                  </a:lnTo>
                  <a:lnTo>
                    <a:pt x="15" y="325"/>
                  </a:lnTo>
                  <a:lnTo>
                    <a:pt x="13" y="324"/>
                  </a:lnTo>
                  <a:lnTo>
                    <a:pt x="11" y="324"/>
                  </a:lnTo>
                  <a:lnTo>
                    <a:pt x="8" y="325"/>
                  </a:lnTo>
                  <a:lnTo>
                    <a:pt x="8" y="325"/>
                  </a:lnTo>
                  <a:lnTo>
                    <a:pt x="8" y="327"/>
                  </a:lnTo>
                  <a:lnTo>
                    <a:pt x="8" y="327"/>
                  </a:lnTo>
                  <a:lnTo>
                    <a:pt x="8" y="328"/>
                  </a:lnTo>
                  <a:lnTo>
                    <a:pt x="8" y="328"/>
                  </a:lnTo>
                  <a:lnTo>
                    <a:pt x="5" y="362"/>
                  </a:lnTo>
                  <a:lnTo>
                    <a:pt x="1" y="396"/>
                  </a:lnTo>
                  <a:lnTo>
                    <a:pt x="1" y="396"/>
                  </a:lnTo>
                  <a:lnTo>
                    <a:pt x="0" y="416"/>
                  </a:lnTo>
                  <a:lnTo>
                    <a:pt x="0" y="436"/>
                  </a:lnTo>
                  <a:lnTo>
                    <a:pt x="1" y="456"/>
                  </a:lnTo>
                  <a:lnTo>
                    <a:pt x="5" y="476"/>
                  </a:lnTo>
                  <a:lnTo>
                    <a:pt x="5" y="476"/>
                  </a:lnTo>
                  <a:lnTo>
                    <a:pt x="9" y="494"/>
                  </a:lnTo>
                  <a:lnTo>
                    <a:pt x="15" y="511"/>
                  </a:lnTo>
                  <a:lnTo>
                    <a:pt x="24" y="528"/>
                  </a:lnTo>
                  <a:lnTo>
                    <a:pt x="34" y="544"/>
                  </a:lnTo>
                  <a:lnTo>
                    <a:pt x="43" y="560"/>
                  </a:lnTo>
                  <a:lnTo>
                    <a:pt x="55" y="574"/>
                  </a:lnTo>
                  <a:lnTo>
                    <a:pt x="78" y="605"/>
                  </a:lnTo>
                  <a:lnTo>
                    <a:pt x="78" y="605"/>
                  </a:lnTo>
                  <a:lnTo>
                    <a:pt x="86" y="612"/>
                  </a:lnTo>
                  <a:lnTo>
                    <a:pt x="91" y="614"/>
                  </a:lnTo>
                  <a:lnTo>
                    <a:pt x="95" y="615"/>
                  </a:lnTo>
                  <a:lnTo>
                    <a:pt x="95" y="615"/>
                  </a:lnTo>
                  <a:lnTo>
                    <a:pt x="98" y="615"/>
                  </a:lnTo>
                  <a:lnTo>
                    <a:pt x="101" y="614"/>
                  </a:lnTo>
                  <a:lnTo>
                    <a:pt x="108" y="611"/>
                  </a:lnTo>
                  <a:lnTo>
                    <a:pt x="114" y="603"/>
                  </a:lnTo>
                  <a:lnTo>
                    <a:pt x="121" y="596"/>
                  </a:lnTo>
                  <a:lnTo>
                    <a:pt x="127" y="588"/>
                  </a:lnTo>
                  <a:lnTo>
                    <a:pt x="132" y="579"/>
                  </a:lnTo>
                  <a:lnTo>
                    <a:pt x="135" y="572"/>
                  </a:lnTo>
                  <a:lnTo>
                    <a:pt x="137" y="566"/>
                  </a:lnTo>
                  <a:lnTo>
                    <a:pt x="139" y="577"/>
                  </a:lnTo>
                  <a:lnTo>
                    <a:pt x="139" y="577"/>
                  </a:lnTo>
                  <a:lnTo>
                    <a:pt x="140" y="598"/>
                  </a:lnTo>
                  <a:lnTo>
                    <a:pt x="144" y="620"/>
                  </a:lnTo>
                  <a:lnTo>
                    <a:pt x="148" y="642"/>
                  </a:lnTo>
                  <a:lnTo>
                    <a:pt x="152" y="664"/>
                  </a:lnTo>
                  <a:lnTo>
                    <a:pt x="157" y="686"/>
                  </a:lnTo>
                  <a:lnTo>
                    <a:pt x="164" y="706"/>
                  </a:lnTo>
                  <a:lnTo>
                    <a:pt x="172" y="727"/>
                  </a:lnTo>
                  <a:lnTo>
                    <a:pt x="180" y="748"/>
                  </a:lnTo>
                  <a:lnTo>
                    <a:pt x="158" y="734"/>
                  </a:lnTo>
                  <a:lnTo>
                    <a:pt x="158" y="734"/>
                  </a:lnTo>
                  <a:lnTo>
                    <a:pt x="150" y="808"/>
                  </a:lnTo>
                  <a:lnTo>
                    <a:pt x="145" y="884"/>
                  </a:lnTo>
                  <a:lnTo>
                    <a:pt x="141" y="959"/>
                  </a:lnTo>
                  <a:lnTo>
                    <a:pt x="140" y="1034"/>
                  </a:lnTo>
                  <a:lnTo>
                    <a:pt x="140" y="1111"/>
                  </a:lnTo>
                  <a:lnTo>
                    <a:pt x="141" y="1186"/>
                  </a:lnTo>
                  <a:lnTo>
                    <a:pt x="146" y="1337"/>
                  </a:lnTo>
                  <a:lnTo>
                    <a:pt x="161" y="140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2A664C14-143E-5771-A26F-CC384C01362A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113"/>
              <a:ext cx="1034" cy="1211"/>
            </a:xfrm>
            <a:custGeom>
              <a:avLst/>
              <a:gdLst>
                <a:gd name="T0" fmla="*/ 196 w 1034"/>
                <a:gd name="T1" fmla="*/ 222 h 1211"/>
                <a:gd name="T2" fmla="*/ 138 w 1034"/>
                <a:gd name="T3" fmla="*/ 252 h 1211"/>
                <a:gd name="T4" fmla="*/ 118 w 1034"/>
                <a:gd name="T5" fmla="*/ 287 h 1211"/>
                <a:gd name="T6" fmla="*/ 124 w 1034"/>
                <a:gd name="T7" fmla="*/ 302 h 1211"/>
                <a:gd name="T8" fmla="*/ 146 w 1034"/>
                <a:gd name="T9" fmla="*/ 304 h 1211"/>
                <a:gd name="T10" fmla="*/ 357 w 1034"/>
                <a:gd name="T11" fmla="*/ 258 h 1211"/>
                <a:gd name="T12" fmla="*/ 258 w 1034"/>
                <a:gd name="T13" fmla="*/ 313 h 1211"/>
                <a:gd name="T14" fmla="*/ 230 w 1034"/>
                <a:gd name="T15" fmla="*/ 354 h 1211"/>
                <a:gd name="T16" fmla="*/ 232 w 1034"/>
                <a:gd name="T17" fmla="*/ 363 h 1211"/>
                <a:gd name="T18" fmla="*/ 270 w 1034"/>
                <a:gd name="T19" fmla="*/ 369 h 1211"/>
                <a:gd name="T20" fmla="*/ 358 w 1034"/>
                <a:gd name="T21" fmla="*/ 352 h 1211"/>
                <a:gd name="T22" fmla="*/ 462 w 1034"/>
                <a:gd name="T23" fmla="*/ 329 h 1211"/>
                <a:gd name="T24" fmla="*/ 489 w 1034"/>
                <a:gd name="T25" fmla="*/ 332 h 1211"/>
                <a:gd name="T26" fmla="*/ 437 w 1034"/>
                <a:gd name="T27" fmla="*/ 404 h 1211"/>
                <a:gd name="T28" fmla="*/ 409 w 1034"/>
                <a:gd name="T29" fmla="*/ 458 h 1211"/>
                <a:gd name="T30" fmla="*/ 443 w 1034"/>
                <a:gd name="T31" fmla="*/ 469 h 1211"/>
                <a:gd name="T32" fmla="*/ 487 w 1034"/>
                <a:gd name="T33" fmla="*/ 445 h 1211"/>
                <a:gd name="T34" fmla="*/ 525 w 1034"/>
                <a:gd name="T35" fmla="*/ 511 h 1211"/>
                <a:gd name="T36" fmla="*/ 541 w 1034"/>
                <a:gd name="T37" fmla="*/ 672 h 1211"/>
                <a:gd name="T38" fmla="*/ 586 w 1034"/>
                <a:gd name="T39" fmla="*/ 828 h 1211"/>
                <a:gd name="T40" fmla="*/ 661 w 1034"/>
                <a:gd name="T41" fmla="*/ 978 h 1211"/>
                <a:gd name="T42" fmla="*/ 684 w 1034"/>
                <a:gd name="T43" fmla="*/ 1009 h 1211"/>
                <a:gd name="T44" fmla="*/ 726 w 1034"/>
                <a:gd name="T45" fmla="*/ 1060 h 1211"/>
                <a:gd name="T46" fmla="*/ 760 w 1034"/>
                <a:gd name="T47" fmla="*/ 1100 h 1211"/>
                <a:gd name="T48" fmla="*/ 863 w 1034"/>
                <a:gd name="T49" fmla="*/ 1193 h 1211"/>
                <a:gd name="T50" fmla="*/ 930 w 1034"/>
                <a:gd name="T51" fmla="*/ 1211 h 1211"/>
                <a:gd name="T52" fmla="*/ 976 w 1034"/>
                <a:gd name="T53" fmla="*/ 1197 h 1211"/>
                <a:gd name="T54" fmla="*/ 1007 w 1034"/>
                <a:gd name="T55" fmla="*/ 1167 h 1211"/>
                <a:gd name="T56" fmla="*/ 1029 w 1034"/>
                <a:gd name="T57" fmla="*/ 1102 h 1211"/>
                <a:gd name="T58" fmla="*/ 1030 w 1034"/>
                <a:gd name="T59" fmla="*/ 924 h 1211"/>
                <a:gd name="T60" fmla="*/ 997 w 1034"/>
                <a:gd name="T61" fmla="*/ 636 h 1211"/>
                <a:gd name="T62" fmla="*/ 913 w 1034"/>
                <a:gd name="T63" fmla="*/ 589 h 1211"/>
                <a:gd name="T64" fmla="*/ 818 w 1034"/>
                <a:gd name="T65" fmla="*/ 557 h 1211"/>
                <a:gd name="T66" fmla="*/ 747 w 1034"/>
                <a:gd name="T67" fmla="*/ 396 h 1211"/>
                <a:gd name="T68" fmla="*/ 737 w 1034"/>
                <a:gd name="T69" fmla="*/ 297 h 1211"/>
                <a:gd name="T70" fmla="*/ 725 w 1034"/>
                <a:gd name="T71" fmla="*/ 255 h 1211"/>
                <a:gd name="T72" fmla="*/ 691 w 1034"/>
                <a:gd name="T73" fmla="*/ 214 h 1211"/>
                <a:gd name="T74" fmla="*/ 548 w 1034"/>
                <a:gd name="T75" fmla="*/ 116 h 1211"/>
                <a:gd name="T76" fmla="*/ 464 w 1034"/>
                <a:gd name="T77" fmla="*/ 70 h 1211"/>
                <a:gd name="T78" fmla="*/ 393 w 1034"/>
                <a:gd name="T79" fmla="*/ 54 h 1211"/>
                <a:gd name="T80" fmla="*/ 259 w 1034"/>
                <a:gd name="T81" fmla="*/ 47 h 1211"/>
                <a:gd name="T82" fmla="*/ 37 w 1034"/>
                <a:gd name="T83" fmla="*/ 2 h 1211"/>
                <a:gd name="T84" fmla="*/ 9 w 1034"/>
                <a:gd name="T85" fmla="*/ 1 h 1211"/>
                <a:gd name="T86" fmla="*/ 0 w 1034"/>
                <a:gd name="T87" fmla="*/ 13 h 1211"/>
                <a:gd name="T88" fmla="*/ 16 w 1034"/>
                <a:gd name="T89" fmla="*/ 49 h 1211"/>
                <a:gd name="T90" fmla="*/ 88 w 1034"/>
                <a:gd name="T91" fmla="*/ 93 h 1211"/>
                <a:gd name="T92" fmla="*/ 187 w 1034"/>
                <a:gd name="T93" fmla="*/ 119 h 1211"/>
                <a:gd name="T94" fmla="*/ 250 w 1034"/>
                <a:gd name="T95" fmla="*/ 145 h 1211"/>
                <a:gd name="T96" fmla="*/ 134 w 1034"/>
                <a:gd name="T97" fmla="*/ 195 h 1211"/>
                <a:gd name="T98" fmla="*/ 58 w 1034"/>
                <a:gd name="T99" fmla="*/ 242 h 1211"/>
                <a:gd name="T100" fmla="*/ 30 w 1034"/>
                <a:gd name="T101" fmla="*/ 278 h 1211"/>
                <a:gd name="T102" fmla="*/ 31 w 1034"/>
                <a:gd name="T103" fmla="*/ 288 h 1211"/>
                <a:gd name="T104" fmla="*/ 56 w 1034"/>
                <a:gd name="T105" fmla="*/ 295 h 1211"/>
                <a:gd name="T106" fmla="*/ 100 w 1034"/>
                <a:gd name="T107" fmla="*/ 284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34" h="1211">
                  <a:moveTo>
                    <a:pt x="256" y="201"/>
                  </a:moveTo>
                  <a:lnTo>
                    <a:pt x="256" y="201"/>
                  </a:lnTo>
                  <a:lnTo>
                    <a:pt x="225" y="211"/>
                  </a:lnTo>
                  <a:lnTo>
                    <a:pt x="196" y="222"/>
                  </a:lnTo>
                  <a:lnTo>
                    <a:pt x="196" y="222"/>
                  </a:lnTo>
                  <a:lnTo>
                    <a:pt x="174" y="229"/>
                  </a:lnTo>
                  <a:lnTo>
                    <a:pt x="164" y="234"/>
                  </a:lnTo>
                  <a:lnTo>
                    <a:pt x="155" y="240"/>
                  </a:lnTo>
                  <a:lnTo>
                    <a:pt x="146" y="246"/>
                  </a:lnTo>
                  <a:lnTo>
                    <a:pt x="138" y="252"/>
                  </a:lnTo>
                  <a:lnTo>
                    <a:pt x="130" y="261"/>
                  </a:lnTo>
                  <a:lnTo>
                    <a:pt x="123" y="269"/>
                  </a:lnTo>
                  <a:lnTo>
                    <a:pt x="123" y="269"/>
                  </a:lnTo>
                  <a:lnTo>
                    <a:pt x="119" y="278"/>
                  </a:lnTo>
                  <a:lnTo>
                    <a:pt x="118" y="287"/>
                  </a:lnTo>
                  <a:lnTo>
                    <a:pt x="118" y="291"/>
                  </a:lnTo>
                  <a:lnTo>
                    <a:pt x="119" y="296"/>
                  </a:lnTo>
                  <a:lnTo>
                    <a:pt x="121" y="299"/>
                  </a:lnTo>
                  <a:lnTo>
                    <a:pt x="124" y="302"/>
                  </a:lnTo>
                  <a:lnTo>
                    <a:pt x="124" y="302"/>
                  </a:lnTo>
                  <a:lnTo>
                    <a:pt x="129" y="304"/>
                  </a:lnTo>
                  <a:lnTo>
                    <a:pt x="135" y="305"/>
                  </a:lnTo>
                  <a:lnTo>
                    <a:pt x="141" y="305"/>
                  </a:lnTo>
                  <a:lnTo>
                    <a:pt x="146" y="304"/>
                  </a:lnTo>
                  <a:lnTo>
                    <a:pt x="146" y="304"/>
                  </a:lnTo>
                  <a:lnTo>
                    <a:pt x="199" y="295"/>
                  </a:lnTo>
                  <a:lnTo>
                    <a:pt x="252" y="282"/>
                  </a:lnTo>
                  <a:lnTo>
                    <a:pt x="304" y="268"/>
                  </a:lnTo>
                  <a:lnTo>
                    <a:pt x="354" y="251"/>
                  </a:lnTo>
                  <a:lnTo>
                    <a:pt x="357" y="258"/>
                  </a:lnTo>
                  <a:lnTo>
                    <a:pt x="357" y="258"/>
                  </a:lnTo>
                  <a:lnTo>
                    <a:pt x="285" y="296"/>
                  </a:lnTo>
                  <a:lnTo>
                    <a:pt x="285" y="296"/>
                  </a:lnTo>
                  <a:lnTo>
                    <a:pt x="267" y="307"/>
                  </a:lnTo>
                  <a:lnTo>
                    <a:pt x="258" y="313"/>
                  </a:lnTo>
                  <a:lnTo>
                    <a:pt x="250" y="320"/>
                  </a:lnTo>
                  <a:lnTo>
                    <a:pt x="243" y="327"/>
                  </a:lnTo>
                  <a:lnTo>
                    <a:pt x="237" y="335"/>
                  </a:lnTo>
                  <a:lnTo>
                    <a:pt x="232" y="344"/>
                  </a:lnTo>
                  <a:lnTo>
                    <a:pt x="230" y="354"/>
                  </a:lnTo>
                  <a:lnTo>
                    <a:pt x="230" y="354"/>
                  </a:lnTo>
                  <a:lnTo>
                    <a:pt x="230" y="358"/>
                  </a:lnTo>
                  <a:lnTo>
                    <a:pt x="231" y="361"/>
                  </a:lnTo>
                  <a:lnTo>
                    <a:pt x="231" y="361"/>
                  </a:lnTo>
                  <a:lnTo>
                    <a:pt x="232" y="363"/>
                  </a:lnTo>
                  <a:lnTo>
                    <a:pt x="235" y="365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55" y="369"/>
                  </a:lnTo>
                  <a:lnTo>
                    <a:pt x="270" y="369"/>
                  </a:lnTo>
                  <a:lnTo>
                    <a:pt x="284" y="367"/>
                  </a:lnTo>
                  <a:lnTo>
                    <a:pt x="300" y="366"/>
                  </a:lnTo>
                  <a:lnTo>
                    <a:pt x="315" y="364"/>
                  </a:lnTo>
                  <a:lnTo>
                    <a:pt x="329" y="360"/>
                  </a:lnTo>
                  <a:lnTo>
                    <a:pt x="358" y="352"/>
                  </a:lnTo>
                  <a:lnTo>
                    <a:pt x="388" y="343"/>
                  </a:lnTo>
                  <a:lnTo>
                    <a:pt x="417" y="335"/>
                  </a:lnTo>
                  <a:lnTo>
                    <a:pt x="432" y="331"/>
                  </a:lnTo>
                  <a:lnTo>
                    <a:pt x="448" y="330"/>
                  </a:lnTo>
                  <a:lnTo>
                    <a:pt x="462" y="329"/>
                  </a:lnTo>
                  <a:lnTo>
                    <a:pt x="478" y="329"/>
                  </a:lnTo>
                  <a:lnTo>
                    <a:pt x="478" y="329"/>
                  </a:lnTo>
                  <a:lnTo>
                    <a:pt x="482" y="329"/>
                  </a:lnTo>
                  <a:lnTo>
                    <a:pt x="485" y="330"/>
                  </a:lnTo>
                  <a:lnTo>
                    <a:pt x="489" y="332"/>
                  </a:lnTo>
                  <a:lnTo>
                    <a:pt x="490" y="336"/>
                  </a:lnTo>
                  <a:lnTo>
                    <a:pt x="476" y="354"/>
                  </a:lnTo>
                  <a:lnTo>
                    <a:pt x="476" y="354"/>
                  </a:lnTo>
                  <a:lnTo>
                    <a:pt x="456" y="378"/>
                  </a:lnTo>
                  <a:lnTo>
                    <a:pt x="437" y="404"/>
                  </a:lnTo>
                  <a:lnTo>
                    <a:pt x="428" y="417"/>
                  </a:lnTo>
                  <a:lnTo>
                    <a:pt x="420" y="430"/>
                  </a:lnTo>
                  <a:lnTo>
                    <a:pt x="414" y="444"/>
                  </a:lnTo>
                  <a:lnTo>
                    <a:pt x="409" y="458"/>
                  </a:lnTo>
                  <a:lnTo>
                    <a:pt x="409" y="458"/>
                  </a:lnTo>
                  <a:lnTo>
                    <a:pt x="415" y="463"/>
                  </a:lnTo>
                  <a:lnTo>
                    <a:pt x="422" y="467"/>
                  </a:lnTo>
                  <a:lnTo>
                    <a:pt x="428" y="468"/>
                  </a:lnTo>
                  <a:lnTo>
                    <a:pt x="436" y="469"/>
                  </a:lnTo>
                  <a:lnTo>
                    <a:pt x="443" y="469"/>
                  </a:lnTo>
                  <a:lnTo>
                    <a:pt x="449" y="468"/>
                  </a:lnTo>
                  <a:lnTo>
                    <a:pt x="456" y="466"/>
                  </a:lnTo>
                  <a:lnTo>
                    <a:pt x="462" y="463"/>
                  </a:lnTo>
                  <a:lnTo>
                    <a:pt x="476" y="455"/>
                  </a:lnTo>
                  <a:lnTo>
                    <a:pt x="487" y="445"/>
                  </a:lnTo>
                  <a:lnTo>
                    <a:pt x="497" y="434"/>
                  </a:lnTo>
                  <a:lnTo>
                    <a:pt x="506" y="423"/>
                  </a:lnTo>
                  <a:lnTo>
                    <a:pt x="525" y="478"/>
                  </a:lnTo>
                  <a:lnTo>
                    <a:pt x="525" y="478"/>
                  </a:lnTo>
                  <a:lnTo>
                    <a:pt x="525" y="511"/>
                  </a:lnTo>
                  <a:lnTo>
                    <a:pt x="527" y="543"/>
                  </a:lnTo>
                  <a:lnTo>
                    <a:pt x="528" y="576"/>
                  </a:lnTo>
                  <a:lnTo>
                    <a:pt x="531" y="608"/>
                  </a:lnTo>
                  <a:lnTo>
                    <a:pt x="535" y="640"/>
                  </a:lnTo>
                  <a:lnTo>
                    <a:pt x="541" y="672"/>
                  </a:lnTo>
                  <a:lnTo>
                    <a:pt x="547" y="703"/>
                  </a:lnTo>
                  <a:lnTo>
                    <a:pt x="556" y="735"/>
                  </a:lnTo>
                  <a:lnTo>
                    <a:pt x="564" y="767"/>
                  </a:lnTo>
                  <a:lnTo>
                    <a:pt x="574" y="797"/>
                  </a:lnTo>
                  <a:lnTo>
                    <a:pt x="586" y="828"/>
                  </a:lnTo>
                  <a:lnTo>
                    <a:pt x="598" y="859"/>
                  </a:lnTo>
                  <a:lnTo>
                    <a:pt x="613" y="889"/>
                  </a:lnTo>
                  <a:lnTo>
                    <a:pt x="627" y="918"/>
                  </a:lnTo>
                  <a:lnTo>
                    <a:pt x="644" y="949"/>
                  </a:lnTo>
                  <a:lnTo>
                    <a:pt x="661" y="978"/>
                  </a:lnTo>
                  <a:lnTo>
                    <a:pt x="661" y="978"/>
                  </a:lnTo>
                  <a:lnTo>
                    <a:pt x="676" y="992"/>
                  </a:lnTo>
                  <a:lnTo>
                    <a:pt x="676" y="992"/>
                  </a:lnTo>
                  <a:lnTo>
                    <a:pt x="679" y="1001"/>
                  </a:lnTo>
                  <a:lnTo>
                    <a:pt x="684" y="1009"/>
                  </a:lnTo>
                  <a:lnTo>
                    <a:pt x="696" y="1026"/>
                  </a:lnTo>
                  <a:lnTo>
                    <a:pt x="709" y="1041"/>
                  </a:lnTo>
                  <a:lnTo>
                    <a:pt x="724" y="1055"/>
                  </a:lnTo>
                  <a:lnTo>
                    <a:pt x="724" y="1055"/>
                  </a:lnTo>
                  <a:lnTo>
                    <a:pt x="726" y="1060"/>
                  </a:lnTo>
                  <a:lnTo>
                    <a:pt x="729" y="1065"/>
                  </a:lnTo>
                  <a:lnTo>
                    <a:pt x="731" y="1070"/>
                  </a:lnTo>
                  <a:lnTo>
                    <a:pt x="734" y="1075"/>
                  </a:lnTo>
                  <a:lnTo>
                    <a:pt x="734" y="1075"/>
                  </a:lnTo>
                  <a:lnTo>
                    <a:pt x="760" y="1100"/>
                  </a:lnTo>
                  <a:lnTo>
                    <a:pt x="787" y="1129"/>
                  </a:lnTo>
                  <a:lnTo>
                    <a:pt x="816" y="1157"/>
                  </a:lnTo>
                  <a:lnTo>
                    <a:pt x="832" y="1171"/>
                  </a:lnTo>
                  <a:lnTo>
                    <a:pt x="848" y="1183"/>
                  </a:lnTo>
                  <a:lnTo>
                    <a:pt x="863" y="1193"/>
                  </a:lnTo>
                  <a:lnTo>
                    <a:pt x="879" y="1201"/>
                  </a:lnTo>
                  <a:lnTo>
                    <a:pt x="896" y="1207"/>
                  </a:lnTo>
                  <a:lnTo>
                    <a:pt x="913" y="1211"/>
                  </a:lnTo>
                  <a:lnTo>
                    <a:pt x="921" y="1211"/>
                  </a:lnTo>
                  <a:lnTo>
                    <a:pt x="930" y="1211"/>
                  </a:lnTo>
                  <a:lnTo>
                    <a:pt x="940" y="1211"/>
                  </a:lnTo>
                  <a:lnTo>
                    <a:pt x="948" y="1208"/>
                  </a:lnTo>
                  <a:lnTo>
                    <a:pt x="958" y="1206"/>
                  </a:lnTo>
                  <a:lnTo>
                    <a:pt x="966" y="1202"/>
                  </a:lnTo>
                  <a:lnTo>
                    <a:pt x="976" y="1197"/>
                  </a:lnTo>
                  <a:lnTo>
                    <a:pt x="986" y="1191"/>
                  </a:lnTo>
                  <a:lnTo>
                    <a:pt x="986" y="1191"/>
                  </a:lnTo>
                  <a:lnTo>
                    <a:pt x="994" y="1184"/>
                  </a:lnTo>
                  <a:lnTo>
                    <a:pt x="1001" y="1176"/>
                  </a:lnTo>
                  <a:lnTo>
                    <a:pt x="1007" y="1167"/>
                  </a:lnTo>
                  <a:lnTo>
                    <a:pt x="1014" y="1159"/>
                  </a:lnTo>
                  <a:lnTo>
                    <a:pt x="1017" y="1150"/>
                  </a:lnTo>
                  <a:lnTo>
                    <a:pt x="1021" y="1140"/>
                  </a:lnTo>
                  <a:lnTo>
                    <a:pt x="1027" y="1122"/>
                  </a:lnTo>
                  <a:lnTo>
                    <a:pt x="1029" y="1102"/>
                  </a:lnTo>
                  <a:lnTo>
                    <a:pt x="1032" y="1081"/>
                  </a:lnTo>
                  <a:lnTo>
                    <a:pt x="1034" y="1041"/>
                  </a:lnTo>
                  <a:lnTo>
                    <a:pt x="1034" y="1041"/>
                  </a:lnTo>
                  <a:lnTo>
                    <a:pt x="1033" y="983"/>
                  </a:lnTo>
                  <a:lnTo>
                    <a:pt x="1030" y="924"/>
                  </a:lnTo>
                  <a:lnTo>
                    <a:pt x="1027" y="866"/>
                  </a:lnTo>
                  <a:lnTo>
                    <a:pt x="1021" y="808"/>
                  </a:lnTo>
                  <a:lnTo>
                    <a:pt x="1014" y="751"/>
                  </a:lnTo>
                  <a:lnTo>
                    <a:pt x="1005" y="693"/>
                  </a:lnTo>
                  <a:lnTo>
                    <a:pt x="997" y="636"/>
                  </a:lnTo>
                  <a:lnTo>
                    <a:pt x="986" y="579"/>
                  </a:lnTo>
                  <a:lnTo>
                    <a:pt x="964" y="591"/>
                  </a:lnTo>
                  <a:lnTo>
                    <a:pt x="964" y="591"/>
                  </a:lnTo>
                  <a:lnTo>
                    <a:pt x="938" y="589"/>
                  </a:lnTo>
                  <a:lnTo>
                    <a:pt x="913" y="589"/>
                  </a:lnTo>
                  <a:lnTo>
                    <a:pt x="888" y="593"/>
                  </a:lnTo>
                  <a:lnTo>
                    <a:pt x="863" y="597"/>
                  </a:lnTo>
                  <a:lnTo>
                    <a:pt x="854" y="620"/>
                  </a:lnTo>
                  <a:lnTo>
                    <a:pt x="854" y="620"/>
                  </a:lnTo>
                  <a:lnTo>
                    <a:pt x="818" y="557"/>
                  </a:lnTo>
                  <a:lnTo>
                    <a:pt x="802" y="525"/>
                  </a:lnTo>
                  <a:lnTo>
                    <a:pt x="786" y="494"/>
                  </a:lnTo>
                  <a:lnTo>
                    <a:pt x="771" y="462"/>
                  </a:lnTo>
                  <a:lnTo>
                    <a:pt x="758" y="429"/>
                  </a:lnTo>
                  <a:lnTo>
                    <a:pt x="747" y="396"/>
                  </a:lnTo>
                  <a:lnTo>
                    <a:pt x="737" y="364"/>
                  </a:lnTo>
                  <a:lnTo>
                    <a:pt x="737" y="343"/>
                  </a:lnTo>
                  <a:lnTo>
                    <a:pt x="737" y="343"/>
                  </a:lnTo>
                  <a:lnTo>
                    <a:pt x="737" y="320"/>
                  </a:lnTo>
                  <a:lnTo>
                    <a:pt x="737" y="297"/>
                  </a:lnTo>
                  <a:lnTo>
                    <a:pt x="736" y="286"/>
                  </a:lnTo>
                  <a:lnTo>
                    <a:pt x="734" y="275"/>
                  </a:lnTo>
                  <a:lnTo>
                    <a:pt x="730" y="264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19" y="244"/>
                  </a:lnTo>
                  <a:lnTo>
                    <a:pt x="711" y="233"/>
                  </a:lnTo>
                  <a:lnTo>
                    <a:pt x="701" y="223"/>
                  </a:lnTo>
                  <a:lnTo>
                    <a:pt x="691" y="214"/>
                  </a:lnTo>
                  <a:lnTo>
                    <a:pt x="691" y="214"/>
                  </a:lnTo>
                  <a:lnTo>
                    <a:pt x="674" y="201"/>
                  </a:lnTo>
                  <a:lnTo>
                    <a:pt x="657" y="188"/>
                  </a:lnTo>
                  <a:lnTo>
                    <a:pt x="622" y="162"/>
                  </a:lnTo>
                  <a:lnTo>
                    <a:pt x="585" y="139"/>
                  </a:lnTo>
                  <a:lnTo>
                    <a:pt x="548" y="116"/>
                  </a:lnTo>
                  <a:lnTo>
                    <a:pt x="548" y="116"/>
                  </a:lnTo>
                  <a:lnTo>
                    <a:pt x="520" y="99"/>
                  </a:lnTo>
                  <a:lnTo>
                    <a:pt x="493" y="83"/>
                  </a:lnTo>
                  <a:lnTo>
                    <a:pt x="478" y="76"/>
                  </a:lnTo>
                  <a:lnTo>
                    <a:pt x="464" y="70"/>
                  </a:lnTo>
                  <a:lnTo>
                    <a:pt x="448" y="65"/>
                  </a:lnTo>
                  <a:lnTo>
                    <a:pt x="432" y="60"/>
                  </a:lnTo>
                  <a:lnTo>
                    <a:pt x="432" y="60"/>
                  </a:lnTo>
                  <a:lnTo>
                    <a:pt x="413" y="57"/>
                  </a:lnTo>
                  <a:lnTo>
                    <a:pt x="393" y="54"/>
                  </a:lnTo>
                  <a:lnTo>
                    <a:pt x="353" y="52"/>
                  </a:lnTo>
                  <a:lnTo>
                    <a:pt x="353" y="52"/>
                  </a:lnTo>
                  <a:lnTo>
                    <a:pt x="306" y="49"/>
                  </a:lnTo>
                  <a:lnTo>
                    <a:pt x="259" y="47"/>
                  </a:lnTo>
                  <a:lnTo>
                    <a:pt x="259" y="47"/>
                  </a:lnTo>
                  <a:lnTo>
                    <a:pt x="231" y="43"/>
                  </a:lnTo>
                  <a:lnTo>
                    <a:pt x="203" y="39"/>
                  </a:lnTo>
                  <a:lnTo>
                    <a:pt x="147" y="29"/>
                  </a:lnTo>
                  <a:lnTo>
                    <a:pt x="92" y="17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9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6" y="49"/>
                  </a:lnTo>
                  <a:lnTo>
                    <a:pt x="27" y="60"/>
                  </a:lnTo>
                  <a:lnTo>
                    <a:pt x="41" y="71"/>
                  </a:lnTo>
                  <a:lnTo>
                    <a:pt x="56" y="80"/>
                  </a:lnTo>
                  <a:lnTo>
                    <a:pt x="71" y="87"/>
                  </a:lnTo>
                  <a:lnTo>
                    <a:pt x="88" y="93"/>
                  </a:lnTo>
                  <a:lnTo>
                    <a:pt x="104" y="98"/>
                  </a:lnTo>
                  <a:lnTo>
                    <a:pt x="121" y="103"/>
                  </a:lnTo>
                  <a:lnTo>
                    <a:pt x="121" y="103"/>
                  </a:lnTo>
                  <a:lnTo>
                    <a:pt x="155" y="110"/>
                  </a:lnTo>
                  <a:lnTo>
                    <a:pt x="187" y="119"/>
                  </a:lnTo>
                  <a:lnTo>
                    <a:pt x="204" y="123"/>
                  </a:lnTo>
                  <a:lnTo>
                    <a:pt x="220" y="130"/>
                  </a:lnTo>
                  <a:lnTo>
                    <a:pt x="235" y="136"/>
                  </a:lnTo>
                  <a:lnTo>
                    <a:pt x="250" y="145"/>
                  </a:lnTo>
                  <a:lnTo>
                    <a:pt x="250" y="145"/>
                  </a:lnTo>
                  <a:lnTo>
                    <a:pt x="226" y="154"/>
                  </a:lnTo>
                  <a:lnTo>
                    <a:pt x="203" y="162"/>
                  </a:lnTo>
                  <a:lnTo>
                    <a:pt x="180" y="173"/>
                  </a:lnTo>
                  <a:lnTo>
                    <a:pt x="157" y="184"/>
                  </a:lnTo>
                  <a:lnTo>
                    <a:pt x="134" y="195"/>
                  </a:lnTo>
                  <a:lnTo>
                    <a:pt x="112" y="207"/>
                  </a:lnTo>
                  <a:lnTo>
                    <a:pt x="90" y="221"/>
                  </a:lnTo>
                  <a:lnTo>
                    <a:pt x="70" y="234"/>
                  </a:lnTo>
                  <a:lnTo>
                    <a:pt x="70" y="234"/>
                  </a:lnTo>
                  <a:lnTo>
                    <a:pt x="58" y="242"/>
                  </a:lnTo>
                  <a:lnTo>
                    <a:pt x="46" y="252"/>
                  </a:lnTo>
                  <a:lnTo>
                    <a:pt x="41" y="258"/>
                  </a:lnTo>
                  <a:lnTo>
                    <a:pt x="36" y="264"/>
                  </a:lnTo>
                  <a:lnTo>
                    <a:pt x="32" y="270"/>
                  </a:lnTo>
                  <a:lnTo>
                    <a:pt x="30" y="278"/>
                  </a:lnTo>
                  <a:lnTo>
                    <a:pt x="30" y="278"/>
                  </a:lnTo>
                  <a:lnTo>
                    <a:pt x="30" y="284"/>
                  </a:lnTo>
                  <a:lnTo>
                    <a:pt x="30" y="286"/>
                  </a:lnTo>
                  <a:lnTo>
                    <a:pt x="31" y="288"/>
                  </a:lnTo>
                  <a:lnTo>
                    <a:pt x="31" y="288"/>
                  </a:lnTo>
                  <a:lnTo>
                    <a:pt x="35" y="291"/>
                  </a:lnTo>
                  <a:lnTo>
                    <a:pt x="38" y="292"/>
                  </a:lnTo>
                  <a:lnTo>
                    <a:pt x="38" y="292"/>
                  </a:lnTo>
                  <a:lnTo>
                    <a:pt x="47" y="293"/>
                  </a:lnTo>
                  <a:lnTo>
                    <a:pt x="56" y="295"/>
                  </a:lnTo>
                  <a:lnTo>
                    <a:pt x="65" y="293"/>
                  </a:lnTo>
                  <a:lnTo>
                    <a:pt x="75" y="292"/>
                  </a:lnTo>
                  <a:lnTo>
                    <a:pt x="83" y="291"/>
                  </a:lnTo>
                  <a:lnTo>
                    <a:pt x="92" y="287"/>
                  </a:lnTo>
                  <a:lnTo>
                    <a:pt x="100" y="284"/>
                  </a:lnTo>
                  <a:lnTo>
                    <a:pt x="107" y="279"/>
                  </a:lnTo>
                  <a:lnTo>
                    <a:pt x="256" y="201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54E7FEC7-BA97-34AA-9D8C-807348C71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2" y="2113"/>
              <a:ext cx="1034" cy="1211"/>
            </a:xfrm>
            <a:custGeom>
              <a:avLst/>
              <a:gdLst>
                <a:gd name="T0" fmla="*/ 196 w 1034"/>
                <a:gd name="T1" fmla="*/ 222 h 1211"/>
                <a:gd name="T2" fmla="*/ 138 w 1034"/>
                <a:gd name="T3" fmla="*/ 252 h 1211"/>
                <a:gd name="T4" fmla="*/ 118 w 1034"/>
                <a:gd name="T5" fmla="*/ 287 h 1211"/>
                <a:gd name="T6" fmla="*/ 124 w 1034"/>
                <a:gd name="T7" fmla="*/ 302 h 1211"/>
                <a:gd name="T8" fmla="*/ 146 w 1034"/>
                <a:gd name="T9" fmla="*/ 304 h 1211"/>
                <a:gd name="T10" fmla="*/ 357 w 1034"/>
                <a:gd name="T11" fmla="*/ 258 h 1211"/>
                <a:gd name="T12" fmla="*/ 258 w 1034"/>
                <a:gd name="T13" fmla="*/ 313 h 1211"/>
                <a:gd name="T14" fmla="*/ 230 w 1034"/>
                <a:gd name="T15" fmla="*/ 354 h 1211"/>
                <a:gd name="T16" fmla="*/ 232 w 1034"/>
                <a:gd name="T17" fmla="*/ 363 h 1211"/>
                <a:gd name="T18" fmla="*/ 270 w 1034"/>
                <a:gd name="T19" fmla="*/ 369 h 1211"/>
                <a:gd name="T20" fmla="*/ 358 w 1034"/>
                <a:gd name="T21" fmla="*/ 352 h 1211"/>
                <a:gd name="T22" fmla="*/ 462 w 1034"/>
                <a:gd name="T23" fmla="*/ 329 h 1211"/>
                <a:gd name="T24" fmla="*/ 489 w 1034"/>
                <a:gd name="T25" fmla="*/ 332 h 1211"/>
                <a:gd name="T26" fmla="*/ 437 w 1034"/>
                <a:gd name="T27" fmla="*/ 404 h 1211"/>
                <a:gd name="T28" fmla="*/ 409 w 1034"/>
                <a:gd name="T29" fmla="*/ 458 h 1211"/>
                <a:gd name="T30" fmla="*/ 443 w 1034"/>
                <a:gd name="T31" fmla="*/ 469 h 1211"/>
                <a:gd name="T32" fmla="*/ 487 w 1034"/>
                <a:gd name="T33" fmla="*/ 445 h 1211"/>
                <a:gd name="T34" fmla="*/ 525 w 1034"/>
                <a:gd name="T35" fmla="*/ 511 h 1211"/>
                <a:gd name="T36" fmla="*/ 541 w 1034"/>
                <a:gd name="T37" fmla="*/ 672 h 1211"/>
                <a:gd name="T38" fmla="*/ 586 w 1034"/>
                <a:gd name="T39" fmla="*/ 828 h 1211"/>
                <a:gd name="T40" fmla="*/ 661 w 1034"/>
                <a:gd name="T41" fmla="*/ 978 h 1211"/>
                <a:gd name="T42" fmla="*/ 684 w 1034"/>
                <a:gd name="T43" fmla="*/ 1009 h 1211"/>
                <a:gd name="T44" fmla="*/ 726 w 1034"/>
                <a:gd name="T45" fmla="*/ 1060 h 1211"/>
                <a:gd name="T46" fmla="*/ 760 w 1034"/>
                <a:gd name="T47" fmla="*/ 1100 h 1211"/>
                <a:gd name="T48" fmla="*/ 863 w 1034"/>
                <a:gd name="T49" fmla="*/ 1193 h 1211"/>
                <a:gd name="T50" fmla="*/ 930 w 1034"/>
                <a:gd name="T51" fmla="*/ 1211 h 1211"/>
                <a:gd name="T52" fmla="*/ 976 w 1034"/>
                <a:gd name="T53" fmla="*/ 1197 h 1211"/>
                <a:gd name="T54" fmla="*/ 1007 w 1034"/>
                <a:gd name="T55" fmla="*/ 1167 h 1211"/>
                <a:gd name="T56" fmla="*/ 1029 w 1034"/>
                <a:gd name="T57" fmla="*/ 1102 h 1211"/>
                <a:gd name="T58" fmla="*/ 1030 w 1034"/>
                <a:gd name="T59" fmla="*/ 924 h 1211"/>
                <a:gd name="T60" fmla="*/ 997 w 1034"/>
                <a:gd name="T61" fmla="*/ 636 h 1211"/>
                <a:gd name="T62" fmla="*/ 913 w 1034"/>
                <a:gd name="T63" fmla="*/ 589 h 1211"/>
                <a:gd name="T64" fmla="*/ 818 w 1034"/>
                <a:gd name="T65" fmla="*/ 557 h 1211"/>
                <a:gd name="T66" fmla="*/ 747 w 1034"/>
                <a:gd name="T67" fmla="*/ 396 h 1211"/>
                <a:gd name="T68" fmla="*/ 737 w 1034"/>
                <a:gd name="T69" fmla="*/ 297 h 1211"/>
                <a:gd name="T70" fmla="*/ 725 w 1034"/>
                <a:gd name="T71" fmla="*/ 255 h 1211"/>
                <a:gd name="T72" fmla="*/ 691 w 1034"/>
                <a:gd name="T73" fmla="*/ 214 h 1211"/>
                <a:gd name="T74" fmla="*/ 548 w 1034"/>
                <a:gd name="T75" fmla="*/ 116 h 1211"/>
                <a:gd name="T76" fmla="*/ 464 w 1034"/>
                <a:gd name="T77" fmla="*/ 70 h 1211"/>
                <a:gd name="T78" fmla="*/ 393 w 1034"/>
                <a:gd name="T79" fmla="*/ 54 h 1211"/>
                <a:gd name="T80" fmla="*/ 259 w 1034"/>
                <a:gd name="T81" fmla="*/ 47 h 1211"/>
                <a:gd name="T82" fmla="*/ 37 w 1034"/>
                <a:gd name="T83" fmla="*/ 2 h 1211"/>
                <a:gd name="T84" fmla="*/ 9 w 1034"/>
                <a:gd name="T85" fmla="*/ 1 h 1211"/>
                <a:gd name="T86" fmla="*/ 0 w 1034"/>
                <a:gd name="T87" fmla="*/ 13 h 1211"/>
                <a:gd name="T88" fmla="*/ 16 w 1034"/>
                <a:gd name="T89" fmla="*/ 49 h 1211"/>
                <a:gd name="T90" fmla="*/ 88 w 1034"/>
                <a:gd name="T91" fmla="*/ 93 h 1211"/>
                <a:gd name="T92" fmla="*/ 187 w 1034"/>
                <a:gd name="T93" fmla="*/ 119 h 1211"/>
                <a:gd name="T94" fmla="*/ 250 w 1034"/>
                <a:gd name="T95" fmla="*/ 145 h 1211"/>
                <a:gd name="T96" fmla="*/ 134 w 1034"/>
                <a:gd name="T97" fmla="*/ 195 h 1211"/>
                <a:gd name="T98" fmla="*/ 58 w 1034"/>
                <a:gd name="T99" fmla="*/ 242 h 1211"/>
                <a:gd name="T100" fmla="*/ 30 w 1034"/>
                <a:gd name="T101" fmla="*/ 278 h 1211"/>
                <a:gd name="T102" fmla="*/ 31 w 1034"/>
                <a:gd name="T103" fmla="*/ 288 h 1211"/>
                <a:gd name="T104" fmla="*/ 56 w 1034"/>
                <a:gd name="T105" fmla="*/ 295 h 1211"/>
                <a:gd name="T106" fmla="*/ 100 w 1034"/>
                <a:gd name="T107" fmla="*/ 284 h 1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34" h="1211">
                  <a:moveTo>
                    <a:pt x="256" y="201"/>
                  </a:moveTo>
                  <a:lnTo>
                    <a:pt x="256" y="201"/>
                  </a:lnTo>
                  <a:lnTo>
                    <a:pt x="225" y="211"/>
                  </a:lnTo>
                  <a:lnTo>
                    <a:pt x="196" y="222"/>
                  </a:lnTo>
                  <a:lnTo>
                    <a:pt x="196" y="222"/>
                  </a:lnTo>
                  <a:lnTo>
                    <a:pt x="174" y="229"/>
                  </a:lnTo>
                  <a:lnTo>
                    <a:pt x="164" y="234"/>
                  </a:lnTo>
                  <a:lnTo>
                    <a:pt x="155" y="240"/>
                  </a:lnTo>
                  <a:lnTo>
                    <a:pt x="146" y="246"/>
                  </a:lnTo>
                  <a:lnTo>
                    <a:pt x="138" y="252"/>
                  </a:lnTo>
                  <a:lnTo>
                    <a:pt x="130" y="261"/>
                  </a:lnTo>
                  <a:lnTo>
                    <a:pt x="123" y="269"/>
                  </a:lnTo>
                  <a:lnTo>
                    <a:pt x="123" y="269"/>
                  </a:lnTo>
                  <a:lnTo>
                    <a:pt x="119" y="278"/>
                  </a:lnTo>
                  <a:lnTo>
                    <a:pt x="118" y="287"/>
                  </a:lnTo>
                  <a:lnTo>
                    <a:pt x="118" y="291"/>
                  </a:lnTo>
                  <a:lnTo>
                    <a:pt x="119" y="296"/>
                  </a:lnTo>
                  <a:lnTo>
                    <a:pt x="121" y="299"/>
                  </a:lnTo>
                  <a:lnTo>
                    <a:pt x="124" y="302"/>
                  </a:lnTo>
                  <a:lnTo>
                    <a:pt x="124" y="302"/>
                  </a:lnTo>
                  <a:lnTo>
                    <a:pt x="129" y="304"/>
                  </a:lnTo>
                  <a:lnTo>
                    <a:pt x="135" y="305"/>
                  </a:lnTo>
                  <a:lnTo>
                    <a:pt x="141" y="305"/>
                  </a:lnTo>
                  <a:lnTo>
                    <a:pt x="146" y="304"/>
                  </a:lnTo>
                  <a:lnTo>
                    <a:pt x="146" y="304"/>
                  </a:lnTo>
                  <a:lnTo>
                    <a:pt x="199" y="295"/>
                  </a:lnTo>
                  <a:lnTo>
                    <a:pt x="252" y="282"/>
                  </a:lnTo>
                  <a:lnTo>
                    <a:pt x="304" y="268"/>
                  </a:lnTo>
                  <a:lnTo>
                    <a:pt x="354" y="251"/>
                  </a:lnTo>
                  <a:lnTo>
                    <a:pt x="357" y="258"/>
                  </a:lnTo>
                  <a:lnTo>
                    <a:pt x="357" y="258"/>
                  </a:lnTo>
                  <a:lnTo>
                    <a:pt x="285" y="296"/>
                  </a:lnTo>
                  <a:lnTo>
                    <a:pt x="285" y="296"/>
                  </a:lnTo>
                  <a:lnTo>
                    <a:pt x="267" y="307"/>
                  </a:lnTo>
                  <a:lnTo>
                    <a:pt x="258" y="313"/>
                  </a:lnTo>
                  <a:lnTo>
                    <a:pt x="250" y="320"/>
                  </a:lnTo>
                  <a:lnTo>
                    <a:pt x="243" y="327"/>
                  </a:lnTo>
                  <a:lnTo>
                    <a:pt x="237" y="335"/>
                  </a:lnTo>
                  <a:lnTo>
                    <a:pt x="232" y="344"/>
                  </a:lnTo>
                  <a:lnTo>
                    <a:pt x="230" y="354"/>
                  </a:lnTo>
                  <a:lnTo>
                    <a:pt x="230" y="354"/>
                  </a:lnTo>
                  <a:lnTo>
                    <a:pt x="230" y="358"/>
                  </a:lnTo>
                  <a:lnTo>
                    <a:pt x="231" y="361"/>
                  </a:lnTo>
                  <a:lnTo>
                    <a:pt x="231" y="361"/>
                  </a:lnTo>
                  <a:lnTo>
                    <a:pt x="232" y="363"/>
                  </a:lnTo>
                  <a:lnTo>
                    <a:pt x="235" y="365"/>
                  </a:lnTo>
                  <a:lnTo>
                    <a:pt x="241" y="366"/>
                  </a:lnTo>
                  <a:lnTo>
                    <a:pt x="241" y="366"/>
                  </a:lnTo>
                  <a:lnTo>
                    <a:pt x="255" y="369"/>
                  </a:lnTo>
                  <a:lnTo>
                    <a:pt x="270" y="369"/>
                  </a:lnTo>
                  <a:lnTo>
                    <a:pt x="284" y="367"/>
                  </a:lnTo>
                  <a:lnTo>
                    <a:pt x="300" y="366"/>
                  </a:lnTo>
                  <a:lnTo>
                    <a:pt x="315" y="364"/>
                  </a:lnTo>
                  <a:lnTo>
                    <a:pt x="329" y="360"/>
                  </a:lnTo>
                  <a:lnTo>
                    <a:pt x="358" y="352"/>
                  </a:lnTo>
                  <a:lnTo>
                    <a:pt x="388" y="343"/>
                  </a:lnTo>
                  <a:lnTo>
                    <a:pt x="417" y="335"/>
                  </a:lnTo>
                  <a:lnTo>
                    <a:pt x="432" y="331"/>
                  </a:lnTo>
                  <a:lnTo>
                    <a:pt x="448" y="330"/>
                  </a:lnTo>
                  <a:lnTo>
                    <a:pt x="462" y="329"/>
                  </a:lnTo>
                  <a:lnTo>
                    <a:pt x="478" y="329"/>
                  </a:lnTo>
                  <a:lnTo>
                    <a:pt x="478" y="329"/>
                  </a:lnTo>
                  <a:lnTo>
                    <a:pt x="482" y="329"/>
                  </a:lnTo>
                  <a:lnTo>
                    <a:pt x="485" y="330"/>
                  </a:lnTo>
                  <a:lnTo>
                    <a:pt x="489" y="332"/>
                  </a:lnTo>
                  <a:lnTo>
                    <a:pt x="490" y="336"/>
                  </a:lnTo>
                  <a:lnTo>
                    <a:pt x="476" y="354"/>
                  </a:lnTo>
                  <a:lnTo>
                    <a:pt x="476" y="354"/>
                  </a:lnTo>
                  <a:lnTo>
                    <a:pt x="456" y="378"/>
                  </a:lnTo>
                  <a:lnTo>
                    <a:pt x="437" y="404"/>
                  </a:lnTo>
                  <a:lnTo>
                    <a:pt x="428" y="417"/>
                  </a:lnTo>
                  <a:lnTo>
                    <a:pt x="420" y="430"/>
                  </a:lnTo>
                  <a:lnTo>
                    <a:pt x="414" y="444"/>
                  </a:lnTo>
                  <a:lnTo>
                    <a:pt x="409" y="458"/>
                  </a:lnTo>
                  <a:lnTo>
                    <a:pt x="409" y="458"/>
                  </a:lnTo>
                  <a:lnTo>
                    <a:pt x="415" y="463"/>
                  </a:lnTo>
                  <a:lnTo>
                    <a:pt x="422" y="467"/>
                  </a:lnTo>
                  <a:lnTo>
                    <a:pt x="428" y="468"/>
                  </a:lnTo>
                  <a:lnTo>
                    <a:pt x="436" y="469"/>
                  </a:lnTo>
                  <a:lnTo>
                    <a:pt x="443" y="469"/>
                  </a:lnTo>
                  <a:lnTo>
                    <a:pt x="449" y="468"/>
                  </a:lnTo>
                  <a:lnTo>
                    <a:pt x="456" y="466"/>
                  </a:lnTo>
                  <a:lnTo>
                    <a:pt x="462" y="463"/>
                  </a:lnTo>
                  <a:lnTo>
                    <a:pt x="476" y="455"/>
                  </a:lnTo>
                  <a:lnTo>
                    <a:pt x="487" y="445"/>
                  </a:lnTo>
                  <a:lnTo>
                    <a:pt x="497" y="434"/>
                  </a:lnTo>
                  <a:lnTo>
                    <a:pt x="506" y="423"/>
                  </a:lnTo>
                  <a:lnTo>
                    <a:pt x="525" y="478"/>
                  </a:lnTo>
                  <a:lnTo>
                    <a:pt x="525" y="478"/>
                  </a:lnTo>
                  <a:lnTo>
                    <a:pt x="525" y="511"/>
                  </a:lnTo>
                  <a:lnTo>
                    <a:pt x="527" y="543"/>
                  </a:lnTo>
                  <a:lnTo>
                    <a:pt x="528" y="576"/>
                  </a:lnTo>
                  <a:lnTo>
                    <a:pt x="531" y="608"/>
                  </a:lnTo>
                  <a:lnTo>
                    <a:pt x="535" y="640"/>
                  </a:lnTo>
                  <a:lnTo>
                    <a:pt x="541" y="672"/>
                  </a:lnTo>
                  <a:lnTo>
                    <a:pt x="547" y="703"/>
                  </a:lnTo>
                  <a:lnTo>
                    <a:pt x="556" y="735"/>
                  </a:lnTo>
                  <a:lnTo>
                    <a:pt x="564" y="767"/>
                  </a:lnTo>
                  <a:lnTo>
                    <a:pt x="574" y="797"/>
                  </a:lnTo>
                  <a:lnTo>
                    <a:pt x="586" y="828"/>
                  </a:lnTo>
                  <a:lnTo>
                    <a:pt x="598" y="859"/>
                  </a:lnTo>
                  <a:lnTo>
                    <a:pt x="613" y="889"/>
                  </a:lnTo>
                  <a:lnTo>
                    <a:pt x="627" y="918"/>
                  </a:lnTo>
                  <a:lnTo>
                    <a:pt x="644" y="949"/>
                  </a:lnTo>
                  <a:lnTo>
                    <a:pt x="661" y="978"/>
                  </a:lnTo>
                  <a:lnTo>
                    <a:pt x="661" y="978"/>
                  </a:lnTo>
                  <a:lnTo>
                    <a:pt x="676" y="992"/>
                  </a:lnTo>
                  <a:lnTo>
                    <a:pt x="676" y="992"/>
                  </a:lnTo>
                  <a:lnTo>
                    <a:pt x="679" y="1001"/>
                  </a:lnTo>
                  <a:lnTo>
                    <a:pt x="684" y="1009"/>
                  </a:lnTo>
                  <a:lnTo>
                    <a:pt x="696" y="1026"/>
                  </a:lnTo>
                  <a:lnTo>
                    <a:pt x="709" y="1041"/>
                  </a:lnTo>
                  <a:lnTo>
                    <a:pt x="724" y="1055"/>
                  </a:lnTo>
                  <a:lnTo>
                    <a:pt x="724" y="1055"/>
                  </a:lnTo>
                  <a:lnTo>
                    <a:pt x="726" y="1060"/>
                  </a:lnTo>
                  <a:lnTo>
                    <a:pt x="729" y="1065"/>
                  </a:lnTo>
                  <a:lnTo>
                    <a:pt x="731" y="1070"/>
                  </a:lnTo>
                  <a:lnTo>
                    <a:pt x="734" y="1075"/>
                  </a:lnTo>
                  <a:lnTo>
                    <a:pt x="734" y="1075"/>
                  </a:lnTo>
                  <a:lnTo>
                    <a:pt x="760" y="1100"/>
                  </a:lnTo>
                  <a:lnTo>
                    <a:pt x="787" y="1129"/>
                  </a:lnTo>
                  <a:lnTo>
                    <a:pt x="816" y="1157"/>
                  </a:lnTo>
                  <a:lnTo>
                    <a:pt x="832" y="1171"/>
                  </a:lnTo>
                  <a:lnTo>
                    <a:pt x="848" y="1183"/>
                  </a:lnTo>
                  <a:lnTo>
                    <a:pt x="863" y="1193"/>
                  </a:lnTo>
                  <a:lnTo>
                    <a:pt x="879" y="1201"/>
                  </a:lnTo>
                  <a:lnTo>
                    <a:pt x="896" y="1207"/>
                  </a:lnTo>
                  <a:lnTo>
                    <a:pt x="913" y="1211"/>
                  </a:lnTo>
                  <a:lnTo>
                    <a:pt x="921" y="1211"/>
                  </a:lnTo>
                  <a:lnTo>
                    <a:pt x="930" y="1211"/>
                  </a:lnTo>
                  <a:lnTo>
                    <a:pt x="940" y="1211"/>
                  </a:lnTo>
                  <a:lnTo>
                    <a:pt x="948" y="1208"/>
                  </a:lnTo>
                  <a:lnTo>
                    <a:pt x="958" y="1206"/>
                  </a:lnTo>
                  <a:lnTo>
                    <a:pt x="966" y="1202"/>
                  </a:lnTo>
                  <a:lnTo>
                    <a:pt x="976" y="1197"/>
                  </a:lnTo>
                  <a:lnTo>
                    <a:pt x="986" y="1191"/>
                  </a:lnTo>
                  <a:lnTo>
                    <a:pt x="986" y="1191"/>
                  </a:lnTo>
                  <a:lnTo>
                    <a:pt x="994" y="1184"/>
                  </a:lnTo>
                  <a:lnTo>
                    <a:pt x="1001" y="1176"/>
                  </a:lnTo>
                  <a:lnTo>
                    <a:pt x="1007" y="1167"/>
                  </a:lnTo>
                  <a:lnTo>
                    <a:pt x="1014" y="1159"/>
                  </a:lnTo>
                  <a:lnTo>
                    <a:pt x="1017" y="1150"/>
                  </a:lnTo>
                  <a:lnTo>
                    <a:pt x="1021" y="1140"/>
                  </a:lnTo>
                  <a:lnTo>
                    <a:pt x="1027" y="1122"/>
                  </a:lnTo>
                  <a:lnTo>
                    <a:pt x="1029" y="1102"/>
                  </a:lnTo>
                  <a:lnTo>
                    <a:pt x="1032" y="1081"/>
                  </a:lnTo>
                  <a:lnTo>
                    <a:pt x="1034" y="1041"/>
                  </a:lnTo>
                  <a:lnTo>
                    <a:pt x="1034" y="1041"/>
                  </a:lnTo>
                  <a:lnTo>
                    <a:pt x="1033" y="983"/>
                  </a:lnTo>
                  <a:lnTo>
                    <a:pt x="1030" y="924"/>
                  </a:lnTo>
                  <a:lnTo>
                    <a:pt x="1027" y="866"/>
                  </a:lnTo>
                  <a:lnTo>
                    <a:pt x="1021" y="808"/>
                  </a:lnTo>
                  <a:lnTo>
                    <a:pt x="1014" y="751"/>
                  </a:lnTo>
                  <a:lnTo>
                    <a:pt x="1005" y="693"/>
                  </a:lnTo>
                  <a:lnTo>
                    <a:pt x="997" y="636"/>
                  </a:lnTo>
                  <a:lnTo>
                    <a:pt x="986" y="579"/>
                  </a:lnTo>
                  <a:lnTo>
                    <a:pt x="964" y="591"/>
                  </a:lnTo>
                  <a:lnTo>
                    <a:pt x="964" y="591"/>
                  </a:lnTo>
                  <a:lnTo>
                    <a:pt x="938" y="589"/>
                  </a:lnTo>
                  <a:lnTo>
                    <a:pt x="913" y="589"/>
                  </a:lnTo>
                  <a:lnTo>
                    <a:pt x="888" y="593"/>
                  </a:lnTo>
                  <a:lnTo>
                    <a:pt x="863" y="597"/>
                  </a:lnTo>
                  <a:lnTo>
                    <a:pt x="854" y="620"/>
                  </a:lnTo>
                  <a:lnTo>
                    <a:pt x="854" y="620"/>
                  </a:lnTo>
                  <a:lnTo>
                    <a:pt x="818" y="557"/>
                  </a:lnTo>
                  <a:lnTo>
                    <a:pt x="802" y="525"/>
                  </a:lnTo>
                  <a:lnTo>
                    <a:pt x="786" y="494"/>
                  </a:lnTo>
                  <a:lnTo>
                    <a:pt x="771" y="462"/>
                  </a:lnTo>
                  <a:lnTo>
                    <a:pt x="758" y="429"/>
                  </a:lnTo>
                  <a:lnTo>
                    <a:pt x="747" y="396"/>
                  </a:lnTo>
                  <a:lnTo>
                    <a:pt x="737" y="364"/>
                  </a:lnTo>
                  <a:lnTo>
                    <a:pt x="737" y="343"/>
                  </a:lnTo>
                  <a:lnTo>
                    <a:pt x="737" y="343"/>
                  </a:lnTo>
                  <a:lnTo>
                    <a:pt x="737" y="320"/>
                  </a:lnTo>
                  <a:lnTo>
                    <a:pt x="737" y="297"/>
                  </a:lnTo>
                  <a:lnTo>
                    <a:pt x="736" y="286"/>
                  </a:lnTo>
                  <a:lnTo>
                    <a:pt x="734" y="275"/>
                  </a:lnTo>
                  <a:lnTo>
                    <a:pt x="730" y="264"/>
                  </a:lnTo>
                  <a:lnTo>
                    <a:pt x="725" y="255"/>
                  </a:lnTo>
                  <a:lnTo>
                    <a:pt x="725" y="255"/>
                  </a:lnTo>
                  <a:lnTo>
                    <a:pt x="719" y="244"/>
                  </a:lnTo>
                  <a:lnTo>
                    <a:pt x="711" y="233"/>
                  </a:lnTo>
                  <a:lnTo>
                    <a:pt x="701" y="223"/>
                  </a:lnTo>
                  <a:lnTo>
                    <a:pt x="691" y="214"/>
                  </a:lnTo>
                  <a:lnTo>
                    <a:pt x="691" y="214"/>
                  </a:lnTo>
                  <a:lnTo>
                    <a:pt x="674" y="201"/>
                  </a:lnTo>
                  <a:lnTo>
                    <a:pt x="657" y="188"/>
                  </a:lnTo>
                  <a:lnTo>
                    <a:pt x="622" y="162"/>
                  </a:lnTo>
                  <a:lnTo>
                    <a:pt x="585" y="139"/>
                  </a:lnTo>
                  <a:lnTo>
                    <a:pt x="548" y="116"/>
                  </a:lnTo>
                  <a:lnTo>
                    <a:pt x="548" y="116"/>
                  </a:lnTo>
                  <a:lnTo>
                    <a:pt x="520" y="99"/>
                  </a:lnTo>
                  <a:lnTo>
                    <a:pt x="493" y="83"/>
                  </a:lnTo>
                  <a:lnTo>
                    <a:pt x="478" y="76"/>
                  </a:lnTo>
                  <a:lnTo>
                    <a:pt x="464" y="70"/>
                  </a:lnTo>
                  <a:lnTo>
                    <a:pt x="448" y="65"/>
                  </a:lnTo>
                  <a:lnTo>
                    <a:pt x="432" y="60"/>
                  </a:lnTo>
                  <a:lnTo>
                    <a:pt x="432" y="60"/>
                  </a:lnTo>
                  <a:lnTo>
                    <a:pt x="413" y="57"/>
                  </a:lnTo>
                  <a:lnTo>
                    <a:pt x="393" y="54"/>
                  </a:lnTo>
                  <a:lnTo>
                    <a:pt x="353" y="52"/>
                  </a:lnTo>
                  <a:lnTo>
                    <a:pt x="353" y="52"/>
                  </a:lnTo>
                  <a:lnTo>
                    <a:pt x="306" y="49"/>
                  </a:lnTo>
                  <a:lnTo>
                    <a:pt x="259" y="47"/>
                  </a:lnTo>
                  <a:lnTo>
                    <a:pt x="259" y="47"/>
                  </a:lnTo>
                  <a:lnTo>
                    <a:pt x="231" y="43"/>
                  </a:lnTo>
                  <a:lnTo>
                    <a:pt x="203" y="39"/>
                  </a:lnTo>
                  <a:lnTo>
                    <a:pt x="147" y="29"/>
                  </a:lnTo>
                  <a:lnTo>
                    <a:pt x="92" y="17"/>
                  </a:lnTo>
                  <a:lnTo>
                    <a:pt x="37" y="2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8" y="0"/>
                  </a:lnTo>
                  <a:lnTo>
                    <a:pt x="13" y="0"/>
                  </a:lnTo>
                  <a:lnTo>
                    <a:pt x="9" y="1"/>
                  </a:lnTo>
                  <a:lnTo>
                    <a:pt x="6" y="3"/>
                  </a:lnTo>
                  <a:lnTo>
                    <a:pt x="2" y="7"/>
                  </a:lnTo>
                  <a:lnTo>
                    <a:pt x="2" y="7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20"/>
                  </a:lnTo>
                  <a:lnTo>
                    <a:pt x="2" y="29"/>
                  </a:lnTo>
                  <a:lnTo>
                    <a:pt x="6" y="35"/>
                  </a:lnTo>
                  <a:lnTo>
                    <a:pt x="6" y="35"/>
                  </a:lnTo>
                  <a:lnTo>
                    <a:pt x="16" y="49"/>
                  </a:lnTo>
                  <a:lnTo>
                    <a:pt x="27" y="60"/>
                  </a:lnTo>
                  <a:lnTo>
                    <a:pt x="41" y="71"/>
                  </a:lnTo>
                  <a:lnTo>
                    <a:pt x="56" y="80"/>
                  </a:lnTo>
                  <a:lnTo>
                    <a:pt x="71" y="87"/>
                  </a:lnTo>
                  <a:lnTo>
                    <a:pt x="88" y="93"/>
                  </a:lnTo>
                  <a:lnTo>
                    <a:pt x="104" y="98"/>
                  </a:lnTo>
                  <a:lnTo>
                    <a:pt x="121" y="103"/>
                  </a:lnTo>
                  <a:lnTo>
                    <a:pt x="121" y="103"/>
                  </a:lnTo>
                  <a:lnTo>
                    <a:pt x="155" y="110"/>
                  </a:lnTo>
                  <a:lnTo>
                    <a:pt x="187" y="119"/>
                  </a:lnTo>
                  <a:lnTo>
                    <a:pt x="204" y="123"/>
                  </a:lnTo>
                  <a:lnTo>
                    <a:pt x="220" y="130"/>
                  </a:lnTo>
                  <a:lnTo>
                    <a:pt x="235" y="136"/>
                  </a:lnTo>
                  <a:lnTo>
                    <a:pt x="250" y="145"/>
                  </a:lnTo>
                  <a:lnTo>
                    <a:pt x="250" y="145"/>
                  </a:lnTo>
                  <a:lnTo>
                    <a:pt x="226" y="154"/>
                  </a:lnTo>
                  <a:lnTo>
                    <a:pt x="203" y="162"/>
                  </a:lnTo>
                  <a:lnTo>
                    <a:pt x="180" y="173"/>
                  </a:lnTo>
                  <a:lnTo>
                    <a:pt x="157" y="184"/>
                  </a:lnTo>
                  <a:lnTo>
                    <a:pt x="134" y="195"/>
                  </a:lnTo>
                  <a:lnTo>
                    <a:pt x="112" y="207"/>
                  </a:lnTo>
                  <a:lnTo>
                    <a:pt x="90" y="221"/>
                  </a:lnTo>
                  <a:lnTo>
                    <a:pt x="70" y="234"/>
                  </a:lnTo>
                  <a:lnTo>
                    <a:pt x="70" y="234"/>
                  </a:lnTo>
                  <a:lnTo>
                    <a:pt x="58" y="242"/>
                  </a:lnTo>
                  <a:lnTo>
                    <a:pt x="46" y="252"/>
                  </a:lnTo>
                  <a:lnTo>
                    <a:pt x="41" y="258"/>
                  </a:lnTo>
                  <a:lnTo>
                    <a:pt x="36" y="264"/>
                  </a:lnTo>
                  <a:lnTo>
                    <a:pt x="32" y="270"/>
                  </a:lnTo>
                  <a:lnTo>
                    <a:pt x="30" y="278"/>
                  </a:lnTo>
                  <a:lnTo>
                    <a:pt x="30" y="278"/>
                  </a:lnTo>
                  <a:lnTo>
                    <a:pt x="30" y="284"/>
                  </a:lnTo>
                  <a:lnTo>
                    <a:pt x="30" y="286"/>
                  </a:lnTo>
                  <a:lnTo>
                    <a:pt x="31" y="288"/>
                  </a:lnTo>
                  <a:lnTo>
                    <a:pt x="31" y="288"/>
                  </a:lnTo>
                  <a:lnTo>
                    <a:pt x="35" y="291"/>
                  </a:lnTo>
                  <a:lnTo>
                    <a:pt x="38" y="292"/>
                  </a:lnTo>
                  <a:lnTo>
                    <a:pt x="38" y="292"/>
                  </a:lnTo>
                  <a:lnTo>
                    <a:pt x="47" y="293"/>
                  </a:lnTo>
                  <a:lnTo>
                    <a:pt x="56" y="295"/>
                  </a:lnTo>
                  <a:lnTo>
                    <a:pt x="65" y="293"/>
                  </a:lnTo>
                  <a:lnTo>
                    <a:pt x="75" y="292"/>
                  </a:lnTo>
                  <a:lnTo>
                    <a:pt x="83" y="291"/>
                  </a:lnTo>
                  <a:lnTo>
                    <a:pt x="92" y="287"/>
                  </a:lnTo>
                  <a:lnTo>
                    <a:pt x="100" y="284"/>
                  </a:lnTo>
                  <a:lnTo>
                    <a:pt x="107" y="27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B8B46028-3FD7-D2FC-3360-FCBA4B4D4FA6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1802"/>
              <a:ext cx="1142" cy="1292"/>
            </a:xfrm>
            <a:custGeom>
              <a:avLst/>
              <a:gdLst>
                <a:gd name="T0" fmla="*/ 1087 w 1142"/>
                <a:gd name="T1" fmla="*/ 303 h 1292"/>
                <a:gd name="T2" fmla="*/ 1114 w 1142"/>
                <a:gd name="T3" fmla="*/ 309 h 1292"/>
                <a:gd name="T4" fmla="*/ 1132 w 1142"/>
                <a:gd name="T5" fmla="*/ 308 h 1292"/>
                <a:gd name="T6" fmla="*/ 1140 w 1142"/>
                <a:gd name="T7" fmla="*/ 299 h 1292"/>
                <a:gd name="T8" fmla="*/ 1138 w 1142"/>
                <a:gd name="T9" fmla="*/ 280 h 1292"/>
                <a:gd name="T10" fmla="*/ 1121 w 1142"/>
                <a:gd name="T11" fmla="*/ 260 h 1292"/>
                <a:gd name="T12" fmla="*/ 1086 w 1142"/>
                <a:gd name="T13" fmla="*/ 245 h 1292"/>
                <a:gd name="T14" fmla="*/ 862 w 1142"/>
                <a:gd name="T15" fmla="*/ 180 h 1292"/>
                <a:gd name="T16" fmla="*/ 718 w 1142"/>
                <a:gd name="T17" fmla="*/ 153 h 1292"/>
                <a:gd name="T18" fmla="*/ 800 w 1142"/>
                <a:gd name="T19" fmla="*/ 127 h 1292"/>
                <a:gd name="T20" fmla="*/ 928 w 1142"/>
                <a:gd name="T21" fmla="*/ 70 h 1292"/>
                <a:gd name="T22" fmla="*/ 956 w 1142"/>
                <a:gd name="T23" fmla="*/ 46 h 1292"/>
                <a:gd name="T24" fmla="*/ 957 w 1142"/>
                <a:gd name="T25" fmla="*/ 27 h 1292"/>
                <a:gd name="T26" fmla="*/ 944 w 1142"/>
                <a:gd name="T27" fmla="*/ 6 h 1292"/>
                <a:gd name="T28" fmla="*/ 906 w 1142"/>
                <a:gd name="T29" fmla="*/ 0 h 1292"/>
                <a:gd name="T30" fmla="*/ 865 w 1142"/>
                <a:gd name="T31" fmla="*/ 2 h 1292"/>
                <a:gd name="T32" fmla="*/ 688 w 1142"/>
                <a:gd name="T33" fmla="*/ 38 h 1292"/>
                <a:gd name="T34" fmla="*/ 592 w 1142"/>
                <a:gd name="T35" fmla="*/ 72 h 1292"/>
                <a:gd name="T36" fmla="*/ 499 w 1142"/>
                <a:gd name="T37" fmla="*/ 123 h 1292"/>
                <a:gd name="T38" fmla="*/ 459 w 1142"/>
                <a:gd name="T39" fmla="*/ 158 h 1292"/>
                <a:gd name="T40" fmla="*/ 430 w 1142"/>
                <a:gd name="T41" fmla="*/ 189 h 1292"/>
                <a:gd name="T42" fmla="*/ 381 w 1142"/>
                <a:gd name="T43" fmla="*/ 284 h 1292"/>
                <a:gd name="T44" fmla="*/ 312 w 1142"/>
                <a:gd name="T45" fmla="*/ 460 h 1292"/>
                <a:gd name="T46" fmla="*/ 194 w 1142"/>
                <a:gd name="T47" fmla="*/ 681 h 1292"/>
                <a:gd name="T48" fmla="*/ 132 w 1142"/>
                <a:gd name="T49" fmla="*/ 726 h 1292"/>
                <a:gd name="T50" fmla="*/ 8 w 1142"/>
                <a:gd name="T51" fmla="*/ 767 h 1292"/>
                <a:gd name="T52" fmla="*/ 0 w 1142"/>
                <a:gd name="T53" fmla="*/ 1034 h 1292"/>
                <a:gd name="T54" fmla="*/ 40 w 1142"/>
                <a:gd name="T55" fmla="*/ 1203 h 1292"/>
                <a:gd name="T56" fmla="*/ 81 w 1142"/>
                <a:gd name="T57" fmla="*/ 1251 h 1292"/>
                <a:gd name="T58" fmla="*/ 137 w 1142"/>
                <a:gd name="T59" fmla="*/ 1283 h 1292"/>
                <a:gd name="T60" fmla="*/ 198 w 1142"/>
                <a:gd name="T61" fmla="*/ 1291 h 1292"/>
                <a:gd name="T62" fmla="*/ 245 w 1142"/>
                <a:gd name="T63" fmla="*/ 1279 h 1292"/>
                <a:gd name="T64" fmla="*/ 289 w 1142"/>
                <a:gd name="T65" fmla="*/ 1252 h 1292"/>
                <a:gd name="T66" fmla="*/ 354 w 1142"/>
                <a:gd name="T67" fmla="*/ 1175 h 1292"/>
                <a:gd name="T68" fmla="*/ 390 w 1142"/>
                <a:gd name="T69" fmla="*/ 1089 h 1292"/>
                <a:gd name="T70" fmla="*/ 441 w 1142"/>
                <a:gd name="T71" fmla="*/ 927 h 1292"/>
                <a:gd name="T72" fmla="*/ 476 w 1142"/>
                <a:gd name="T73" fmla="*/ 762 h 1292"/>
                <a:gd name="T74" fmla="*/ 495 w 1142"/>
                <a:gd name="T75" fmla="*/ 596 h 1292"/>
                <a:gd name="T76" fmla="*/ 514 w 1142"/>
                <a:gd name="T77" fmla="*/ 476 h 1292"/>
                <a:gd name="T78" fmla="*/ 526 w 1142"/>
                <a:gd name="T79" fmla="*/ 462 h 1292"/>
                <a:gd name="T80" fmla="*/ 556 w 1142"/>
                <a:gd name="T81" fmla="*/ 455 h 1292"/>
                <a:gd name="T82" fmla="*/ 625 w 1142"/>
                <a:gd name="T83" fmla="*/ 462 h 1292"/>
                <a:gd name="T84" fmla="*/ 737 w 1142"/>
                <a:gd name="T85" fmla="*/ 498 h 1292"/>
                <a:gd name="T86" fmla="*/ 778 w 1142"/>
                <a:gd name="T87" fmla="*/ 511 h 1292"/>
                <a:gd name="T88" fmla="*/ 819 w 1142"/>
                <a:gd name="T89" fmla="*/ 508 h 1292"/>
                <a:gd name="T90" fmla="*/ 810 w 1142"/>
                <a:gd name="T91" fmla="*/ 490 h 1292"/>
                <a:gd name="T92" fmla="*/ 777 w 1142"/>
                <a:gd name="T93" fmla="*/ 464 h 1292"/>
                <a:gd name="T94" fmla="*/ 705 w 1142"/>
                <a:gd name="T95" fmla="*/ 424 h 1292"/>
                <a:gd name="T96" fmla="*/ 633 w 1142"/>
                <a:gd name="T97" fmla="*/ 375 h 1292"/>
                <a:gd name="T98" fmla="*/ 862 w 1142"/>
                <a:gd name="T99" fmla="*/ 391 h 1292"/>
                <a:gd name="T100" fmla="*/ 956 w 1142"/>
                <a:gd name="T101" fmla="*/ 399 h 1292"/>
                <a:gd name="T102" fmla="*/ 977 w 1142"/>
                <a:gd name="T103" fmla="*/ 393 h 1292"/>
                <a:gd name="T104" fmla="*/ 988 w 1142"/>
                <a:gd name="T105" fmla="*/ 380 h 1292"/>
                <a:gd name="T106" fmla="*/ 986 w 1142"/>
                <a:gd name="T107" fmla="*/ 366 h 1292"/>
                <a:gd name="T108" fmla="*/ 808 w 1142"/>
                <a:gd name="T109" fmla="*/ 285 h 1292"/>
                <a:gd name="T110" fmla="*/ 1076 w 1142"/>
                <a:gd name="T111" fmla="*/ 362 h 1292"/>
                <a:gd name="T112" fmla="*/ 1093 w 1142"/>
                <a:gd name="T113" fmla="*/ 364 h 1292"/>
                <a:gd name="T114" fmla="*/ 1109 w 1142"/>
                <a:gd name="T115" fmla="*/ 348 h 1292"/>
                <a:gd name="T116" fmla="*/ 1106 w 1142"/>
                <a:gd name="T117" fmla="*/ 325 h 1292"/>
                <a:gd name="T118" fmla="*/ 1091 w 1142"/>
                <a:gd name="T119" fmla="*/ 308 h 1292"/>
                <a:gd name="T120" fmla="*/ 1040 w 1142"/>
                <a:gd name="T121" fmla="*/ 284 h 1292"/>
                <a:gd name="T122" fmla="*/ 910 w 1142"/>
                <a:gd name="T123" fmla="*/ 245 h 1292"/>
                <a:gd name="T124" fmla="*/ 1076 w 1142"/>
                <a:gd name="T125" fmla="*/ 295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42" h="1292">
                  <a:moveTo>
                    <a:pt x="1076" y="295"/>
                  </a:moveTo>
                  <a:lnTo>
                    <a:pt x="1076" y="295"/>
                  </a:lnTo>
                  <a:lnTo>
                    <a:pt x="1081" y="300"/>
                  </a:lnTo>
                  <a:lnTo>
                    <a:pt x="1087" y="303"/>
                  </a:lnTo>
                  <a:lnTo>
                    <a:pt x="1094" y="306"/>
                  </a:lnTo>
                  <a:lnTo>
                    <a:pt x="1100" y="308"/>
                  </a:lnTo>
                  <a:lnTo>
                    <a:pt x="1108" y="309"/>
                  </a:lnTo>
                  <a:lnTo>
                    <a:pt x="1114" y="309"/>
                  </a:lnTo>
                  <a:lnTo>
                    <a:pt x="1121" y="309"/>
                  </a:lnTo>
                  <a:lnTo>
                    <a:pt x="1128" y="308"/>
                  </a:lnTo>
                  <a:lnTo>
                    <a:pt x="1128" y="308"/>
                  </a:lnTo>
                  <a:lnTo>
                    <a:pt x="1132" y="308"/>
                  </a:lnTo>
                  <a:lnTo>
                    <a:pt x="1135" y="306"/>
                  </a:lnTo>
                  <a:lnTo>
                    <a:pt x="1135" y="306"/>
                  </a:lnTo>
                  <a:lnTo>
                    <a:pt x="1138" y="303"/>
                  </a:lnTo>
                  <a:lnTo>
                    <a:pt x="1140" y="299"/>
                  </a:lnTo>
                  <a:lnTo>
                    <a:pt x="1142" y="294"/>
                  </a:lnTo>
                  <a:lnTo>
                    <a:pt x="1140" y="290"/>
                  </a:lnTo>
                  <a:lnTo>
                    <a:pt x="1140" y="290"/>
                  </a:lnTo>
                  <a:lnTo>
                    <a:pt x="1138" y="280"/>
                  </a:lnTo>
                  <a:lnTo>
                    <a:pt x="1134" y="273"/>
                  </a:lnTo>
                  <a:lnTo>
                    <a:pt x="1128" y="266"/>
                  </a:lnTo>
                  <a:lnTo>
                    <a:pt x="1121" y="260"/>
                  </a:lnTo>
                  <a:lnTo>
                    <a:pt x="1121" y="260"/>
                  </a:lnTo>
                  <a:lnTo>
                    <a:pt x="1112" y="255"/>
                  </a:lnTo>
                  <a:lnTo>
                    <a:pt x="1104" y="251"/>
                  </a:lnTo>
                  <a:lnTo>
                    <a:pt x="1086" y="245"/>
                  </a:lnTo>
                  <a:lnTo>
                    <a:pt x="1086" y="245"/>
                  </a:lnTo>
                  <a:lnTo>
                    <a:pt x="990" y="216"/>
                  </a:lnTo>
                  <a:lnTo>
                    <a:pt x="893" y="188"/>
                  </a:lnTo>
                  <a:lnTo>
                    <a:pt x="893" y="188"/>
                  </a:lnTo>
                  <a:lnTo>
                    <a:pt x="862" y="180"/>
                  </a:lnTo>
                  <a:lnTo>
                    <a:pt x="831" y="171"/>
                  </a:lnTo>
                  <a:lnTo>
                    <a:pt x="800" y="164"/>
                  </a:lnTo>
                  <a:lnTo>
                    <a:pt x="768" y="158"/>
                  </a:lnTo>
                  <a:lnTo>
                    <a:pt x="718" y="153"/>
                  </a:lnTo>
                  <a:lnTo>
                    <a:pt x="718" y="153"/>
                  </a:lnTo>
                  <a:lnTo>
                    <a:pt x="745" y="146"/>
                  </a:lnTo>
                  <a:lnTo>
                    <a:pt x="772" y="137"/>
                  </a:lnTo>
                  <a:lnTo>
                    <a:pt x="800" y="127"/>
                  </a:lnTo>
                  <a:lnTo>
                    <a:pt x="825" y="118"/>
                  </a:lnTo>
                  <a:lnTo>
                    <a:pt x="877" y="95"/>
                  </a:lnTo>
                  <a:lnTo>
                    <a:pt x="928" y="70"/>
                  </a:lnTo>
                  <a:lnTo>
                    <a:pt x="928" y="70"/>
                  </a:lnTo>
                  <a:lnTo>
                    <a:pt x="940" y="62"/>
                  </a:lnTo>
                  <a:lnTo>
                    <a:pt x="946" y="57"/>
                  </a:lnTo>
                  <a:lnTo>
                    <a:pt x="953" y="52"/>
                  </a:lnTo>
                  <a:lnTo>
                    <a:pt x="956" y="46"/>
                  </a:lnTo>
                  <a:lnTo>
                    <a:pt x="959" y="40"/>
                  </a:lnTo>
                  <a:lnTo>
                    <a:pt x="960" y="34"/>
                  </a:lnTo>
                  <a:lnTo>
                    <a:pt x="957" y="27"/>
                  </a:lnTo>
                  <a:lnTo>
                    <a:pt x="957" y="27"/>
                  </a:lnTo>
                  <a:lnTo>
                    <a:pt x="955" y="21"/>
                  </a:lnTo>
                  <a:lnTo>
                    <a:pt x="953" y="15"/>
                  </a:lnTo>
                  <a:lnTo>
                    <a:pt x="948" y="10"/>
                  </a:lnTo>
                  <a:lnTo>
                    <a:pt x="944" y="6"/>
                  </a:lnTo>
                  <a:lnTo>
                    <a:pt x="938" y="4"/>
                  </a:lnTo>
                  <a:lnTo>
                    <a:pt x="933" y="2"/>
                  </a:lnTo>
                  <a:lnTo>
                    <a:pt x="921" y="0"/>
                  </a:lnTo>
                  <a:lnTo>
                    <a:pt x="906" y="0"/>
                  </a:lnTo>
                  <a:lnTo>
                    <a:pt x="893" y="1"/>
                  </a:lnTo>
                  <a:lnTo>
                    <a:pt x="879" y="2"/>
                  </a:lnTo>
                  <a:lnTo>
                    <a:pt x="865" y="2"/>
                  </a:lnTo>
                  <a:lnTo>
                    <a:pt x="865" y="2"/>
                  </a:lnTo>
                  <a:lnTo>
                    <a:pt x="814" y="10"/>
                  </a:lnTo>
                  <a:lnTo>
                    <a:pt x="764" y="19"/>
                  </a:lnTo>
                  <a:lnTo>
                    <a:pt x="714" y="30"/>
                  </a:lnTo>
                  <a:lnTo>
                    <a:pt x="688" y="38"/>
                  </a:lnTo>
                  <a:lnTo>
                    <a:pt x="664" y="45"/>
                  </a:lnTo>
                  <a:lnTo>
                    <a:pt x="640" y="53"/>
                  </a:lnTo>
                  <a:lnTo>
                    <a:pt x="616" y="62"/>
                  </a:lnTo>
                  <a:lnTo>
                    <a:pt x="592" y="72"/>
                  </a:lnTo>
                  <a:lnTo>
                    <a:pt x="568" y="83"/>
                  </a:lnTo>
                  <a:lnTo>
                    <a:pt x="545" y="95"/>
                  </a:lnTo>
                  <a:lnTo>
                    <a:pt x="522" y="108"/>
                  </a:lnTo>
                  <a:lnTo>
                    <a:pt x="499" y="123"/>
                  </a:lnTo>
                  <a:lnTo>
                    <a:pt x="478" y="138"/>
                  </a:lnTo>
                  <a:lnTo>
                    <a:pt x="478" y="138"/>
                  </a:lnTo>
                  <a:lnTo>
                    <a:pt x="466" y="153"/>
                  </a:lnTo>
                  <a:lnTo>
                    <a:pt x="459" y="158"/>
                  </a:lnTo>
                  <a:lnTo>
                    <a:pt x="453" y="163"/>
                  </a:lnTo>
                  <a:lnTo>
                    <a:pt x="453" y="163"/>
                  </a:lnTo>
                  <a:lnTo>
                    <a:pt x="441" y="176"/>
                  </a:lnTo>
                  <a:lnTo>
                    <a:pt x="430" y="189"/>
                  </a:lnTo>
                  <a:lnTo>
                    <a:pt x="421" y="204"/>
                  </a:lnTo>
                  <a:lnTo>
                    <a:pt x="412" y="220"/>
                  </a:lnTo>
                  <a:lnTo>
                    <a:pt x="395" y="251"/>
                  </a:lnTo>
                  <a:lnTo>
                    <a:pt x="381" y="284"/>
                  </a:lnTo>
                  <a:lnTo>
                    <a:pt x="381" y="284"/>
                  </a:lnTo>
                  <a:lnTo>
                    <a:pt x="360" y="343"/>
                  </a:lnTo>
                  <a:lnTo>
                    <a:pt x="336" y="402"/>
                  </a:lnTo>
                  <a:lnTo>
                    <a:pt x="312" y="460"/>
                  </a:lnTo>
                  <a:lnTo>
                    <a:pt x="284" y="517"/>
                  </a:lnTo>
                  <a:lnTo>
                    <a:pt x="256" y="573"/>
                  </a:lnTo>
                  <a:lnTo>
                    <a:pt x="226" y="627"/>
                  </a:lnTo>
                  <a:lnTo>
                    <a:pt x="194" y="681"/>
                  </a:lnTo>
                  <a:lnTo>
                    <a:pt x="163" y="733"/>
                  </a:lnTo>
                  <a:lnTo>
                    <a:pt x="172" y="715"/>
                  </a:lnTo>
                  <a:lnTo>
                    <a:pt x="172" y="715"/>
                  </a:lnTo>
                  <a:lnTo>
                    <a:pt x="132" y="726"/>
                  </a:lnTo>
                  <a:lnTo>
                    <a:pt x="92" y="739"/>
                  </a:lnTo>
                  <a:lnTo>
                    <a:pt x="52" y="751"/>
                  </a:lnTo>
                  <a:lnTo>
                    <a:pt x="14" y="765"/>
                  </a:lnTo>
                  <a:lnTo>
                    <a:pt x="8" y="767"/>
                  </a:lnTo>
                  <a:lnTo>
                    <a:pt x="8" y="767"/>
                  </a:lnTo>
                  <a:lnTo>
                    <a:pt x="4" y="857"/>
                  </a:lnTo>
                  <a:lnTo>
                    <a:pt x="2" y="945"/>
                  </a:lnTo>
                  <a:lnTo>
                    <a:pt x="0" y="1034"/>
                  </a:lnTo>
                  <a:lnTo>
                    <a:pt x="2" y="1122"/>
                  </a:lnTo>
                  <a:lnTo>
                    <a:pt x="32" y="1188"/>
                  </a:lnTo>
                  <a:lnTo>
                    <a:pt x="32" y="1188"/>
                  </a:lnTo>
                  <a:lnTo>
                    <a:pt x="40" y="1203"/>
                  </a:lnTo>
                  <a:lnTo>
                    <a:pt x="49" y="1216"/>
                  </a:lnTo>
                  <a:lnTo>
                    <a:pt x="60" y="1228"/>
                  </a:lnTo>
                  <a:lnTo>
                    <a:pt x="71" y="1240"/>
                  </a:lnTo>
                  <a:lnTo>
                    <a:pt x="81" y="1251"/>
                  </a:lnTo>
                  <a:lnTo>
                    <a:pt x="95" y="1261"/>
                  </a:lnTo>
                  <a:lnTo>
                    <a:pt x="108" y="1269"/>
                  </a:lnTo>
                  <a:lnTo>
                    <a:pt x="123" y="1277"/>
                  </a:lnTo>
                  <a:lnTo>
                    <a:pt x="137" y="1283"/>
                  </a:lnTo>
                  <a:lnTo>
                    <a:pt x="152" y="1288"/>
                  </a:lnTo>
                  <a:lnTo>
                    <a:pt x="168" y="1290"/>
                  </a:lnTo>
                  <a:lnTo>
                    <a:pt x="182" y="1292"/>
                  </a:lnTo>
                  <a:lnTo>
                    <a:pt x="198" y="1291"/>
                  </a:lnTo>
                  <a:lnTo>
                    <a:pt x="214" y="1290"/>
                  </a:lnTo>
                  <a:lnTo>
                    <a:pt x="229" y="1285"/>
                  </a:lnTo>
                  <a:lnTo>
                    <a:pt x="245" y="1279"/>
                  </a:lnTo>
                  <a:lnTo>
                    <a:pt x="245" y="1279"/>
                  </a:lnTo>
                  <a:lnTo>
                    <a:pt x="257" y="1273"/>
                  </a:lnTo>
                  <a:lnTo>
                    <a:pt x="268" y="1267"/>
                  </a:lnTo>
                  <a:lnTo>
                    <a:pt x="279" y="1260"/>
                  </a:lnTo>
                  <a:lnTo>
                    <a:pt x="289" y="1252"/>
                  </a:lnTo>
                  <a:lnTo>
                    <a:pt x="308" y="1235"/>
                  </a:lnTo>
                  <a:lnTo>
                    <a:pt x="325" y="1217"/>
                  </a:lnTo>
                  <a:lnTo>
                    <a:pt x="341" y="1197"/>
                  </a:lnTo>
                  <a:lnTo>
                    <a:pt x="354" y="1175"/>
                  </a:lnTo>
                  <a:lnTo>
                    <a:pt x="366" y="1152"/>
                  </a:lnTo>
                  <a:lnTo>
                    <a:pt x="376" y="1129"/>
                  </a:lnTo>
                  <a:lnTo>
                    <a:pt x="376" y="1129"/>
                  </a:lnTo>
                  <a:lnTo>
                    <a:pt x="390" y="1089"/>
                  </a:lnTo>
                  <a:lnTo>
                    <a:pt x="405" y="1048"/>
                  </a:lnTo>
                  <a:lnTo>
                    <a:pt x="418" y="1008"/>
                  </a:lnTo>
                  <a:lnTo>
                    <a:pt x="430" y="967"/>
                  </a:lnTo>
                  <a:lnTo>
                    <a:pt x="441" y="927"/>
                  </a:lnTo>
                  <a:lnTo>
                    <a:pt x="452" y="886"/>
                  </a:lnTo>
                  <a:lnTo>
                    <a:pt x="461" y="845"/>
                  </a:lnTo>
                  <a:lnTo>
                    <a:pt x="469" y="803"/>
                  </a:lnTo>
                  <a:lnTo>
                    <a:pt x="476" y="762"/>
                  </a:lnTo>
                  <a:lnTo>
                    <a:pt x="482" y="721"/>
                  </a:lnTo>
                  <a:lnTo>
                    <a:pt x="487" y="680"/>
                  </a:lnTo>
                  <a:lnTo>
                    <a:pt x="491" y="637"/>
                  </a:lnTo>
                  <a:lnTo>
                    <a:pt x="495" y="596"/>
                  </a:lnTo>
                  <a:lnTo>
                    <a:pt x="496" y="553"/>
                  </a:lnTo>
                  <a:lnTo>
                    <a:pt x="497" y="511"/>
                  </a:lnTo>
                  <a:lnTo>
                    <a:pt x="497" y="467"/>
                  </a:lnTo>
                  <a:lnTo>
                    <a:pt x="514" y="476"/>
                  </a:lnTo>
                  <a:lnTo>
                    <a:pt x="514" y="476"/>
                  </a:lnTo>
                  <a:lnTo>
                    <a:pt x="518" y="470"/>
                  </a:lnTo>
                  <a:lnTo>
                    <a:pt x="521" y="466"/>
                  </a:lnTo>
                  <a:lnTo>
                    <a:pt x="526" y="462"/>
                  </a:lnTo>
                  <a:lnTo>
                    <a:pt x="531" y="459"/>
                  </a:lnTo>
                  <a:lnTo>
                    <a:pt x="537" y="458"/>
                  </a:lnTo>
                  <a:lnTo>
                    <a:pt x="544" y="456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79" y="456"/>
                  </a:lnTo>
                  <a:lnTo>
                    <a:pt x="602" y="459"/>
                  </a:lnTo>
                  <a:lnTo>
                    <a:pt x="625" y="462"/>
                  </a:lnTo>
                  <a:lnTo>
                    <a:pt x="648" y="468"/>
                  </a:lnTo>
                  <a:lnTo>
                    <a:pt x="670" y="474"/>
                  </a:lnTo>
                  <a:lnTo>
                    <a:pt x="693" y="482"/>
                  </a:lnTo>
                  <a:lnTo>
                    <a:pt x="737" y="498"/>
                  </a:lnTo>
                  <a:lnTo>
                    <a:pt x="737" y="498"/>
                  </a:lnTo>
                  <a:lnTo>
                    <a:pt x="757" y="505"/>
                  </a:lnTo>
                  <a:lnTo>
                    <a:pt x="767" y="508"/>
                  </a:lnTo>
                  <a:lnTo>
                    <a:pt x="778" y="511"/>
                  </a:lnTo>
                  <a:lnTo>
                    <a:pt x="789" y="512"/>
                  </a:lnTo>
                  <a:lnTo>
                    <a:pt x="799" y="512"/>
                  </a:lnTo>
                  <a:lnTo>
                    <a:pt x="810" y="512"/>
                  </a:lnTo>
                  <a:lnTo>
                    <a:pt x="819" y="508"/>
                  </a:lnTo>
                  <a:lnTo>
                    <a:pt x="819" y="508"/>
                  </a:lnTo>
                  <a:lnTo>
                    <a:pt x="818" y="504"/>
                  </a:lnTo>
                  <a:lnTo>
                    <a:pt x="816" y="499"/>
                  </a:lnTo>
                  <a:lnTo>
                    <a:pt x="810" y="490"/>
                  </a:lnTo>
                  <a:lnTo>
                    <a:pt x="801" y="483"/>
                  </a:lnTo>
                  <a:lnTo>
                    <a:pt x="793" y="476"/>
                  </a:lnTo>
                  <a:lnTo>
                    <a:pt x="793" y="476"/>
                  </a:lnTo>
                  <a:lnTo>
                    <a:pt x="777" y="464"/>
                  </a:lnTo>
                  <a:lnTo>
                    <a:pt x="759" y="453"/>
                  </a:lnTo>
                  <a:lnTo>
                    <a:pt x="742" y="443"/>
                  </a:lnTo>
                  <a:lnTo>
                    <a:pt x="724" y="433"/>
                  </a:lnTo>
                  <a:lnTo>
                    <a:pt x="705" y="424"/>
                  </a:lnTo>
                  <a:lnTo>
                    <a:pt x="686" y="415"/>
                  </a:lnTo>
                  <a:lnTo>
                    <a:pt x="668" y="408"/>
                  </a:lnTo>
                  <a:lnTo>
                    <a:pt x="648" y="402"/>
                  </a:lnTo>
                  <a:lnTo>
                    <a:pt x="633" y="375"/>
                  </a:lnTo>
                  <a:lnTo>
                    <a:pt x="633" y="375"/>
                  </a:lnTo>
                  <a:lnTo>
                    <a:pt x="709" y="379"/>
                  </a:lnTo>
                  <a:lnTo>
                    <a:pt x="785" y="385"/>
                  </a:lnTo>
                  <a:lnTo>
                    <a:pt x="862" y="391"/>
                  </a:lnTo>
                  <a:lnTo>
                    <a:pt x="938" y="398"/>
                  </a:lnTo>
                  <a:lnTo>
                    <a:pt x="938" y="398"/>
                  </a:lnTo>
                  <a:lnTo>
                    <a:pt x="946" y="399"/>
                  </a:lnTo>
                  <a:lnTo>
                    <a:pt x="956" y="399"/>
                  </a:lnTo>
                  <a:lnTo>
                    <a:pt x="965" y="398"/>
                  </a:lnTo>
                  <a:lnTo>
                    <a:pt x="973" y="396"/>
                  </a:lnTo>
                  <a:lnTo>
                    <a:pt x="973" y="396"/>
                  </a:lnTo>
                  <a:lnTo>
                    <a:pt x="977" y="393"/>
                  </a:lnTo>
                  <a:lnTo>
                    <a:pt x="980" y="391"/>
                  </a:lnTo>
                  <a:lnTo>
                    <a:pt x="984" y="387"/>
                  </a:lnTo>
                  <a:lnTo>
                    <a:pt x="986" y="383"/>
                  </a:lnTo>
                  <a:lnTo>
                    <a:pt x="988" y="380"/>
                  </a:lnTo>
                  <a:lnTo>
                    <a:pt x="988" y="375"/>
                  </a:lnTo>
                  <a:lnTo>
                    <a:pt x="988" y="371"/>
                  </a:lnTo>
                  <a:lnTo>
                    <a:pt x="986" y="366"/>
                  </a:lnTo>
                  <a:lnTo>
                    <a:pt x="986" y="366"/>
                  </a:lnTo>
                  <a:lnTo>
                    <a:pt x="983" y="362"/>
                  </a:lnTo>
                  <a:lnTo>
                    <a:pt x="979" y="358"/>
                  </a:lnTo>
                  <a:lnTo>
                    <a:pt x="968" y="353"/>
                  </a:lnTo>
                  <a:lnTo>
                    <a:pt x="808" y="285"/>
                  </a:lnTo>
                  <a:lnTo>
                    <a:pt x="808" y="285"/>
                  </a:lnTo>
                  <a:lnTo>
                    <a:pt x="942" y="324"/>
                  </a:lnTo>
                  <a:lnTo>
                    <a:pt x="1076" y="362"/>
                  </a:lnTo>
                  <a:lnTo>
                    <a:pt x="1076" y="362"/>
                  </a:lnTo>
                  <a:lnTo>
                    <a:pt x="1085" y="364"/>
                  </a:lnTo>
                  <a:lnTo>
                    <a:pt x="1089" y="364"/>
                  </a:lnTo>
                  <a:lnTo>
                    <a:pt x="1093" y="364"/>
                  </a:lnTo>
                  <a:lnTo>
                    <a:pt x="1093" y="364"/>
                  </a:lnTo>
                  <a:lnTo>
                    <a:pt x="1099" y="362"/>
                  </a:lnTo>
                  <a:lnTo>
                    <a:pt x="1103" y="358"/>
                  </a:lnTo>
                  <a:lnTo>
                    <a:pt x="1106" y="354"/>
                  </a:lnTo>
                  <a:lnTo>
                    <a:pt x="1109" y="348"/>
                  </a:lnTo>
                  <a:lnTo>
                    <a:pt x="1110" y="343"/>
                  </a:lnTo>
                  <a:lnTo>
                    <a:pt x="1110" y="337"/>
                  </a:lnTo>
                  <a:lnTo>
                    <a:pt x="1109" y="331"/>
                  </a:lnTo>
                  <a:lnTo>
                    <a:pt x="1106" y="325"/>
                  </a:lnTo>
                  <a:lnTo>
                    <a:pt x="1106" y="325"/>
                  </a:lnTo>
                  <a:lnTo>
                    <a:pt x="1104" y="320"/>
                  </a:lnTo>
                  <a:lnTo>
                    <a:pt x="1100" y="317"/>
                  </a:lnTo>
                  <a:lnTo>
                    <a:pt x="1091" y="308"/>
                  </a:lnTo>
                  <a:lnTo>
                    <a:pt x="1081" y="302"/>
                  </a:lnTo>
                  <a:lnTo>
                    <a:pt x="1070" y="297"/>
                  </a:lnTo>
                  <a:lnTo>
                    <a:pt x="1070" y="297"/>
                  </a:lnTo>
                  <a:lnTo>
                    <a:pt x="1040" y="284"/>
                  </a:lnTo>
                  <a:lnTo>
                    <a:pt x="1007" y="272"/>
                  </a:lnTo>
                  <a:lnTo>
                    <a:pt x="976" y="262"/>
                  </a:lnTo>
                  <a:lnTo>
                    <a:pt x="943" y="252"/>
                  </a:lnTo>
                  <a:lnTo>
                    <a:pt x="910" y="245"/>
                  </a:lnTo>
                  <a:lnTo>
                    <a:pt x="877" y="238"/>
                  </a:lnTo>
                  <a:lnTo>
                    <a:pt x="843" y="233"/>
                  </a:lnTo>
                  <a:lnTo>
                    <a:pt x="811" y="229"/>
                  </a:lnTo>
                  <a:lnTo>
                    <a:pt x="1076" y="295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7B2B2620-012D-E9AB-1267-9BB16C3D43B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" y="1802"/>
              <a:ext cx="1142" cy="1292"/>
            </a:xfrm>
            <a:custGeom>
              <a:avLst/>
              <a:gdLst>
                <a:gd name="T0" fmla="*/ 1087 w 1142"/>
                <a:gd name="T1" fmla="*/ 303 h 1292"/>
                <a:gd name="T2" fmla="*/ 1114 w 1142"/>
                <a:gd name="T3" fmla="*/ 309 h 1292"/>
                <a:gd name="T4" fmla="*/ 1132 w 1142"/>
                <a:gd name="T5" fmla="*/ 308 h 1292"/>
                <a:gd name="T6" fmla="*/ 1140 w 1142"/>
                <a:gd name="T7" fmla="*/ 299 h 1292"/>
                <a:gd name="T8" fmla="*/ 1138 w 1142"/>
                <a:gd name="T9" fmla="*/ 280 h 1292"/>
                <a:gd name="T10" fmla="*/ 1121 w 1142"/>
                <a:gd name="T11" fmla="*/ 260 h 1292"/>
                <a:gd name="T12" fmla="*/ 1086 w 1142"/>
                <a:gd name="T13" fmla="*/ 245 h 1292"/>
                <a:gd name="T14" fmla="*/ 862 w 1142"/>
                <a:gd name="T15" fmla="*/ 180 h 1292"/>
                <a:gd name="T16" fmla="*/ 718 w 1142"/>
                <a:gd name="T17" fmla="*/ 153 h 1292"/>
                <a:gd name="T18" fmla="*/ 800 w 1142"/>
                <a:gd name="T19" fmla="*/ 127 h 1292"/>
                <a:gd name="T20" fmla="*/ 928 w 1142"/>
                <a:gd name="T21" fmla="*/ 70 h 1292"/>
                <a:gd name="T22" fmla="*/ 956 w 1142"/>
                <a:gd name="T23" fmla="*/ 46 h 1292"/>
                <a:gd name="T24" fmla="*/ 957 w 1142"/>
                <a:gd name="T25" fmla="*/ 27 h 1292"/>
                <a:gd name="T26" fmla="*/ 944 w 1142"/>
                <a:gd name="T27" fmla="*/ 6 h 1292"/>
                <a:gd name="T28" fmla="*/ 906 w 1142"/>
                <a:gd name="T29" fmla="*/ 0 h 1292"/>
                <a:gd name="T30" fmla="*/ 865 w 1142"/>
                <a:gd name="T31" fmla="*/ 2 h 1292"/>
                <a:gd name="T32" fmla="*/ 688 w 1142"/>
                <a:gd name="T33" fmla="*/ 38 h 1292"/>
                <a:gd name="T34" fmla="*/ 592 w 1142"/>
                <a:gd name="T35" fmla="*/ 72 h 1292"/>
                <a:gd name="T36" fmla="*/ 499 w 1142"/>
                <a:gd name="T37" fmla="*/ 123 h 1292"/>
                <a:gd name="T38" fmla="*/ 459 w 1142"/>
                <a:gd name="T39" fmla="*/ 158 h 1292"/>
                <a:gd name="T40" fmla="*/ 430 w 1142"/>
                <a:gd name="T41" fmla="*/ 189 h 1292"/>
                <a:gd name="T42" fmla="*/ 381 w 1142"/>
                <a:gd name="T43" fmla="*/ 284 h 1292"/>
                <a:gd name="T44" fmla="*/ 312 w 1142"/>
                <a:gd name="T45" fmla="*/ 460 h 1292"/>
                <a:gd name="T46" fmla="*/ 194 w 1142"/>
                <a:gd name="T47" fmla="*/ 681 h 1292"/>
                <a:gd name="T48" fmla="*/ 132 w 1142"/>
                <a:gd name="T49" fmla="*/ 726 h 1292"/>
                <a:gd name="T50" fmla="*/ 8 w 1142"/>
                <a:gd name="T51" fmla="*/ 767 h 1292"/>
                <a:gd name="T52" fmla="*/ 0 w 1142"/>
                <a:gd name="T53" fmla="*/ 1034 h 1292"/>
                <a:gd name="T54" fmla="*/ 40 w 1142"/>
                <a:gd name="T55" fmla="*/ 1203 h 1292"/>
                <a:gd name="T56" fmla="*/ 81 w 1142"/>
                <a:gd name="T57" fmla="*/ 1251 h 1292"/>
                <a:gd name="T58" fmla="*/ 137 w 1142"/>
                <a:gd name="T59" fmla="*/ 1283 h 1292"/>
                <a:gd name="T60" fmla="*/ 198 w 1142"/>
                <a:gd name="T61" fmla="*/ 1291 h 1292"/>
                <a:gd name="T62" fmla="*/ 245 w 1142"/>
                <a:gd name="T63" fmla="*/ 1279 h 1292"/>
                <a:gd name="T64" fmla="*/ 289 w 1142"/>
                <a:gd name="T65" fmla="*/ 1252 h 1292"/>
                <a:gd name="T66" fmla="*/ 354 w 1142"/>
                <a:gd name="T67" fmla="*/ 1175 h 1292"/>
                <a:gd name="T68" fmla="*/ 390 w 1142"/>
                <a:gd name="T69" fmla="*/ 1089 h 1292"/>
                <a:gd name="T70" fmla="*/ 441 w 1142"/>
                <a:gd name="T71" fmla="*/ 927 h 1292"/>
                <a:gd name="T72" fmla="*/ 476 w 1142"/>
                <a:gd name="T73" fmla="*/ 762 h 1292"/>
                <a:gd name="T74" fmla="*/ 495 w 1142"/>
                <a:gd name="T75" fmla="*/ 596 h 1292"/>
                <a:gd name="T76" fmla="*/ 514 w 1142"/>
                <a:gd name="T77" fmla="*/ 476 h 1292"/>
                <a:gd name="T78" fmla="*/ 526 w 1142"/>
                <a:gd name="T79" fmla="*/ 462 h 1292"/>
                <a:gd name="T80" fmla="*/ 556 w 1142"/>
                <a:gd name="T81" fmla="*/ 455 h 1292"/>
                <a:gd name="T82" fmla="*/ 625 w 1142"/>
                <a:gd name="T83" fmla="*/ 462 h 1292"/>
                <a:gd name="T84" fmla="*/ 737 w 1142"/>
                <a:gd name="T85" fmla="*/ 498 h 1292"/>
                <a:gd name="T86" fmla="*/ 778 w 1142"/>
                <a:gd name="T87" fmla="*/ 511 h 1292"/>
                <a:gd name="T88" fmla="*/ 819 w 1142"/>
                <a:gd name="T89" fmla="*/ 508 h 1292"/>
                <a:gd name="T90" fmla="*/ 810 w 1142"/>
                <a:gd name="T91" fmla="*/ 490 h 1292"/>
                <a:gd name="T92" fmla="*/ 777 w 1142"/>
                <a:gd name="T93" fmla="*/ 464 h 1292"/>
                <a:gd name="T94" fmla="*/ 705 w 1142"/>
                <a:gd name="T95" fmla="*/ 424 h 1292"/>
                <a:gd name="T96" fmla="*/ 633 w 1142"/>
                <a:gd name="T97" fmla="*/ 375 h 1292"/>
                <a:gd name="T98" fmla="*/ 862 w 1142"/>
                <a:gd name="T99" fmla="*/ 391 h 1292"/>
                <a:gd name="T100" fmla="*/ 956 w 1142"/>
                <a:gd name="T101" fmla="*/ 399 h 1292"/>
                <a:gd name="T102" fmla="*/ 977 w 1142"/>
                <a:gd name="T103" fmla="*/ 393 h 1292"/>
                <a:gd name="T104" fmla="*/ 988 w 1142"/>
                <a:gd name="T105" fmla="*/ 380 h 1292"/>
                <a:gd name="T106" fmla="*/ 986 w 1142"/>
                <a:gd name="T107" fmla="*/ 366 h 1292"/>
                <a:gd name="T108" fmla="*/ 808 w 1142"/>
                <a:gd name="T109" fmla="*/ 285 h 1292"/>
                <a:gd name="T110" fmla="*/ 1076 w 1142"/>
                <a:gd name="T111" fmla="*/ 362 h 1292"/>
                <a:gd name="T112" fmla="*/ 1093 w 1142"/>
                <a:gd name="T113" fmla="*/ 364 h 1292"/>
                <a:gd name="T114" fmla="*/ 1109 w 1142"/>
                <a:gd name="T115" fmla="*/ 348 h 1292"/>
                <a:gd name="T116" fmla="*/ 1106 w 1142"/>
                <a:gd name="T117" fmla="*/ 325 h 1292"/>
                <a:gd name="T118" fmla="*/ 1091 w 1142"/>
                <a:gd name="T119" fmla="*/ 308 h 1292"/>
                <a:gd name="T120" fmla="*/ 1040 w 1142"/>
                <a:gd name="T121" fmla="*/ 284 h 1292"/>
                <a:gd name="T122" fmla="*/ 910 w 1142"/>
                <a:gd name="T123" fmla="*/ 245 h 1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42" h="1292">
                  <a:moveTo>
                    <a:pt x="1076" y="295"/>
                  </a:moveTo>
                  <a:lnTo>
                    <a:pt x="1076" y="295"/>
                  </a:lnTo>
                  <a:lnTo>
                    <a:pt x="1081" y="300"/>
                  </a:lnTo>
                  <a:lnTo>
                    <a:pt x="1087" y="303"/>
                  </a:lnTo>
                  <a:lnTo>
                    <a:pt x="1094" y="306"/>
                  </a:lnTo>
                  <a:lnTo>
                    <a:pt x="1100" y="308"/>
                  </a:lnTo>
                  <a:lnTo>
                    <a:pt x="1108" y="309"/>
                  </a:lnTo>
                  <a:lnTo>
                    <a:pt x="1114" y="309"/>
                  </a:lnTo>
                  <a:lnTo>
                    <a:pt x="1121" y="309"/>
                  </a:lnTo>
                  <a:lnTo>
                    <a:pt x="1128" y="308"/>
                  </a:lnTo>
                  <a:lnTo>
                    <a:pt x="1128" y="308"/>
                  </a:lnTo>
                  <a:lnTo>
                    <a:pt x="1132" y="308"/>
                  </a:lnTo>
                  <a:lnTo>
                    <a:pt x="1135" y="306"/>
                  </a:lnTo>
                  <a:lnTo>
                    <a:pt x="1135" y="306"/>
                  </a:lnTo>
                  <a:lnTo>
                    <a:pt x="1138" y="303"/>
                  </a:lnTo>
                  <a:lnTo>
                    <a:pt x="1140" y="299"/>
                  </a:lnTo>
                  <a:lnTo>
                    <a:pt x="1142" y="294"/>
                  </a:lnTo>
                  <a:lnTo>
                    <a:pt x="1140" y="290"/>
                  </a:lnTo>
                  <a:lnTo>
                    <a:pt x="1140" y="290"/>
                  </a:lnTo>
                  <a:lnTo>
                    <a:pt x="1138" y="280"/>
                  </a:lnTo>
                  <a:lnTo>
                    <a:pt x="1134" y="273"/>
                  </a:lnTo>
                  <a:lnTo>
                    <a:pt x="1128" y="266"/>
                  </a:lnTo>
                  <a:lnTo>
                    <a:pt x="1121" y="260"/>
                  </a:lnTo>
                  <a:lnTo>
                    <a:pt x="1121" y="260"/>
                  </a:lnTo>
                  <a:lnTo>
                    <a:pt x="1112" y="255"/>
                  </a:lnTo>
                  <a:lnTo>
                    <a:pt x="1104" y="251"/>
                  </a:lnTo>
                  <a:lnTo>
                    <a:pt x="1086" y="245"/>
                  </a:lnTo>
                  <a:lnTo>
                    <a:pt x="1086" y="245"/>
                  </a:lnTo>
                  <a:lnTo>
                    <a:pt x="990" y="216"/>
                  </a:lnTo>
                  <a:lnTo>
                    <a:pt x="893" y="188"/>
                  </a:lnTo>
                  <a:lnTo>
                    <a:pt x="893" y="188"/>
                  </a:lnTo>
                  <a:lnTo>
                    <a:pt x="862" y="180"/>
                  </a:lnTo>
                  <a:lnTo>
                    <a:pt x="831" y="171"/>
                  </a:lnTo>
                  <a:lnTo>
                    <a:pt x="800" y="164"/>
                  </a:lnTo>
                  <a:lnTo>
                    <a:pt x="768" y="158"/>
                  </a:lnTo>
                  <a:lnTo>
                    <a:pt x="718" y="153"/>
                  </a:lnTo>
                  <a:lnTo>
                    <a:pt x="718" y="153"/>
                  </a:lnTo>
                  <a:lnTo>
                    <a:pt x="745" y="146"/>
                  </a:lnTo>
                  <a:lnTo>
                    <a:pt x="772" y="137"/>
                  </a:lnTo>
                  <a:lnTo>
                    <a:pt x="800" y="127"/>
                  </a:lnTo>
                  <a:lnTo>
                    <a:pt x="825" y="118"/>
                  </a:lnTo>
                  <a:lnTo>
                    <a:pt x="877" y="95"/>
                  </a:lnTo>
                  <a:lnTo>
                    <a:pt x="928" y="70"/>
                  </a:lnTo>
                  <a:lnTo>
                    <a:pt x="928" y="70"/>
                  </a:lnTo>
                  <a:lnTo>
                    <a:pt x="940" y="62"/>
                  </a:lnTo>
                  <a:lnTo>
                    <a:pt x="946" y="57"/>
                  </a:lnTo>
                  <a:lnTo>
                    <a:pt x="953" y="52"/>
                  </a:lnTo>
                  <a:lnTo>
                    <a:pt x="956" y="46"/>
                  </a:lnTo>
                  <a:lnTo>
                    <a:pt x="959" y="40"/>
                  </a:lnTo>
                  <a:lnTo>
                    <a:pt x="960" y="34"/>
                  </a:lnTo>
                  <a:lnTo>
                    <a:pt x="957" y="27"/>
                  </a:lnTo>
                  <a:lnTo>
                    <a:pt x="957" y="27"/>
                  </a:lnTo>
                  <a:lnTo>
                    <a:pt x="955" y="21"/>
                  </a:lnTo>
                  <a:lnTo>
                    <a:pt x="953" y="15"/>
                  </a:lnTo>
                  <a:lnTo>
                    <a:pt x="948" y="10"/>
                  </a:lnTo>
                  <a:lnTo>
                    <a:pt x="944" y="6"/>
                  </a:lnTo>
                  <a:lnTo>
                    <a:pt x="938" y="4"/>
                  </a:lnTo>
                  <a:lnTo>
                    <a:pt x="933" y="2"/>
                  </a:lnTo>
                  <a:lnTo>
                    <a:pt x="921" y="0"/>
                  </a:lnTo>
                  <a:lnTo>
                    <a:pt x="906" y="0"/>
                  </a:lnTo>
                  <a:lnTo>
                    <a:pt x="893" y="1"/>
                  </a:lnTo>
                  <a:lnTo>
                    <a:pt x="879" y="2"/>
                  </a:lnTo>
                  <a:lnTo>
                    <a:pt x="865" y="2"/>
                  </a:lnTo>
                  <a:lnTo>
                    <a:pt x="865" y="2"/>
                  </a:lnTo>
                  <a:lnTo>
                    <a:pt x="814" y="10"/>
                  </a:lnTo>
                  <a:lnTo>
                    <a:pt x="764" y="19"/>
                  </a:lnTo>
                  <a:lnTo>
                    <a:pt x="714" y="30"/>
                  </a:lnTo>
                  <a:lnTo>
                    <a:pt x="688" y="38"/>
                  </a:lnTo>
                  <a:lnTo>
                    <a:pt x="664" y="45"/>
                  </a:lnTo>
                  <a:lnTo>
                    <a:pt x="640" y="53"/>
                  </a:lnTo>
                  <a:lnTo>
                    <a:pt x="616" y="62"/>
                  </a:lnTo>
                  <a:lnTo>
                    <a:pt x="592" y="72"/>
                  </a:lnTo>
                  <a:lnTo>
                    <a:pt x="568" y="83"/>
                  </a:lnTo>
                  <a:lnTo>
                    <a:pt x="545" y="95"/>
                  </a:lnTo>
                  <a:lnTo>
                    <a:pt x="522" y="108"/>
                  </a:lnTo>
                  <a:lnTo>
                    <a:pt x="499" y="123"/>
                  </a:lnTo>
                  <a:lnTo>
                    <a:pt x="478" y="138"/>
                  </a:lnTo>
                  <a:lnTo>
                    <a:pt x="478" y="138"/>
                  </a:lnTo>
                  <a:lnTo>
                    <a:pt x="466" y="153"/>
                  </a:lnTo>
                  <a:lnTo>
                    <a:pt x="459" y="158"/>
                  </a:lnTo>
                  <a:lnTo>
                    <a:pt x="453" y="163"/>
                  </a:lnTo>
                  <a:lnTo>
                    <a:pt x="453" y="163"/>
                  </a:lnTo>
                  <a:lnTo>
                    <a:pt x="441" y="176"/>
                  </a:lnTo>
                  <a:lnTo>
                    <a:pt x="430" y="189"/>
                  </a:lnTo>
                  <a:lnTo>
                    <a:pt x="421" y="204"/>
                  </a:lnTo>
                  <a:lnTo>
                    <a:pt x="412" y="220"/>
                  </a:lnTo>
                  <a:lnTo>
                    <a:pt x="395" y="251"/>
                  </a:lnTo>
                  <a:lnTo>
                    <a:pt x="381" y="284"/>
                  </a:lnTo>
                  <a:lnTo>
                    <a:pt x="381" y="284"/>
                  </a:lnTo>
                  <a:lnTo>
                    <a:pt x="360" y="343"/>
                  </a:lnTo>
                  <a:lnTo>
                    <a:pt x="336" y="402"/>
                  </a:lnTo>
                  <a:lnTo>
                    <a:pt x="312" y="460"/>
                  </a:lnTo>
                  <a:lnTo>
                    <a:pt x="284" y="517"/>
                  </a:lnTo>
                  <a:lnTo>
                    <a:pt x="256" y="573"/>
                  </a:lnTo>
                  <a:lnTo>
                    <a:pt x="226" y="627"/>
                  </a:lnTo>
                  <a:lnTo>
                    <a:pt x="194" y="681"/>
                  </a:lnTo>
                  <a:lnTo>
                    <a:pt x="163" y="733"/>
                  </a:lnTo>
                  <a:lnTo>
                    <a:pt x="172" y="715"/>
                  </a:lnTo>
                  <a:lnTo>
                    <a:pt x="172" y="715"/>
                  </a:lnTo>
                  <a:lnTo>
                    <a:pt x="132" y="726"/>
                  </a:lnTo>
                  <a:lnTo>
                    <a:pt x="92" y="739"/>
                  </a:lnTo>
                  <a:lnTo>
                    <a:pt x="52" y="751"/>
                  </a:lnTo>
                  <a:lnTo>
                    <a:pt x="14" y="765"/>
                  </a:lnTo>
                  <a:lnTo>
                    <a:pt x="8" y="767"/>
                  </a:lnTo>
                  <a:lnTo>
                    <a:pt x="8" y="767"/>
                  </a:lnTo>
                  <a:lnTo>
                    <a:pt x="4" y="857"/>
                  </a:lnTo>
                  <a:lnTo>
                    <a:pt x="2" y="945"/>
                  </a:lnTo>
                  <a:lnTo>
                    <a:pt x="0" y="1034"/>
                  </a:lnTo>
                  <a:lnTo>
                    <a:pt x="2" y="1122"/>
                  </a:lnTo>
                  <a:lnTo>
                    <a:pt x="32" y="1188"/>
                  </a:lnTo>
                  <a:lnTo>
                    <a:pt x="32" y="1188"/>
                  </a:lnTo>
                  <a:lnTo>
                    <a:pt x="40" y="1203"/>
                  </a:lnTo>
                  <a:lnTo>
                    <a:pt x="49" y="1216"/>
                  </a:lnTo>
                  <a:lnTo>
                    <a:pt x="60" y="1228"/>
                  </a:lnTo>
                  <a:lnTo>
                    <a:pt x="71" y="1240"/>
                  </a:lnTo>
                  <a:lnTo>
                    <a:pt x="81" y="1251"/>
                  </a:lnTo>
                  <a:lnTo>
                    <a:pt x="95" y="1261"/>
                  </a:lnTo>
                  <a:lnTo>
                    <a:pt x="108" y="1269"/>
                  </a:lnTo>
                  <a:lnTo>
                    <a:pt x="123" y="1277"/>
                  </a:lnTo>
                  <a:lnTo>
                    <a:pt x="137" y="1283"/>
                  </a:lnTo>
                  <a:lnTo>
                    <a:pt x="152" y="1288"/>
                  </a:lnTo>
                  <a:lnTo>
                    <a:pt x="168" y="1290"/>
                  </a:lnTo>
                  <a:lnTo>
                    <a:pt x="182" y="1292"/>
                  </a:lnTo>
                  <a:lnTo>
                    <a:pt x="198" y="1291"/>
                  </a:lnTo>
                  <a:lnTo>
                    <a:pt x="214" y="1290"/>
                  </a:lnTo>
                  <a:lnTo>
                    <a:pt x="229" y="1285"/>
                  </a:lnTo>
                  <a:lnTo>
                    <a:pt x="245" y="1279"/>
                  </a:lnTo>
                  <a:lnTo>
                    <a:pt x="245" y="1279"/>
                  </a:lnTo>
                  <a:lnTo>
                    <a:pt x="257" y="1273"/>
                  </a:lnTo>
                  <a:lnTo>
                    <a:pt x="268" y="1267"/>
                  </a:lnTo>
                  <a:lnTo>
                    <a:pt x="279" y="1260"/>
                  </a:lnTo>
                  <a:lnTo>
                    <a:pt x="289" y="1252"/>
                  </a:lnTo>
                  <a:lnTo>
                    <a:pt x="308" y="1235"/>
                  </a:lnTo>
                  <a:lnTo>
                    <a:pt x="325" y="1217"/>
                  </a:lnTo>
                  <a:lnTo>
                    <a:pt x="341" y="1197"/>
                  </a:lnTo>
                  <a:lnTo>
                    <a:pt x="354" y="1175"/>
                  </a:lnTo>
                  <a:lnTo>
                    <a:pt x="366" y="1152"/>
                  </a:lnTo>
                  <a:lnTo>
                    <a:pt x="376" y="1129"/>
                  </a:lnTo>
                  <a:lnTo>
                    <a:pt x="376" y="1129"/>
                  </a:lnTo>
                  <a:lnTo>
                    <a:pt x="390" y="1089"/>
                  </a:lnTo>
                  <a:lnTo>
                    <a:pt x="405" y="1048"/>
                  </a:lnTo>
                  <a:lnTo>
                    <a:pt x="418" y="1008"/>
                  </a:lnTo>
                  <a:lnTo>
                    <a:pt x="430" y="967"/>
                  </a:lnTo>
                  <a:lnTo>
                    <a:pt x="441" y="927"/>
                  </a:lnTo>
                  <a:lnTo>
                    <a:pt x="452" y="886"/>
                  </a:lnTo>
                  <a:lnTo>
                    <a:pt x="461" y="845"/>
                  </a:lnTo>
                  <a:lnTo>
                    <a:pt x="469" y="803"/>
                  </a:lnTo>
                  <a:lnTo>
                    <a:pt x="476" y="762"/>
                  </a:lnTo>
                  <a:lnTo>
                    <a:pt x="482" y="721"/>
                  </a:lnTo>
                  <a:lnTo>
                    <a:pt x="487" y="680"/>
                  </a:lnTo>
                  <a:lnTo>
                    <a:pt x="491" y="637"/>
                  </a:lnTo>
                  <a:lnTo>
                    <a:pt x="495" y="596"/>
                  </a:lnTo>
                  <a:lnTo>
                    <a:pt x="496" y="553"/>
                  </a:lnTo>
                  <a:lnTo>
                    <a:pt x="497" y="511"/>
                  </a:lnTo>
                  <a:lnTo>
                    <a:pt x="497" y="467"/>
                  </a:lnTo>
                  <a:lnTo>
                    <a:pt x="514" y="476"/>
                  </a:lnTo>
                  <a:lnTo>
                    <a:pt x="514" y="476"/>
                  </a:lnTo>
                  <a:lnTo>
                    <a:pt x="518" y="470"/>
                  </a:lnTo>
                  <a:lnTo>
                    <a:pt x="521" y="466"/>
                  </a:lnTo>
                  <a:lnTo>
                    <a:pt x="526" y="462"/>
                  </a:lnTo>
                  <a:lnTo>
                    <a:pt x="531" y="459"/>
                  </a:lnTo>
                  <a:lnTo>
                    <a:pt x="537" y="458"/>
                  </a:lnTo>
                  <a:lnTo>
                    <a:pt x="544" y="456"/>
                  </a:lnTo>
                  <a:lnTo>
                    <a:pt x="556" y="455"/>
                  </a:lnTo>
                  <a:lnTo>
                    <a:pt x="556" y="455"/>
                  </a:lnTo>
                  <a:lnTo>
                    <a:pt x="579" y="456"/>
                  </a:lnTo>
                  <a:lnTo>
                    <a:pt x="602" y="459"/>
                  </a:lnTo>
                  <a:lnTo>
                    <a:pt x="625" y="462"/>
                  </a:lnTo>
                  <a:lnTo>
                    <a:pt x="648" y="468"/>
                  </a:lnTo>
                  <a:lnTo>
                    <a:pt x="670" y="474"/>
                  </a:lnTo>
                  <a:lnTo>
                    <a:pt x="693" y="482"/>
                  </a:lnTo>
                  <a:lnTo>
                    <a:pt x="737" y="498"/>
                  </a:lnTo>
                  <a:lnTo>
                    <a:pt x="737" y="498"/>
                  </a:lnTo>
                  <a:lnTo>
                    <a:pt x="757" y="505"/>
                  </a:lnTo>
                  <a:lnTo>
                    <a:pt x="767" y="508"/>
                  </a:lnTo>
                  <a:lnTo>
                    <a:pt x="778" y="511"/>
                  </a:lnTo>
                  <a:lnTo>
                    <a:pt x="789" y="512"/>
                  </a:lnTo>
                  <a:lnTo>
                    <a:pt x="799" y="512"/>
                  </a:lnTo>
                  <a:lnTo>
                    <a:pt x="810" y="512"/>
                  </a:lnTo>
                  <a:lnTo>
                    <a:pt x="819" y="508"/>
                  </a:lnTo>
                  <a:lnTo>
                    <a:pt x="819" y="508"/>
                  </a:lnTo>
                  <a:lnTo>
                    <a:pt x="818" y="504"/>
                  </a:lnTo>
                  <a:lnTo>
                    <a:pt x="816" y="499"/>
                  </a:lnTo>
                  <a:lnTo>
                    <a:pt x="810" y="490"/>
                  </a:lnTo>
                  <a:lnTo>
                    <a:pt x="801" y="483"/>
                  </a:lnTo>
                  <a:lnTo>
                    <a:pt x="793" y="476"/>
                  </a:lnTo>
                  <a:lnTo>
                    <a:pt x="793" y="476"/>
                  </a:lnTo>
                  <a:lnTo>
                    <a:pt x="777" y="464"/>
                  </a:lnTo>
                  <a:lnTo>
                    <a:pt x="759" y="453"/>
                  </a:lnTo>
                  <a:lnTo>
                    <a:pt x="742" y="443"/>
                  </a:lnTo>
                  <a:lnTo>
                    <a:pt x="724" y="433"/>
                  </a:lnTo>
                  <a:lnTo>
                    <a:pt x="705" y="424"/>
                  </a:lnTo>
                  <a:lnTo>
                    <a:pt x="686" y="415"/>
                  </a:lnTo>
                  <a:lnTo>
                    <a:pt x="668" y="408"/>
                  </a:lnTo>
                  <a:lnTo>
                    <a:pt x="648" y="402"/>
                  </a:lnTo>
                  <a:lnTo>
                    <a:pt x="633" y="375"/>
                  </a:lnTo>
                  <a:lnTo>
                    <a:pt x="633" y="375"/>
                  </a:lnTo>
                  <a:lnTo>
                    <a:pt x="709" y="379"/>
                  </a:lnTo>
                  <a:lnTo>
                    <a:pt x="785" y="385"/>
                  </a:lnTo>
                  <a:lnTo>
                    <a:pt x="862" y="391"/>
                  </a:lnTo>
                  <a:lnTo>
                    <a:pt x="938" y="398"/>
                  </a:lnTo>
                  <a:lnTo>
                    <a:pt x="938" y="398"/>
                  </a:lnTo>
                  <a:lnTo>
                    <a:pt x="946" y="399"/>
                  </a:lnTo>
                  <a:lnTo>
                    <a:pt x="956" y="399"/>
                  </a:lnTo>
                  <a:lnTo>
                    <a:pt x="965" y="398"/>
                  </a:lnTo>
                  <a:lnTo>
                    <a:pt x="973" y="396"/>
                  </a:lnTo>
                  <a:lnTo>
                    <a:pt x="973" y="396"/>
                  </a:lnTo>
                  <a:lnTo>
                    <a:pt x="977" y="393"/>
                  </a:lnTo>
                  <a:lnTo>
                    <a:pt x="980" y="391"/>
                  </a:lnTo>
                  <a:lnTo>
                    <a:pt x="984" y="387"/>
                  </a:lnTo>
                  <a:lnTo>
                    <a:pt x="986" y="383"/>
                  </a:lnTo>
                  <a:lnTo>
                    <a:pt x="988" y="380"/>
                  </a:lnTo>
                  <a:lnTo>
                    <a:pt x="988" y="375"/>
                  </a:lnTo>
                  <a:lnTo>
                    <a:pt x="988" y="371"/>
                  </a:lnTo>
                  <a:lnTo>
                    <a:pt x="986" y="366"/>
                  </a:lnTo>
                  <a:lnTo>
                    <a:pt x="986" y="366"/>
                  </a:lnTo>
                  <a:lnTo>
                    <a:pt x="983" y="362"/>
                  </a:lnTo>
                  <a:lnTo>
                    <a:pt x="979" y="358"/>
                  </a:lnTo>
                  <a:lnTo>
                    <a:pt x="968" y="353"/>
                  </a:lnTo>
                  <a:lnTo>
                    <a:pt x="808" y="285"/>
                  </a:lnTo>
                  <a:lnTo>
                    <a:pt x="808" y="285"/>
                  </a:lnTo>
                  <a:lnTo>
                    <a:pt x="942" y="324"/>
                  </a:lnTo>
                  <a:lnTo>
                    <a:pt x="1076" y="362"/>
                  </a:lnTo>
                  <a:lnTo>
                    <a:pt x="1076" y="362"/>
                  </a:lnTo>
                  <a:lnTo>
                    <a:pt x="1085" y="364"/>
                  </a:lnTo>
                  <a:lnTo>
                    <a:pt x="1089" y="364"/>
                  </a:lnTo>
                  <a:lnTo>
                    <a:pt x="1093" y="364"/>
                  </a:lnTo>
                  <a:lnTo>
                    <a:pt x="1093" y="364"/>
                  </a:lnTo>
                  <a:lnTo>
                    <a:pt x="1099" y="362"/>
                  </a:lnTo>
                  <a:lnTo>
                    <a:pt x="1103" y="358"/>
                  </a:lnTo>
                  <a:lnTo>
                    <a:pt x="1106" y="354"/>
                  </a:lnTo>
                  <a:lnTo>
                    <a:pt x="1109" y="348"/>
                  </a:lnTo>
                  <a:lnTo>
                    <a:pt x="1110" y="343"/>
                  </a:lnTo>
                  <a:lnTo>
                    <a:pt x="1110" y="337"/>
                  </a:lnTo>
                  <a:lnTo>
                    <a:pt x="1109" y="331"/>
                  </a:lnTo>
                  <a:lnTo>
                    <a:pt x="1106" y="325"/>
                  </a:lnTo>
                  <a:lnTo>
                    <a:pt x="1106" y="325"/>
                  </a:lnTo>
                  <a:lnTo>
                    <a:pt x="1104" y="320"/>
                  </a:lnTo>
                  <a:lnTo>
                    <a:pt x="1100" y="317"/>
                  </a:lnTo>
                  <a:lnTo>
                    <a:pt x="1091" y="308"/>
                  </a:lnTo>
                  <a:lnTo>
                    <a:pt x="1081" y="302"/>
                  </a:lnTo>
                  <a:lnTo>
                    <a:pt x="1070" y="297"/>
                  </a:lnTo>
                  <a:lnTo>
                    <a:pt x="1070" y="297"/>
                  </a:lnTo>
                  <a:lnTo>
                    <a:pt x="1040" y="284"/>
                  </a:lnTo>
                  <a:lnTo>
                    <a:pt x="1007" y="272"/>
                  </a:lnTo>
                  <a:lnTo>
                    <a:pt x="976" y="262"/>
                  </a:lnTo>
                  <a:lnTo>
                    <a:pt x="943" y="252"/>
                  </a:lnTo>
                  <a:lnTo>
                    <a:pt x="910" y="245"/>
                  </a:lnTo>
                  <a:lnTo>
                    <a:pt x="877" y="238"/>
                  </a:lnTo>
                  <a:lnTo>
                    <a:pt x="843" y="233"/>
                  </a:lnTo>
                  <a:lnTo>
                    <a:pt x="811" y="2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5629A4FC-AFB3-4B95-885A-231030E1AB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" y="507"/>
              <a:ext cx="795" cy="811"/>
            </a:xfrm>
            <a:custGeom>
              <a:avLst/>
              <a:gdLst>
                <a:gd name="T0" fmla="*/ 6 w 795"/>
                <a:gd name="T1" fmla="*/ 191 h 811"/>
                <a:gd name="T2" fmla="*/ 1 w 795"/>
                <a:gd name="T3" fmla="*/ 239 h 811"/>
                <a:gd name="T4" fmla="*/ 0 w 795"/>
                <a:gd name="T5" fmla="*/ 255 h 811"/>
                <a:gd name="T6" fmla="*/ 1 w 795"/>
                <a:gd name="T7" fmla="*/ 311 h 811"/>
                <a:gd name="T8" fmla="*/ 6 w 795"/>
                <a:gd name="T9" fmla="*/ 370 h 811"/>
                <a:gd name="T10" fmla="*/ 26 w 795"/>
                <a:gd name="T11" fmla="*/ 453 h 811"/>
                <a:gd name="T12" fmla="*/ 59 w 795"/>
                <a:gd name="T13" fmla="*/ 533 h 811"/>
                <a:gd name="T14" fmla="*/ 108 w 795"/>
                <a:gd name="T15" fmla="*/ 606 h 811"/>
                <a:gd name="T16" fmla="*/ 212 w 795"/>
                <a:gd name="T17" fmla="*/ 711 h 811"/>
                <a:gd name="T18" fmla="*/ 301 w 795"/>
                <a:gd name="T19" fmla="*/ 784 h 811"/>
                <a:gd name="T20" fmla="*/ 349 w 795"/>
                <a:gd name="T21" fmla="*/ 806 h 811"/>
                <a:gd name="T22" fmla="*/ 422 w 795"/>
                <a:gd name="T23" fmla="*/ 811 h 811"/>
                <a:gd name="T24" fmla="*/ 480 w 795"/>
                <a:gd name="T25" fmla="*/ 804 h 811"/>
                <a:gd name="T26" fmla="*/ 500 w 795"/>
                <a:gd name="T27" fmla="*/ 797 h 811"/>
                <a:gd name="T28" fmla="*/ 510 w 795"/>
                <a:gd name="T29" fmla="*/ 794 h 811"/>
                <a:gd name="T30" fmla="*/ 568 w 795"/>
                <a:gd name="T31" fmla="*/ 754 h 811"/>
                <a:gd name="T32" fmla="*/ 625 w 795"/>
                <a:gd name="T33" fmla="*/ 687 h 811"/>
                <a:gd name="T34" fmla="*/ 665 w 795"/>
                <a:gd name="T35" fmla="*/ 629 h 811"/>
                <a:gd name="T36" fmla="*/ 695 w 795"/>
                <a:gd name="T37" fmla="*/ 579 h 811"/>
                <a:gd name="T38" fmla="*/ 738 w 795"/>
                <a:gd name="T39" fmla="*/ 484 h 811"/>
                <a:gd name="T40" fmla="*/ 752 w 795"/>
                <a:gd name="T41" fmla="*/ 443 h 811"/>
                <a:gd name="T42" fmla="*/ 790 w 795"/>
                <a:gd name="T43" fmla="*/ 273 h 811"/>
                <a:gd name="T44" fmla="*/ 795 w 795"/>
                <a:gd name="T45" fmla="*/ 190 h 811"/>
                <a:gd name="T46" fmla="*/ 794 w 795"/>
                <a:gd name="T47" fmla="*/ 129 h 811"/>
                <a:gd name="T48" fmla="*/ 789 w 795"/>
                <a:gd name="T49" fmla="*/ 85 h 811"/>
                <a:gd name="T50" fmla="*/ 778 w 795"/>
                <a:gd name="T51" fmla="*/ 32 h 811"/>
                <a:gd name="T52" fmla="*/ 765 w 795"/>
                <a:gd name="T53" fmla="*/ 17 h 811"/>
                <a:gd name="T54" fmla="*/ 768 w 795"/>
                <a:gd name="T55" fmla="*/ 71 h 811"/>
                <a:gd name="T56" fmla="*/ 773 w 795"/>
                <a:gd name="T57" fmla="*/ 112 h 811"/>
                <a:gd name="T58" fmla="*/ 775 w 795"/>
                <a:gd name="T59" fmla="*/ 149 h 811"/>
                <a:gd name="T60" fmla="*/ 773 w 795"/>
                <a:gd name="T61" fmla="*/ 250 h 811"/>
                <a:gd name="T62" fmla="*/ 757 w 795"/>
                <a:gd name="T63" fmla="*/ 356 h 811"/>
                <a:gd name="T64" fmla="*/ 728 w 795"/>
                <a:gd name="T65" fmla="*/ 458 h 811"/>
                <a:gd name="T66" fmla="*/ 687 w 795"/>
                <a:gd name="T67" fmla="*/ 552 h 811"/>
                <a:gd name="T68" fmla="*/ 669 w 795"/>
                <a:gd name="T69" fmla="*/ 586 h 811"/>
                <a:gd name="T70" fmla="*/ 630 w 795"/>
                <a:gd name="T71" fmla="*/ 648 h 811"/>
                <a:gd name="T72" fmla="*/ 591 w 795"/>
                <a:gd name="T73" fmla="*/ 699 h 811"/>
                <a:gd name="T74" fmla="*/ 525 w 795"/>
                <a:gd name="T75" fmla="*/ 765 h 811"/>
                <a:gd name="T76" fmla="*/ 497 w 795"/>
                <a:gd name="T77" fmla="*/ 779 h 811"/>
                <a:gd name="T78" fmla="*/ 486 w 795"/>
                <a:gd name="T79" fmla="*/ 783 h 811"/>
                <a:gd name="T80" fmla="*/ 442 w 795"/>
                <a:gd name="T81" fmla="*/ 791 h 811"/>
                <a:gd name="T82" fmla="*/ 368 w 795"/>
                <a:gd name="T83" fmla="*/ 790 h 811"/>
                <a:gd name="T84" fmla="*/ 326 w 795"/>
                <a:gd name="T85" fmla="*/ 776 h 811"/>
                <a:gd name="T86" fmla="*/ 254 w 795"/>
                <a:gd name="T87" fmla="*/ 722 h 811"/>
                <a:gd name="T88" fmla="*/ 136 w 795"/>
                <a:gd name="T89" fmla="*/ 611 h 811"/>
                <a:gd name="T90" fmla="*/ 86 w 795"/>
                <a:gd name="T91" fmla="*/ 543 h 811"/>
                <a:gd name="T92" fmla="*/ 50 w 795"/>
                <a:gd name="T93" fmla="*/ 466 h 811"/>
                <a:gd name="T94" fmla="*/ 29 w 795"/>
                <a:gd name="T95" fmla="*/ 387 h 811"/>
                <a:gd name="T96" fmla="*/ 21 w 795"/>
                <a:gd name="T97" fmla="*/ 329 h 811"/>
                <a:gd name="T98" fmla="*/ 19 w 795"/>
                <a:gd name="T99" fmla="*/ 273 h 811"/>
                <a:gd name="T100" fmla="*/ 21 w 795"/>
                <a:gd name="T101" fmla="*/ 243 h 811"/>
                <a:gd name="T102" fmla="*/ 22 w 795"/>
                <a:gd name="T103" fmla="*/ 211 h 811"/>
                <a:gd name="T104" fmla="*/ 24 w 795"/>
                <a:gd name="T105" fmla="*/ 175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5" h="811">
                  <a:moveTo>
                    <a:pt x="22" y="142"/>
                  </a:moveTo>
                  <a:lnTo>
                    <a:pt x="22" y="142"/>
                  </a:lnTo>
                  <a:lnTo>
                    <a:pt x="15" y="158"/>
                  </a:lnTo>
                  <a:lnTo>
                    <a:pt x="10" y="174"/>
                  </a:lnTo>
                  <a:lnTo>
                    <a:pt x="6" y="191"/>
                  </a:lnTo>
                  <a:lnTo>
                    <a:pt x="4" y="210"/>
                  </a:lnTo>
                  <a:lnTo>
                    <a:pt x="4" y="210"/>
                  </a:lnTo>
                  <a:lnTo>
                    <a:pt x="2" y="227"/>
                  </a:lnTo>
                  <a:lnTo>
                    <a:pt x="2" y="227"/>
                  </a:lnTo>
                  <a:lnTo>
                    <a:pt x="1" y="239"/>
                  </a:lnTo>
                  <a:lnTo>
                    <a:pt x="1" y="242"/>
                  </a:lnTo>
                  <a:lnTo>
                    <a:pt x="1" y="242"/>
                  </a:lnTo>
                  <a:lnTo>
                    <a:pt x="1" y="247"/>
                  </a:lnTo>
                  <a:lnTo>
                    <a:pt x="1" y="247"/>
                  </a:lnTo>
                  <a:lnTo>
                    <a:pt x="0" y="255"/>
                  </a:lnTo>
                  <a:lnTo>
                    <a:pt x="0" y="255"/>
                  </a:lnTo>
                  <a:lnTo>
                    <a:pt x="0" y="273"/>
                  </a:lnTo>
                  <a:lnTo>
                    <a:pt x="0" y="273"/>
                  </a:lnTo>
                  <a:lnTo>
                    <a:pt x="0" y="291"/>
                  </a:lnTo>
                  <a:lnTo>
                    <a:pt x="1" y="311"/>
                  </a:lnTo>
                  <a:lnTo>
                    <a:pt x="1" y="311"/>
                  </a:lnTo>
                  <a:lnTo>
                    <a:pt x="2" y="330"/>
                  </a:lnTo>
                  <a:lnTo>
                    <a:pt x="4" y="350"/>
                  </a:lnTo>
                  <a:lnTo>
                    <a:pt x="4" y="350"/>
                  </a:lnTo>
                  <a:lnTo>
                    <a:pt x="6" y="370"/>
                  </a:lnTo>
                  <a:lnTo>
                    <a:pt x="10" y="391"/>
                  </a:lnTo>
                  <a:lnTo>
                    <a:pt x="10" y="391"/>
                  </a:lnTo>
                  <a:lnTo>
                    <a:pt x="15" y="412"/>
                  </a:lnTo>
                  <a:lnTo>
                    <a:pt x="19" y="432"/>
                  </a:lnTo>
                  <a:lnTo>
                    <a:pt x="26" y="453"/>
                  </a:lnTo>
                  <a:lnTo>
                    <a:pt x="32" y="473"/>
                  </a:lnTo>
                  <a:lnTo>
                    <a:pt x="32" y="473"/>
                  </a:lnTo>
                  <a:lnTo>
                    <a:pt x="40" y="493"/>
                  </a:lnTo>
                  <a:lnTo>
                    <a:pt x="49" y="514"/>
                  </a:lnTo>
                  <a:lnTo>
                    <a:pt x="59" y="533"/>
                  </a:lnTo>
                  <a:lnTo>
                    <a:pt x="70" y="552"/>
                  </a:lnTo>
                  <a:lnTo>
                    <a:pt x="70" y="552"/>
                  </a:lnTo>
                  <a:lnTo>
                    <a:pt x="81" y="571"/>
                  </a:lnTo>
                  <a:lnTo>
                    <a:pt x="95" y="589"/>
                  </a:lnTo>
                  <a:lnTo>
                    <a:pt x="108" y="606"/>
                  </a:lnTo>
                  <a:lnTo>
                    <a:pt x="122" y="623"/>
                  </a:lnTo>
                  <a:lnTo>
                    <a:pt x="122" y="623"/>
                  </a:lnTo>
                  <a:lnTo>
                    <a:pt x="152" y="654"/>
                  </a:lnTo>
                  <a:lnTo>
                    <a:pt x="182" y="683"/>
                  </a:lnTo>
                  <a:lnTo>
                    <a:pt x="212" y="711"/>
                  </a:lnTo>
                  <a:lnTo>
                    <a:pt x="242" y="737"/>
                  </a:lnTo>
                  <a:lnTo>
                    <a:pt x="242" y="737"/>
                  </a:lnTo>
                  <a:lnTo>
                    <a:pt x="271" y="761"/>
                  </a:lnTo>
                  <a:lnTo>
                    <a:pt x="286" y="773"/>
                  </a:lnTo>
                  <a:lnTo>
                    <a:pt x="301" y="784"/>
                  </a:lnTo>
                  <a:lnTo>
                    <a:pt x="301" y="784"/>
                  </a:lnTo>
                  <a:lnTo>
                    <a:pt x="316" y="793"/>
                  </a:lnTo>
                  <a:lnTo>
                    <a:pt x="333" y="800"/>
                  </a:lnTo>
                  <a:lnTo>
                    <a:pt x="333" y="800"/>
                  </a:lnTo>
                  <a:lnTo>
                    <a:pt x="349" y="806"/>
                  </a:lnTo>
                  <a:lnTo>
                    <a:pt x="365" y="808"/>
                  </a:lnTo>
                  <a:lnTo>
                    <a:pt x="365" y="808"/>
                  </a:lnTo>
                  <a:lnTo>
                    <a:pt x="380" y="811"/>
                  </a:lnTo>
                  <a:lnTo>
                    <a:pt x="395" y="811"/>
                  </a:lnTo>
                  <a:lnTo>
                    <a:pt x="422" y="811"/>
                  </a:lnTo>
                  <a:lnTo>
                    <a:pt x="422" y="811"/>
                  </a:lnTo>
                  <a:lnTo>
                    <a:pt x="445" y="810"/>
                  </a:lnTo>
                  <a:lnTo>
                    <a:pt x="464" y="807"/>
                  </a:lnTo>
                  <a:lnTo>
                    <a:pt x="464" y="807"/>
                  </a:lnTo>
                  <a:lnTo>
                    <a:pt x="480" y="804"/>
                  </a:lnTo>
                  <a:lnTo>
                    <a:pt x="491" y="801"/>
                  </a:lnTo>
                  <a:lnTo>
                    <a:pt x="491" y="801"/>
                  </a:lnTo>
                  <a:lnTo>
                    <a:pt x="498" y="799"/>
                  </a:lnTo>
                  <a:lnTo>
                    <a:pt x="498" y="799"/>
                  </a:lnTo>
                  <a:lnTo>
                    <a:pt x="500" y="797"/>
                  </a:lnTo>
                  <a:lnTo>
                    <a:pt x="500" y="797"/>
                  </a:lnTo>
                  <a:lnTo>
                    <a:pt x="503" y="796"/>
                  </a:lnTo>
                  <a:lnTo>
                    <a:pt x="503" y="796"/>
                  </a:lnTo>
                  <a:lnTo>
                    <a:pt x="510" y="794"/>
                  </a:lnTo>
                  <a:lnTo>
                    <a:pt x="510" y="794"/>
                  </a:lnTo>
                  <a:lnTo>
                    <a:pt x="521" y="789"/>
                  </a:lnTo>
                  <a:lnTo>
                    <a:pt x="534" y="781"/>
                  </a:lnTo>
                  <a:lnTo>
                    <a:pt x="534" y="781"/>
                  </a:lnTo>
                  <a:lnTo>
                    <a:pt x="551" y="770"/>
                  </a:lnTo>
                  <a:lnTo>
                    <a:pt x="568" y="754"/>
                  </a:lnTo>
                  <a:lnTo>
                    <a:pt x="586" y="734"/>
                  </a:lnTo>
                  <a:lnTo>
                    <a:pt x="606" y="711"/>
                  </a:lnTo>
                  <a:lnTo>
                    <a:pt x="606" y="711"/>
                  </a:lnTo>
                  <a:lnTo>
                    <a:pt x="625" y="687"/>
                  </a:lnTo>
                  <a:lnTo>
                    <a:pt x="625" y="687"/>
                  </a:lnTo>
                  <a:lnTo>
                    <a:pt x="646" y="659"/>
                  </a:lnTo>
                  <a:lnTo>
                    <a:pt x="646" y="659"/>
                  </a:lnTo>
                  <a:lnTo>
                    <a:pt x="655" y="645"/>
                  </a:lnTo>
                  <a:lnTo>
                    <a:pt x="665" y="629"/>
                  </a:lnTo>
                  <a:lnTo>
                    <a:pt x="665" y="629"/>
                  </a:lnTo>
                  <a:lnTo>
                    <a:pt x="676" y="613"/>
                  </a:lnTo>
                  <a:lnTo>
                    <a:pt x="686" y="596"/>
                  </a:lnTo>
                  <a:lnTo>
                    <a:pt x="686" y="596"/>
                  </a:lnTo>
                  <a:lnTo>
                    <a:pt x="695" y="579"/>
                  </a:lnTo>
                  <a:lnTo>
                    <a:pt x="695" y="579"/>
                  </a:lnTo>
                  <a:lnTo>
                    <a:pt x="704" y="561"/>
                  </a:lnTo>
                  <a:lnTo>
                    <a:pt x="704" y="561"/>
                  </a:lnTo>
                  <a:lnTo>
                    <a:pt x="722" y="523"/>
                  </a:lnTo>
                  <a:lnTo>
                    <a:pt x="722" y="523"/>
                  </a:lnTo>
                  <a:lnTo>
                    <a:pt x="738" y="484"/>
                  </a:lnTo>
                  <a:lnTo>
                    <a:pt x="738" y="484"/>
                  </a:lnTo>
                  <a:lnTo>
                    <a:pt x="745" y="464"/>
                  </a:lnTo>
                  <a:lnTo>
                    <a:pt x="745" y="464"/>
                  </a:lnTo>
                  <a:lnTo>
                    <a:pt x="752" y="443"/>
                  </a:lnTo>
                  <a:lnTo>
                    <a:pt x="752" y="443"/>
                  </a:lnTo>
                  <a:lnTo>
                    <a:pt x="765" y="402"/>
                  </a:lnTo>
                  <a:lnTo>
                    <a:pt x="775" y="359"/>
                  </a:lnTo>
                  <a:lnTo>
                    <a:pt x="784" y="317"/>
                  </a:lnTo>
                  <a:lnTo>
                    <a:pt x="790" y="273"/>
                  </a:lnTo>
                  <a:lnTo>
                    <a:pt x="790" y="273"/>
                  </a:lnTo>
                  <a:lnTo>
                    <a:pt x="791" y="253"/>
                  </a:lnTo>
                  <a:lnTo>
                    <a:pt x="791" y="253"/>
                  </a:lnTo>
                  <a:lnTo>
                    <a:pt x="794" y="231"/>
                  </a:lnTo>
                  <a:lnTo>
                    <a:pt x="794" y="231"/>
                  </a:lnTo>
                  <a:lnTo>
                    <a:pt x="795" y="190"/>
                  </a:lnTo>
                  <a:lnTo>
                    <a:pt x="795" y="190"/>
                  </a:lnTo>
                  <a:lnTo>
                    <a:pt x="795" y="148"/>
                  </a:lnTo>
                  <a:lnTo>
                    <a:pt x="795" y="148"/>
                  </a:lnTo>
                  <a:lnTo>
                    <a:pt x="794" y="129"/>
                  </a:lnTo>
                  <a:lnTo>
                    <a:pt x="794" y="129"/>
                  </a:lnTo>
                  <a:lnTo>
                    <a:pt x="792" y="111"/>
                  </a:lnTo>
                  <a:lnTo>
                    <a:pt x="792" y="111"/>
                  </a:lnTo>
                  <a:lnTo>
                    <a:pt x="791" y="97"/>
                  </a:lnTo>
                  <a:lnTo>
                    <a:pt x="789" y="85"/>
                  </a:lnTo>
                  <a:lnTo>
                    <a:pt x="789" y="85"/>
                  </a:lnTo>
                  <a:lnTo>
                    <a:pt x="786" y="68"/>
                  </a:lnTo>
                  <a:lnTo>
                    <a:pt x="786" y="68"/>
                  </a:lnTo>
                  <a:lnTo>
                    <a:pt x="784" y="48"/>
                  </a:lnTo>
                  <a:lnTo>
                    <a:pt x="784" y="48"/>
                  </a:lnTo>
                  <a:lnTo>
                    <a:pt x="778" y="32"/>
                  </a:lnTo>
                  <a:lnTo>
                    <a:pt x="778" y="32"/>
                  </a:lnTo>
                  <a:lnTo>
                    <a:pt x="772" y="16"/>
                  </a:lnTo>
                  <a:lnTo>
                    <a:pt x="765" y="0"/>
                  </a:lnTo>
                  <a:lnTo>
                    <a:pt x="765" y="0"/>
                  </a:lnTo>
                  <a:lnTo>
                    <a:pt x="765" y="17"/>
                  </a:lnTo>
                  <a:lnTo>
                    <a:pt x="765" y="34"/>
                  </a:lnTo>
                  <a:lnTo>
                    <a:pt x="765" y="34"/>
                  </a:lnTo>
                  <a:lnTo>
                    <a:pt x="766" y="51"/>
                  </a:lnTo>
                  <a:lnTo>
                    <a:pt x="766" y="51"/>
                  </a:lnTo>
                  <a:lnTo>
                    <a:pt x="768" y="71"/>
                  </a:lnTo>
                  <a:lnTo>
                    <a:pt x="768" y="71"/>
                  </a:lnTo>
                  <a:lnTo>
                    <a:pt x="771" y="88"/>
                  </a:lnTo>
                  <a:lnTo>
                    <a:pt x="771" y="88"/>
                  </a:lnTo>
                  <a:lnTo>
                    <a:pt x="772" y="99"/>
                  </a:lnTo>
                  <a:lnTo>
                    <a:pt x="773" y="112"/>
                  </a:lnTo>
                  <a:lnTo>
                    <a:pt x="773" y="112"/>
                  </a:lnTo>
                  <a:lnTo>
                    <a:pt x="774" y="130"/>
                  </a:lnTo>
                  <a:lnTo>
                    <a:pt x="774" y="130"/>
                  </a:lnTo>
                  <a:lnTo>
                    <a:pt x="775" y="149"/>
                  </a:lnTo>
                  <a:lnTo>
                    <a:pt x="775" y="149"/>
                  </a:lnTo>
                  <a:lnTo>
                    <a:pt x="775" y="190"/>
                  </a:lnTo>
                  <a:lnTo>
                    <a:pt x="775" y="190"/>
                  </a:lnTo>
                  <a:lnTo>
                    <a:pt x="774" y="230"/>
                  </a:lnTo>
                  <a:lnTo>
                    <a:pt x="774" y="230"/>
                  </a:lnTo>
                  <a:lnTo>
                    <a:pt x="773" y="250"/>
                  </a:lnTo>
                  <a:lnTo>
                    <a:pt x="773" y="250"/>
                  </a:lnTo>
                  <a:lnTo>
                    <a:pt x="771" y="272"/>
                  </a:lnTo>
                  <a:lnTo>
                    <a:pt x="771" y="272"/>
                  </a:lnTo>
                  <a:lnTo>
                    <a:pt x="765" y="313"/>
                  </a:lnTo>
                  <a:lnTo>
                    <a:pt x="757" y="356"/>
                  </a:lnTo>
                  <a:lnTo>
                    <a:pt x="746" y="397"/>
                  </a:lnTo>
                  <a:lnTo>
                    <a:pt x="734" y="438"/>
                  </a:lnTo>
                  <a:lnTo>
                    <a:pt x="734" y="438"/>
                  </a:lnTo>
                  <a:lnTo>
                    <a:pt x="728" y="458"/>
                  </a:lnTo>
                  <a:lnTo>
                    <a:pt x="728" y="458"/>
                  </a:lnTo>
                  <a:lnTo>
                    <a:pt x="721" y="477"/>
                  </a:lnTo>
                  <a:lnTo>
                    <a:pt x="721" y="477"/>
                  </a:lnTo>
                  <a:lnTo>
                    <a:pt x="705" y="516"/>
                  </a:lnTo>
                  <a:lnTo>
                    <a:pt x="705" y="516"/>
                  </a:lnTo>
                  <a:lnTo>
                    <a:pt x="687" y="552"/>
                  </a:lnTo>
                  <a:lnTo>
                    <a:pt x="687" y="552"/>
                  </a:lnTo>
                  <a:lnTo>
                    <a:pt x="678" y="569"/>
                  </a:lnTo>
                  <a:lnTo>
                    <a:pt x="678" y="569"/>
                  </a:lnTo>
                  <a:lnTo>
                    <a:pt x="669" y="586"/>
                  </a:lnTo>
                  <a:lnTo>
                    <a:pt x="669" y="586"/>
                  </a:lnTo>
                  <a:lnTo>
                    <a:pt x="659" y="603"/>
                  </a:lnTo>
                  <a:lnTo>
                    <a:pt x="649" y="619"/>
                  </a:lnTo>
                  <a:lnTo>
                    <a:pt x="649" y="619"/>
                  </a:lnTo>
                  <a:lnTo>
                    <a:pt x="640" y="634"/>
                  </a:lnTo>
                  <a:lnTo>
                    <a:pt x="630" y="648"/>
                  </a:lnTo>
                  <a:lnTo>
                    <a:pt x="630" y="648"/>
                  </a:lnTo>
                  <a:lnTo>
                    <a:pt x="611" y="676"/>
                  </a:lnTo>
                  <a:lnTo>
                    <a:pt x="611" y="676"/>
                  </a:lnTo>
                  <a:lnTo>
                    <a:pt x="591" y="699"/>
                  </a:lnTo>
                  <a:lnTo>
                    <a:pt x="591" y="699"/>
                  </a:lnTo>
                  <a:lnTo>
                    <a:pt x="573" y="721"/>
                  </a:lnTo>
                  <a:lnTo>
                    <a:pt x="555" y="739"/>
                  </a:lnTo>
                  <a:lnTo>
                    <a:pt x="539" y="754"/>
                  </a:lnTo>
                  <a:lnTo>
                    <a:pt x="525" y="765"/>
                  </a:lnTo>
                  <a:lnTo>
                    <a:pt x="525" y="765"/>
                  </a:lnTo>
                  <a:lnTo>
                    <a:pt x="513" y="772"/>
                  </a:lnTo>
                  <a:lnTo>
                    <a:pt x="503" y="777"/>
                  </a:lnTo>
                  <a:lnTo>
                    <a:pt x="503" y="777"/>
                  </a:lnTo>
                  <a:lnTo>
                    <a:pt x="497" y="779"/>
                  </a:lnTo>
                  <a:lnTo>
                    <a:pt x="497" y="779"/>
                  </a:lnTo>
                  <a:lnTo>
                    <a:pt x="494" y="779"/>
                  </a:lnTo>
                  <a:lnTo>
                    <a:pt x="494" y="779"/>
                  </a:lnTo>
                  <a:lnTo>
                    <a:pt x="492" y="781"/>
                  </a:lnTo>
                  <a:lnTo>
                    <a:pt x="492" y="781"/>
                  </a:lnTo>
                  <a:lnTo>
                    <a:pt x="486" y="783"/>
                  </a:lnTo>
                  <a:lnTo>
                    <a:pt x="486" y="783"/>
                  </a:lnTo>
                  <a:lnTo>
                    <a:pt x="475" y="785"/>
                  </a:lnTo>
                  <a:lnTo>
                    <a:pt x="460" y="789"/>
                  </a:lnTo>
                  <a:lnTo>
                    <a:pt x="460" y="789"/>
                  </a:lnTo>
                  <a:lnTo>
                    <a:pt x="442" y="791"/>
                  </a:lnTo>
                  <a:lnTo>
                    <a:pt x="420" y="793"/>
                  </a:lnTo>
                  <a:lnTo>
                    <a:pt x="420" y="793"/>
                  </a:lnTo>
                  <a:lnTo>
                    <a:pt x="396" y="793"/>
                  </a:lnTo>
                  <a:lnTo>
                    <a:pt x="382" y="791"/>
                  </a:lnTo>
                  <a:lnTo>
                    <a:pt x="368" y="790"/>
                  </a:lnTo>
                  <a:lnTo>
                    <a:pt x="368" y="790"/>
                  </a:lnTo>
                  <a:lnTo>
                    <a:pt x="354" y="787"/>
                  </a:lnTo>
                  <a:lnTo>
                    <a:pt x="339" y="783"/>
                  </a:lnTo>
                  <a:lnTo>
                    <a:pt x="339" y="783"/>
                  </a:lnTo>
                  <a:lnTo>
                    <a:pt x="326" y="776"/>
                  </a:lnTo>
                  <a:lnTo>
                    <a:pt x="311" y="768"/>
                  </a:lnTo>
                  <a:lnTo>
                    <a:pt x="311" y="768"/>
                  </a:lnTo>
                  <a:lnTo>
                    <a:pt x="297" y="757"/>
                  </a:lnTo>
                  <a:lnTo>
                    <a:pt x="284" y="747"/>
                  </a:lnTo>
                  <a:lnTo>
                    <a:pt x="254" y="722"/>
                  </a:lnTo>
                  <a:lnTo>
                    <a:pt x="254" y="722"/>
                  </a:lnTo>
                  <a:lnTo>
                    <a:pt x="224" y="697"/>
                  </a:lnTo>
                  <a:lnTo>
                    <a:pt x="195" y="670"/>
                  </a:lnTo>
                  <a:lnTo>
                    <a:pt x="165" y="641"/>
                  </a:lnTo>
                  <a:lnTo>
                    <a:pt x="136" y="611"/>
                  </a:lnTo>
                  <a:lnTo>
                    <a:pt x="136" y="611"/>
                  </a:lnTo>
                  <a:lnTo>
                    <a:pt x="122" y="595"/>
                  </a:lnTo>
                  <a:lnTo>
                    <a:pt x="110" y="578"/>
                  </a:lnTo>
                  <a:lnTo>
                    <a:pt x="97" y="560"/>
                  </a:lnTo>
                  <a:lnTo>
                    <a:pt x="86" y="543"/>
                  </a:lnTo>
                  <a:lnTo>
                    <a:pt x="86" y="543"/>
                  </a:lnTo>
                  <a:lnTo>
                    <a:pt x="75" y="524"/>
                  </a:lnTo>
                  <a:lnTo>
                    <a:pt x="67" y="505"/>
                  </a:lnTo>
                  <a:lnTo>
                    <a:pt x="57" y="486"/>
                  </a:lnTo>
                  <a:lnTo>
                    <a:pt x="50" y="466"/>
                  </a:lnTo>
                  <a:lnTo>
                    <a:pt x="50" y="466"/>
                  </a:lnTo>
                  <a:lnTo>
                    <a:pt x="44" y="447"/>
                  </a:lnTo>
                  <a:lnTo>
                    <a:pt x="38" y="427"/>
                  </a:lnTo>
                  <a:lnTo>
                    <a:pt x="33" y="407"/>
                  </a:lnTo>
                  <a:lnTo>
                    <a:pt x="29" y="387"/>
                  </a:lnTo>
                  <a:lnTo>
                    <a:pt x="29" y="387"/>
                  </a:lnTo>
                  <a:lnTo>
                    <a:pt x="26" y="368"/>
                  </a:lnTo>
                  <a:lnTo>
                    <a:pt x="23" y="349"/>
                  </a:lnTo>
                  <a:lnTo>
                    <a:pt x="23" y="349"/>
                  </a:lnTo>
                  <a:lnTo>
                    <a:pt x="21" y="329"/>
                  </a:lnTo>
                  <a:lnTo>
                    <a:pt x="21" y="310"/>
                  </a:lnTo>
                  <a:lnTo>
                    <a:pt x="21" y="310"/>
                  </a:lnTo>
                  <a:lnTo>
                    <a:pt x="19" y="291"/>
                  </a:lnTo>
                  <a:lnTo>
                    <a:pt x="19" y="273"/>
                  </a:lnTo>
                  <a:lnTo>
                    <a:pt x="19" y="273"/>
                  </a:lnTo>
                  <a:lnTo>
                    <a:pt x="19" y="256"/>
                  </a:lnTo>
                  <a:lnTo>
                    <a:pt x="19" y="256"/>
                  </a:lnTo>
                  <a:lnTo>
                    <a:pt x="19" y="248"/>
                  </a:lnTo>
                  <a:lnTo>
                    <a:pt x="19" y="248"/>
                  </a:lnTo>
                  <a:lnTo>
                    <a:pt x="21" y="243"/>
                  </a:lnTo>
                  <a:lnTo>
                    <a:pt x="21" y="241"/>
                  </a:lnTo>
                  <a:lnTo>
                    <a:pt x="21" y="241"/>
                  </a:lnTo>
                  <a:lnTo>
                    <a:pt x="21" y="228"/>
                  </a:lnTo>
                  <a:lnTo>
                    <a:pt x="21" y="228"/>
                  </a:lnTo>
                  <a:lnTo>
                    <a:pt x="22" y="211"/>
                  </a:lnTo>
                  <a:lnTo>
                    <a:pt x="22" y="211"/>
                  </a:lnTo>
                  <a:lnTo>
                    <a:pt x="23" y="192"/>
                  </a:lnTo>
                  <a:lnTo>
                    <a:pt x="23" y="192"/>
                  </a:lnTo>
                  <a:lnTo>
                    <a:pt x="24" y="175"/>
                  </a:lnTo>
                  <a:lnTo>
                    <a:pt x="24" y="175"/>
                  </a:lnTo>
                  <a:lnTo>
                    <a:pt x="22" y="142"/>
                  </a:lnTo>
                  <a:lnTo>
                    <a:pt x="22" y="14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37DB2DD8-7EF3-A6E8-9B81-D9E738287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8" y="568"/>
              <a:ext cx="126" cy="317"/>
            </a:xfrm>
            <a:custGeom>
              <a:avLst/>
              <a:gdLst>
                <a:gd name="T0" fmla="*/ 113 w 126"/>
                <a:gd name="T1" fmla="*/ 163 h 317"/>
                <a:gd name="T2" fmla="*/ 103 w 126"/>
                <a:gd name="T3" fmla="*/ 109 h 317"/>
                <a:gd name="T4" fmla="*/ 91 w 126"/>
                <a:gd name="T5" fmla="*/ 81 h 317"/>
                <a:gd name="T6" fmla="*/ 64 w 126"/>
                <a:gd name="T7" fmla="*/ 35 h 317"/>
                <a:gd name="T8" fmla="*/ 51 w 126"/>
                <a:gd name="T9" fmla="*/ 16 h 317"/>
                <a:gd name="T10" fmla="*/ 45 w 126"/>
                <a:gd name="T11" fmla="*/ 8 h 317"/>
                <a:gd name="T12" fmla="*/ 35 w 126"/>
                <a:gd name="T13" fmla="*/ 2 h 317"/>
                <a:gd name="T14" fmla="*/ 24 w 126"/>
                <a:gd name="T15" fmla="*/ 0 h 317"/>
                <a:gd name="T16" fmla="*/ 18 w 126"/>
                <a:gd name="T17" fmla="*/ 2 h 317"/>
                <a:gd name="T18" fmla="*/ 11 w 126"/>
                <a:gd name="T19" fmla="*/ 12 h 317"/>
                <a:gd name="T20" fmla="*/ 10 w 126"/>
                <a:gd name="T21" fmla="*/ 16 h 317"/>
                <a:gd name="T22" fmla="*/ 9 w 126"/>
                <a:gd name="T23" fmla="*/ 22 h 317"/>
                <a:gd name="T24" fmla="*/ 1 w 126"/>
                <a:gd name="T25" fmla="*/ 95 h 317"/>
                <a:gd name="T26" fmla="*/ 0 w 126"/>
                <a:gd name="T27" fmla="*/ 113 h 317"/>
                <a:gd name="T28" fmla="*/ 3 w 126"/>
                <a:gd name="T29" fmla="*/ 159 h 317"/>
                <a:gd name="T30" fmla="*/ 10 w 126"/>
                <a:gd name="T31" fmla="*/ 187 h 317"/>
                <a:gd name="T32" fmla="*/ 21 w 126"/>
                <a:gd name="T33" fmla="*/ 215 h 317"/>
                <a:gd name="T34" fmla="*/ 49 w 126"/>
                <a:gd name="T35" fmla="*/ 261 h 317"/>
                <a:gd name="T36" fmla="*/ 75 w 126"/>
                <a:gd name="T37" fmla="*/ 296 h 317"/>
                <a:gd name="T38" fmla="*/ 83 w 126"/>
                <a:gd name="T39" fmla="*/ 303 h 317"/>
                <a:gd name="T40" fmla="*/ 90 w 126"/>
                <a:gd name="T41" fmla="*/ 312 h 317"/>
                <a:gd name="T42" fmla="*/ 102 w 126"/>
                <a:gd name="T43" fmla="*/ 317 h 317"/>
                <a:gd name="T44" fmla="*/ 114 w 126"/>
                <a:gd name="T45" fmla="*/ 314 h 317"/>
                <a:gd name="T46" fmla="*/ 123 w 126"/>
                <a:gd name="T47" fmla="*/ 306 h 317"/>
                <a:gd name="T48" fmla="*/ 125 w 126"/>
                <a:gd name="T49" fmla="*/ 296 h 317"/>
                <a:gd name="T50" fmla="*/ 125 w 126"/>
                <a:gd name="T51" fmla="*/ 279 h 317"/>
                <a:gd name="T52" fmla="*/ 118 w 126"/>
                <a:gd name="T53" fmla="*/ 294 h 317"/>
                <a:gd name="T54" fmla="*/ 109 w 126"/>
                <a:gd name="T55" fmla="*/ 301 h 317"/>
                <a:gd name="T56" fmla="*/ 102 w 126"/>
                <a:gd name="T57" fmla="*/ 297 h 317"/>
                <a:gd name="T58" fmla="*/ 96 w 126"/>
                <a:gd name="T59" fmla="*/ 291 h 317"/>
                <a:gd name="T60" fmla="*/ 80 w 126"/>
                <a:gd name="T61" fmla="*/ 272 h 317"/>
                <a:gd name="T62" fmla="*/ 51 w 126"/>
                <a:gd name="T63" fmla="*/ 229 h 317"/>
                <a:gd name="T64" fmla="*/ 32 w 126"/>
                <a:gd name="T65" fmla="*/ 194 h 317"/>
                <a:gd name="T66" fmla="*/ 22 w 126"/>
                <a:gd name="T67" fmla="*/ 156 h 317"/>
                <a:gd name="T68" fmla="*/ 20 w 126"/>
                <a:gd name="T69" fmla="*/ 133 h 317"/>
                <a:gd name="T70" fmla="*/ 21 w 126"/>
                <a:gd name="T71" fmla="*/ 96 h 317"/>
                <a:gd name="T72" fmla="*/ 24 w 126"/>
                <a:gd name="T73" fmla="*/ 52 h 317"/>
                <a:gd name="T74" fmla="*/ 28 w 126"/>
                <a:gd name="T75" fmla="*/ 19 h 317"/>
                <a:gd name="T76" fmla="*/ 28 w 126"/>
                <a:gd name="T77" fmla="*/ 19 h 317"/>
                <a:gd name="T78" fmla="*/ 30 w 126"/>
                <a:gd name="T79" fmla="*/ 21 h 317"/>
                <a:gd name="T80" fmla="*/ 37 w 126"/>
                <a:gd name="T81" fmla="*/ 27 h 317"/>
                <a:gd name="T82" fmla="*/ 49 w 126"/>
                <a:gd name="T83" fmla="*/ 45 h 317"/>
                <a:gd name="T84" fmla="*/ 74 w 126"/>
                <a:gd name="T85" fmla="*/ 90 h 317"/>
                <a:gd name="T86" fmla="*/ 86 w 126"/>
                <a:gd name="T87" fmla="*/ 116 h 317"/>
                <a:gd name="T88" fmla="*/ 113 w 126"/>
                <a:gd name="T89" fmla="*/ 18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317">
                  <a:moveTo>
                    <a:pt x="113" y="180"/>
                  </a:moveTo>
                  <a:lnTo>
                    <a:pt x="113" y="180"/>
                  </a:lnTo>
                  <a:lnTo>
                    <a:pt x="113" y="163"/>
                  </a:lnTo>
                  <a:lnTo>
                    <a:pt x="113" y="146"/>
                  </a:lnTo>
                  <a:lnTo>
                    <a:pt x="109" y="129"/>
                  </a:lnTo>
                  <a:lnTo>
                    <a:pt x="103" y="109"/>
                  </a:lnTo>
                  <a:lnTo>
                    <a:pt x="103" y="109"/>
                  </a:lnTo>
                  <a:lnTo>
                    <a:pt x="100" y="99"/>
                  </a:lnTo>
                  <a:lnTo>
                    <a:pt x="91" y="81"/>
                  </a:lnTo>
                  <a:lnTo>
                    <a:pt x="91" y="81"/>
                  </a:lnTo>
                  <a:lnTo>
                    <a:pt x="80" y="59"/>
                  </a:lnTo>
                  <a:lnTo>
                    <a:pt x="64" y="35"/>
                  </a:lnTo>
                  <a:lnTo>
                    <a:pt x="64" y="35"/>
                  </a:lnTo>
                  <a:lnTo>
                    <a:pt x="56" y="22"/>
                  </a:lnTo>
                  <a:lnTo>
                    <a:pt x="51" y="16"/>
                  </a:lnTo>
                  <a:lnTo>
                    <a:pt x="51" y="16"/>
                  </a:lnTo>
                  <a:lnTo>
                    <a:pt x="45" y="8"/>
                  </a:lnTo>
                  <a:lnTo>
                    <a:pt x="45" y="8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35" y="2"/>
                  </a:lnTo>
                  <a:lnTo>
                    <a:pt x="35" y="2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1" y="1"/>
                  </a:lnTo>
                  <a:lnTo>
                    <a:pt x="21" y="1"/>
                  </a:lnTo>
                  <a:lnTo>
                    <a:pt x="18" y="2"/>
                  </a:lnTo>
                  <a:lnTo>
                    <a:pt x="15" y="5"/>
                  </a:lnTo>
                  <a:lnTo>
                    <a:pt x="12" y="8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10" y="16"/>
                  </a:lnTo>
                  <a:lnTo>
                    <a:pt x="10" y="16"/>
                  </a:lnTo>
                  <a:lnTo>
                    <a:pt x="10" y="18"/>
                  </a:lnTo>
                  <a:lnTo>
                    <a:pt x="9" y="22"/>
                  </a:lnTo>
                  <a:lnTo>
                    <a:pt x="9" y="22"/>
                  </a:lnTo>
                  <a:lnTo>
                    <a:pt x="5" y="50"/>
                  </a:lnTo>
                  <a:lnTo>
                    <a:pt x="3" y="73"/>
                  </a:lnTo>
                  <a:lnTo>
                    <a:pt x="1" y="95"/>
                  </a:lnTo>
                  <a:lnTo>
                    <a:pt x="1" y="95"/>
                  </a:lnTo>
                  <a:lnTo>
                    <a:pt x="0" y="113"/>
                  </a:lnTo>
                  <a:lnTo>
                    <a:pt x="0" y="113"/>
                  </a:lnTo>
                  <a:lnTo>
                    <a:pt x="0" y="133"/>
                  </a:lnTo>
                  <a:lnTo>
                    <a:pt x="1" y="146"/>
                  </a:lnTo>
                  <a:lnTo>
                    <a:pt x="3" y="159"/>
                  </a:lnTo>
                  <a:lnTo>
                    <a:pt x="3" y="159"/>
                  </a:lnTo>
                  <a:lnTo>
                    <a:pt x="5" y="173"/>
                  </a:lnTo>
                  <a:lnTo>
                    <a:pt x="10" y="187"/>
                  </a:lnTo>
                  <a:lnTo>
                    <a:pt x="15" y="201"/>
                  </a:lnTo>
                  <a:lnTo>
                    <a:pt x="21" y="215"/>
                  </a:lnTo>
                  <a:lnTo>
                    <a:pt x="21" y="215"/>
                  </a:lnTo>
                  <a:lnTo>
                    <a:pt x="28" y="228"/>
                  </a:lnTo>
                  <a:lnTo>
                    <a:pt x="34" y="240"/>
                  </a:lnTo>
                  <a:lnTo>
                    <a:pt x="49" y="261"/>
                  </a:lnTo>
                  <a:lnTo>
                    <a:pt x="49" y="261"/>
                  </a:lnTo>
                  <a:lnTo>
                    <a:pt x="66" y="283"/>
                  </a:lnTo>
                  <a:lnTo>
                    <a:pt x="75" y="296"/>
                  </a:lnTo>
                  <a:lnTo>
                    <a:pt x="75" y="296"/>
                  </a:lnTo>
                  <a:lnTo>
                    <a:pt x="83" y="303"/>
                  </a:lnTo>
                  <a:lnTo>
                    <a:pt x="83" y="303"/>
                  </a:lnTo>
                  <a:lnTo>
                    <a:pt x="86" y="307"/>
                  </a:lnTo>
                  <a:lnTo>
                    <a:pt x="90" y="312"/>
                  </a:lnTo>
                  <a:lnTo>
                    <a:pt x="90" y="312"/>
                  </a:lnTo>
                  <a:lnTo>
                    <a:pt x="96" y="314"/>
                  </a:lnTo>
                  <a:lnTo>
                    <a:pt x="102" y="317"/>
                  </a:lnTo>
                  <a:lnTo>
                    <a:pt x="102" y="317"/>
                  </a:lnTo>
                  <a:lnTo>
                    <a:pt x="108" y="315"/>
                  </a:lnTo>
                  <a:lnTo>
                    <a:pt x="114" y="314"/>
                  </a:lnTo>
                  <a:lnTo>
                    <a:pt x="114" y="314"/>
                  </a:lnTo>
                  <a:lnTo>
                    <a:pt x="119" y="309"/>
                  </a:lnTo>
                  <a:lnTo>
                    <a:pt x="123" y="306"/>
                  </a:lnTo>
                  <a:lnTo>
                    <a:pt x="123" y="306"/>
                  </a:lnTo>
                  <a:lnTo>
                    <a:pt x="124" y="301"/>
                  </a:lnTo>
                  <a:lnTo>
                    <a:pt x="125" y="296"/>
                  </a:lnTo>
                  <a:lnTo>
                    <a:pt x="125" y="296"/>
                  </a:lnTo>
                  <a:lnTo>
                    <a:pt x="126" y="288"/>
                  </a:lnTo>
                  <a:lnTo>
                    <a:pt x="125" y="279"/>
                  </a:lnTo>
                  <a:lnTo>
                    <a:pt x="125" y="279"/>
                  </a:lnTo>
                  <a:lnTo>
                    <a:pt x="121" y="286"/>
                  </a:lnTo>
                  <a:lnTo>
                    <a:pt x="118" y="294"/>
                  </a:lnTo>
                  <a:lnTo>
                    <a:pt x="118" y="294"/>
                  </a:lnTo>
                  <a:lnTo>
                    <a:pt x="113" y="298"/>
                  </a:lnTo>
                  <a:lnTo>
                    <a:pt x="109" y="301"/>
                  </a:lnTo>
                  <a:lnTo>
                    <a:pt x="109" y="301"/>
                  </a:lnTo>
                  <a:lnTo>
                    <a:pt x="106" y="301"/>
                  </a:lnTo>
                  <a:lnTo>
                    <a:pt x="106" y="301"/>
                  </a:lnTo>
                  <a:lnTo>
                    <a:pt x="102" y="297"/>
                  </a:lnTo>
                  <a:lnTo>
                    <a:pt x="102" y="297"/>
                  </a:lnTo>
                  <a:lnTo>
                    <a:pt x="96" y="291"/>
                  </a:lnTo>
                  <a:lnTo>
                    <a:pt x="96" y="291"/>
                  </a:lnTo>
                  <a:lnTo>
                    <a:pt x="90" y="284"/>
                  </a:lnTo>
                  <a:lnTo>
                    <a:pt x="90" y="284"/>
                  </a:lnTo>
                  <a:lnTo>
                    <a:pt x="80" y="272"/>
                  </a:lnTo>
                  <a:lnTo>
                    <a:pt x="64" y="250"/>
                  </a:lnTo>
                  <a:lnTo>
                    <a:pt x="64" y="250"/>
                  </a:lnTo>
                  <a:lnTo>
                    <a:pt x="51" y="229"/>
                  </a:lnTo>
                  <a:lnTo>
                    <a:pt x="38" y="206"/>
                  </a:lnTo>
                  <a:lnTo>
                    <a:pt x="38" y="206"/>
                  </a:lnTo>
                  <a:lnTo>
                    <a:pt x="32" y="194"/>
                  </a:lnTo>
                  <a:lnTo>
                    <a:pt x="28" y="182"/>
                  </a:lnTo>
                  <a:lnTo>
                    <a:pt x="24" y="169"/>
                  </a:lnTo>
                  <a:lnTo>
                    <a:pt x="22" y="156"/>
                  </a:lnTo>
                  <a:lnTo>
                    <a:pt x="22" y="156"/>
                  </a:lnTo>
                  <a:lnTo>
                    <a:pt x="21" y="144"/>
                  </a:lnTo>
                  <a:lnTo>
                    <a:pt x="20" y="133"/>
                  </a:lnTo>
                  <a:lnTo>
                    <a:pt x="20" y="114"/>
                  </a:lnTo>
                  <a:lnTo>
                    <a:pt x="20" y="114"/>
                  </a:lnTo>
                  <a:lnTo>
                    <a:pt x="21" y="96"/>
                  </a:lnTo>
                  <a:lnTo>
                    <a:pt x="21" y="96"/>
                  </a:lnTo>
                  <a:lnTo>
                    <a:pt x="22" y="75"/>
                  </a:lnTo>
                  <a:lnTo>
                    <a:pt x="24" y="52"/>
                  </a:lnTo>
                  <a:lnTo>
                    <a:pt x="28" y="24"/>
                  </a:lnTo>
                  <a:lnTo>
                    <a:pt x="28" y="21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28" y="19"/>
                  </a:lnTo>
                  <a:lnTo>
                    <a:pt x="30" y="21"/>
                  </a:lnTo>
                  <a:lnTo>
                    <a:pt x="30" y="21"/>
                  </a:lnTo>
                  <a:lnTo>
                    <a:pt x="32" y="22"/>
                  </a:lnTo>
                  <a:lnTo>
                    <a:pt x="32" y="22"/>
                  </a:lnTo>
                  <a:lnTo>
                    <a:pt x="37" y="27"/>
                  </a:lnTo>
                  <a:lnTo>
                    <a:pt x="40" y="33"/>
                  </a:lnTo>
                  <a:lnTo>
                    <a:pt x="40" y="33"/>
                  </a:lnTo>
                  <a:lnTo>
                    <a:pt x="49" y="45"/>
                  </a:lnTo>
                  <a:lnTo>
                    <a:pt x="49" y="45"/>
                  </a:lnTo>
                  <a:lnTo>
                    <a:pt x="63" y="6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81" y="107"/>
                  </a:lnTo>
                  <a:lnTo>
                    <a:pt x="86" y="116"/>
                  </a:lnTo>
                  <a:lnTo>
                    <a:pt x="86" y="116"/>
                  </a:lnTo>
                  <a:lnTo>
                    <a:pt x="100" y="149"/>
                  </a:lnTo>
                  <a:lnTo>
                    <a:pt x="113" y="180"/>
                  </a:lnTo>
                  <a:lnTo>
                    <a:pt x="113" y="18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B47E2382-9D90-0BE8-2B8D-3029BE254B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4" y="250"/>
              <a:ext cx="573" cy="428"/>
            </a:xfrm>
            <a:custGeom>
              <a:avLst/>
              <a:gdLst>
                <a:gd name="T0" fmla="*/ 573 w 573"/>
                <a:gd name="T1" fmla="*/ 0 h 428"/>
                <a:gd name="T2" fmla="*/ 541 w 573"/>
                <a:gd name="T3" fmla="*/ 11 h 428"/>
                <a:gd name="T4" fmla="*/ 507 w 573"/>
                <a:gd name="T5" fmla="*/ 23 h 428"/>
                <a:gd name="T6" fmla="*/ 479 w 573"/>
                <a:gd name="T7" fmla="*/ 33 h 428"/>
                <a:gd name="T8" fmla="*/ 447 w 573"/>
                <a:gd name="T9" fmla="*/ 46 h 428"/>
                <a:gd name="T10" fmla="*/ 409 w 573"/>
                <a:gd name="T11" fmla="*/ 66 h 428"/>
                <a:gd name="T12" fmla="*/ 369 w 573"/>
                <a:gd name="T13" fmla="*/ 87 h 428"/>
                <a:gd name="T14" fmla="*/ 330 w 573"/>
                <a:gd name="T15" fmla="*/ 110 h 428"/>
                <a:gd name="T16" fmla="*/ 267 w 573"/>
                <a:gd name="T17" fmla="*/ 149 h 428"/>
                <a:gd name="T18" fmla="*/ 248 w 573"/>
                <a:gd name="T19" fmla="*/ 160 h 428"/>
                <a:gd name="T20" fmla="*/ 241 w 573"/>
                <a:gd name="T21" fmla="*/ 165 h 428"/>
                <a:gd name="T22" fmla="*/ 218 w 573"/>
                <a:gd name="T23" fmla="*/ 177 h 428"/>
                <a:gd name="T24" fmla="*/ 176 w 573"/>
                <a:gd name="T25" fmla="*/ 200 h 428"/>
                <a:gd name="T26" fmla="*/ 161 w 573"/>
                <a:gd name="T27" fmla="*/ 210 h 428"/>
                <a:gd name="T28" fmla="*/ 128 w 573"/>
                <a:gd name="T29" fmla="*/ 235 h 428"/>
                <a:gd name="T30" fmla="*/ 112 w 573"/>
                <a:gd name="T31" fmla="*/ 250 h 428"/>
                <a:gd name="T32" fmla="*/ 99 w 573"/>
                <a:gd name="T33" fmla="*/ 266 h 428"/>
                <a:gd name="T34" fmla="*/ 72 w 573"/>
                <a:gd name="T35" fmla="*/ 297 h 428"/>
                <a:gd name="T36" fmla="*/ 52 w 573"/>
                <a:gd name="T37" fmla="*/ 328 h 428"/>
                <a:gd name="T38" fmla="*/ 27 w 573"/>
                <a:gd name="T39" fmla="*/ 364 h 428"/>
                <a:gd name="T40" fmla="*/ 9 w 573"/>
                <a:gd name="T41" fmla="*/ 397 h 428"/>
                <a:gd name="T42" fmla="*/ 0 w 573"/>
                <a:gd name="T43" fmla="*/ 428 h 428"/>
                <a:gd name="T44" fmla="*/ 21 w 573"/>
                <a:gd name="T45" fmla="*/ 404 h 428"/>
                <a:gd name="T46" fmla="*/ 43 w 573"/>
                <a:gd name="T47" fmla="*/ 374 h 428"/>
                <a:gd name="T48" fmla="*/ 66 w 573"/>
                <a:gd name="T49" fmla="*/ 339 h 428"/>
                <a:gd name="T50" fmla="*/ 88 w 573"/>
                <a:gd name="T51" fmla="*/ 309 h 428"/>
                <a:gd name="T52" fmla="*/ 112 w 573"/>
                <a:gd name="T53" fmla="*/ 279 h 428"/>
                <a:gd name="T54" fmla="*/ 127 w 573"/>
                <a:gd name="T55" fmla="*/ 263 h 428"/>
                <a:gd name="T56" fmla="*/ 156 w 573"/>
                <a:gd name="T57" fmla="*/ 237 h 428"/>
                <a:gd name="T58" fmla="*/ 172 w 573"/>
                <a:gd name="T59" fmla="*/ 226 h 428"/>
                <a:gd name="T60" fmla="*/ 201 w 573"/>
                <a:gd name="T61" fmla="*/ 207 h 428"/>
                <a:gd name="T62" fmla="*/ 226 w 573"/>
                <a:gd name="T63" fmla="*/ 194 h 428"/>
                <a:gd name="T64" fmla="*/ 249 w 573"/>
                <a:gd name="T65" fmla="*/ 181 h 428"/>
                <a:gd name="T66" fmla="*/ 256 w 573"/>
                <a:gd name="T67" fmla="*/ 177 h 428"/>
                <a:gd name="T68" fmla="*/ 277 w 573"/>
                <a:gd name="T69" fmla="*/ 165 h 428"/>
                <a:gd name="T70" fmla="*/ 341 w 573"/>
                <a:gd name="T71" fmla="*/ 126 h 428"/>
                <a:gd name="T72" fmla="*/ 418 w 573"/>
                <a:gd name="T73" fmla="*/ 82 h 428"/>
                <a:gd name="T74" fmla="*/ 437 w 573"/>
                <a:gd name="T75" fmla="*/ 73 h 428"/>
                <a:gd name="T76" fmla="*/ 487 w 573"/>
                <a:gd name="T77" fmla="*/ 51 h 428"/>
                <a:gd name="T78" fmla="*/ 514 w 573"/>
                <a:gd name="T79" fmla="*/ 41 h 428"/>
                <a:gd name="T80" fmla="*/ 533 w 573"/>
                <a:gd name="T81" fmla="*/ 33 h 428"/>
                <a:gd name="T82" fmla="*/ 560 w 573"/>
                <a:gd name="T83" fmla="*/ 13 h 428"/>
                <a:gd name="T84" fmla="*/ 573 w 573"/>
                <a:gd name="T85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73" h="428">
                  <a:moveTo>
                    <a:pt x="573" y="0"/>
                  </a:moveTo>
                  <a:lnTo>
                    <a:pt x="573" y="0"/>
                  </a:lnTo>
                  <a:lnTo>
                    <a:pt x="557" y="6"/>
                  </a:lnTo>
                  <a:lnTo>
                    <a:pt x="541" y="11"/>
                  </a:lnTo>
                  <a:lnTo>
                    <a:pt x="541" y="11"/>
                  </a:lnTo>
                  <a:lnTo>
                    <a:pt x="507" y="23"/>
                  </a:lnTo>
                  <a:lnTo>
                    <a:pt x="507" y="23"/>
                  </a:lnTo>
                  <a:lnTo>
                    <a:pt x="479" y="33"/>
                  </a:lnTo>
                  <a:lnTo>
                    <a:pt x="479" y="33"/>
                  </a:lnTo>
                  <a:lnTo>
                    <a:pt x="447" y="46"/>
                  </a:lnTo>
                  <a:lnTo>
                    <a:pt x="428" y="56"/>
                  </a:lnTo>
                  <a:lnTo>
                    <a:pt x="409" y="66"/>
                  </a:lnTo>
                  <a:lnTo>
                    <a:pt x="409" y="66"/>
                  </a:lnTo>
                  <a:lnTo>
                    <a:pt x="369" y="87"/>
                  </a:lnTo>
                  <a:lnTo>
                    <a:pt x="330" y="110"/>
                  </a:lnTo>
                  <a:lnTo>
                    <a:pt x="330" y="110"/>
                  </a:lnTo>
                  <a:lnTo>
                    <a:pt x="267" y="149"/>
                  </a:lnTo>
                  <a:lnTo>
                    <a:pt x="267" y="149"/>
                  </a:lnTo>
                  <a:lnTo>
                    <a:pt x="248" y="160"/>
                  </a:lnTo>
                  <a:lnTo>
                    <a:pt x="248" y="160"/>
                  </a:lnTo>
                  <a:lnTo>
                    <a:pt x="241" y="165"/>
                  </a:lnTo>
                  <a:lnTo>
                    <a:pt x="241" y="165"/>
                  </a:lnTo>
                  <a:lnTo>
                    <a:pt x="218" y="177"/>
                  </a:lnTo>
                  <a:lnTo>
                    <a:pt x="218" y="177"/>
                  </a:lnTo>
                  <a:lnTo>
                    <a:pt x="192" y="190"/>
                  </a:lnTo>
                  <a:lnTo>
                    <a:pt x="176" y="200"/>
                  </a:lnTo>
                  <a:lnTo>
                    <a:pt x="161" y="210"/>
                  </a:lnTo>
                  <a:lnTo>
                    <a:pt x="161" y="210"/>
                  </a:lnTo>
                  <a:lnTo>
                    <a:pt x="144" y="222"/>
                  </a:lnTo>
                  <a:lnTo>
                    <a:pt x="128" y="235"/>
                  </a:lnTo>
                  <a:lnTo>
                    <a:pt x="128" y="235"/>
                  </a:lnTo>
                  <a:lnTo>
                    <a:pt x="112" y="250"/>
                  </a:lnTo>
                  <a:lnTo>
                    <a:pt x="99" y="266"/>
                  </a:lnTo>
                  <a:lnTo>
                    <a:pt x="99" y="266"/>
                  </a:lnTo>
                  <a:lnTo>
                    <a:pt x="86" y="282"/>
                  </a:lnTo>
                  <a:lnTo>
                    <a:pt x="72" y="297"/>
                  </a:lnTo>
                  <a:lnTo>
                    <a:pt x="52" y="328"/>
                  </a:lnTo>
                  <a:lnTo>
                    <a:pt x="52" y="328"/>
                  </a:lnTo>
                  <a:lnTo>
                    <a:pt x="27" y="364"/>
                  </a:lnTo>
                  <a:lnTo>
                    <a:pt x="27" y="364"/>
                  </a:lnTo>
                  <a:lnTo>
                    <a:pt x="17" y="381"/>
                  </a:lnTo>
                  <a:lnTo>
                    <a:pt x="9" y="397"/>
                  </a:lnTo>
                  <a:lnTo>
                    <a:pt x="4" y="411"/>
                  </a:lnTo>
                  <a:lnTo>
                    <a:pt x="0" y="428"/>
                  </a:lnTo>
                  <a:lnTo>
                    <a:pt x="0" y="428"/>
                  </a:lnTo>
                  <a:lnTo>
                    <a:pt x="21" y="404"/>
                  </a:lnTo>
                  <a:lnTo>
                    <a:pt x="32" y="390"/>
                  </a:lnTo>
                  <a:lnTo>
                    <a:pt x="43" y="374"/>
                  </a:lnTo>
                  <a:lnTo>
                    <a:pt x="43" y="374"/>
                  </a:lnTo>
                  <a:lnTo>
                    <a:pt x="66" y="339"/>
                  </a:lnTo>
                  <a:lnTo>
                    <a:pt x="66" y="339"/>
                  </a:lnTo>
                  <a:lnTo>
                    <a:pt x="88" y="309"/>
                  </a:lnTo>
                  <a:lnTo>
                    <a:pt x="100" y="294"/>
                  </a:lnTo>
                  <a:lnTo>
                    <a:pt x="112" y="279"/>
                  </a:lnTo>
                  <a:lnTo>
                    <a:pt x="112" y="279"/>
                  </a:lnTo>
                  <a:lnTo>
                    <a:pt x="127" y="263"/>
                  </a:lnTo>
                  <a:lnTo>
                    <a:pt x="141" y="250"/>
                  </a:lnTo>
                  <a:lnTo>
                    <a:pt x="156" y="237"/>
                  </a:lnTo>
                  <a:lnTo>
                    <a:pt x="172" y="226"/>
                  </a:lnTo>
                  <a:lnTo>
                    <a:pt x="172" y="226"/>
                  </a:lnTo>
                  <a:lnTo>
                    <a:pt x="186" y="216"/>
                  </a:lnTo>
                  <a:lnTo>
                    <a:pt x="201" y="207"/>
                  </a:lnTo>
                  <a:lnTo>
                    <a:pt x="226" y="194"/>
                  </a:lnTo>
                  <a:lnTo>
                    <a:pt x="226" y="194"/>
                  </a:lnTo>
                  <a:lnTo>
                    <a:pt x="249" y="181"/>
                  </a:lnTo>
                  <a:lnTo>
                    <a:pt x="249" y="181"/>
                  </a:lnTo>
                  <a:lnTo>
                    <a:pt x="256" y="177"/>
                  </a:lnTo>
                  <a:lnTo>
                    <a:pt x="256" y="177"/>
                  </a:lnTo>
                  <a:lnTo>
                    <a:pt x="277" y="165"/>
                  </a:lnTo>
                  <a:lnTo>
                    <a:pt x="277" y="165"/>
                  </a:lnTo>
                  <a:lnTo>
                    <a:pt x="341" y="126"/>
                  </a:lnTo>
                  <a:lnTo>
                    <a:pt x="341" y="126"/>
                  </a:lnTo>
                  <a:lnTo>
                    <a:pt x="379" y="104"/>
                  </a:lnTo>
                  <a:lnTo>
                    <a:pt x="418" y="82"/>
                  </a:lnTo>
                  <a:lnTo>
                    <a:pt x="418" y="82"/>
                  </a:lnTo>
                  <a:lnTo>
                    <a:pt x="437" y="73"/>
                  </a:lnTo>
                  <a:lnTo>
                    <a:pt x="455" y="64"/>
                  </a:lnTo>
                  <a:lnTo>
                    <a:pt x="487" y="51"/>
                  </a:lnTo>
                  <a:lnTo>
                    <a:pt x="487" y="51"/>
                  </a:lnTo>
                  <a:lnTo>
                    <a:pt x="514" y="41"/>
                  </a:lnTo>
                  <a:lnTo>
                    <a:pt x="514" y="41"/>
                  </a:lnTo>
                  <a:lnTo>
                    <a:pt x="533" y="33"/>
                  </a:lnTo>
                  <a:lnTo>
                    <a:pt x="547" y="24"/>
                  </a:lnTo>
                  <a:lnTo>
                    <a:pt x="560" y="13"/>
                  </a:lnTo>
                  <a:lnTo>
                    <a:pt x="573" y="0"/>
                  </a:lnTo>
                  <a:lnTo>
                    <a:pt x="57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363AF3F7-30EE-D507-4319-ACA88FCACFF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6" y="261"/>
              <a:ext cx="183" cy="306"/>
            </a:xfrm>
            <a:custGeom>
              <a:avLst/>
              <a:gdLst>
                <a:gd name="T0" fmla="*/ 0 w 183"/>
                <a:gd name="T1" fmla="*/ 0 h 306"/>
                <a:gd name="T2" fmla="*/ 0 w 183"/>
                <a:gd name="T3" fmla="*/ 0 h 306"/>
                <a:gd name="T4" fmla="*/ 23 w 183"/>
                <a:gd name="T5" fmla="*/ 24 h 306"/>
                <a:gd name="T6" fmla="*/ 49 w 183"/>
                <a:gd name="T7" fmla="*/ 50 h 306"/>
                <a:gd name="T8" fmla="*/ 49 w 183"/>
                <a:gd name="T9" fmla="*/ 50 h 306"/>
                <a:gd name="T10" fmla="*/ 56 w 183"/>
                <a:gd name="T11" fmla="*/ 57 h 306"/>
                <a:gd name="T12" fmla="*/ 68 w 183"/>
                <a:gd name="T13" fmla="*/ 70 h 306"/>
                <a:gd name="T14" fmla="*/ 68 w 183"/>
                <a:gd name="T15" fmla="*/ 70 h 306"/>
                <a:gd name="T16" fmla="*/ 81 w 183"/>
                <a:gd name="T17" fmla="*/ 88 h 306"/>
                <a:gd name="T18" fmla="*/ 96 w 183"/>
                <a:gd name="T19" fmla="*/ 109 h 306"/>
                <a:gd name="T20" fmla="*/ 96 w 183"/>
                <a:gd name="T21" fmla="*/ 109 h 306"/>
                <a:gd name="T22" fmla="*/ 107 w 183"/>
                <a:gd name="T23" fmla="*/ 127 h 306"/>
                <a:gd name="T24" fmla="*/ 111 w 183"/>
                <a:gd name="T25" fmla="*/ 136 h 306"/>
                <a:gd name="T26" fmla="*/ 111 w 183"/>
                <a:gd name="T27" fmla="*/ 136 h 306"/>
                <a:gd name="T28" fmla="*/ 123 w 183"/>
                <a:gd name="T29" fmla="*/ 159 h 306"/>
                <a:gd name="T30" fmla="*/ 123 w 183"/>
                <a:gd name="T31" fmla="*/ 159 h 306"/>
                <a:gd name="T32" fmla="*/ 131 w 183"/>
                <a:gd name="T33" fmla="*/ 181 h 306"/>
                <a:gd name="T34" fmla="*/ 140 w 183"/>
                <a:gd name="T35" fmla="*/ 201 h 306"/>
                <a:gd name="T36" fmla="*/ 140 w 183"/>
                <a:gd name="T37" fmla="*/ 201 h 306"/>
                <a:gd name="T38" fmla="*/ 154 w 183"/>
                <a:gd name="T39" fmla="*/ 241 h 306"/>
                <a:gd name="T40" fmla="*/ 154 w 183"/>
                <a:gd name="T41" fmla="*/ 241 h 306"/>
                <a:gd name="T42" fmla="*/ 160 w 183"/>
                <a:gd name="T43" fmla="*/ 260 h 306"/>
                <a:gd name="T44" fmla="*/ 167 w 183"/>
                <a:gd name="T45" fmla="*/ 275 h 306"/>
                <a:gd name="T46" fmla="*/ 175 w 183"/>
                <a:gd name="T47" fmla="*/ 290 h 306"/>
                <a:gd name="T48" fmla="*/ 183 w 183"/>
                <a:gd name="T49" fmla="*/ 306 h 306"/>
                <a:gd name="T50" fmla="*/ 183 w 183"/>
                <a:gd name="T51" fmla="*/ 306 h 306"/>
                <a:gd name="T52" fmla="*/ 182 w 183"/>
                <a:gd name="T53" fmla="*/ 287 h 306"/>
                <a:gd name="T54" fmla="*/ 181 w 183"/>
                <a:gd name="T55" fmla="*/ 272 h 306"/>
                <a:gd name="T56" fmla="*/ 177 w 183"/>
                <a:gd name="T57" fmla="*/ 255 h 306"/>
                <a:gd name="T58" fmla="*/ 172 w 183"/>
                <a:gd name="T59" fmla="*/ 235 h 306"/>
                <a:gd name="T60" fmla="*/ 172 w 183"/>
                <a:gd name="T61" fmla="*/ 235 h 306"/>
                <a:gd name="T62" fmla="*/ 166 w 183"/>
                <a:gd name="T63" fmla="*/ 221 h 306"/>
                <a:gd name="T64" fmla="*/ 158 w 183"/>
                <a:gd name="T65" fmla="*/ 194 h 306"/>
                <a:gd name="T66" fmla="*/ 158 w 183"/>
                <a:gd name="T67" fmla="*/ 194 h 306"/>
                <a:gd name="T68" fmla="*/ 149 w 183"/>
                <a:gd name="T69" fmla="*/ 173 h 306"/>
                <a:gd name="T70" fmla="*/ 140 w 183"/>
                <a:gd name="T71" fmla="*/ 152 h 306"/>
                <a:gd name="T72" fmla="*/ 140 w 183"/>
                <a:gd name="T73" fmla="*/ 152 h 306"/>
                <a:gd name="T74" fmla="*/ 127 w 183"/>
                <a:gd name="T75" fmla="*/ 126 h 306"/>
                <a:gd name="T76" fmla="*/ 127 w 183"/>
                <a:gd name="T77" fmla="*/ 126 h 306"/>
                <a:gd name="T78" fmla="*/ 123 w 183"/>
                <a:gd name="T79" fmla="*/ 119 h 306"/>
                <a:gd name="T80" fmla="*/ 112 w 183"/>
                <a:gd name="T81" fmla="*/ 99 h 306"/>
                <a:gd name="T82" fmla="*/ 112 w 183"/>
                <a:gd name="T83" fmla="*/ 99 h 306"/>
                <a:gd name="T84" fmla="*/ 97 w 183"/>
                <a:gd name="T85" fmla="*/ 76 h 306"/>
                <a:gd name="T86" fmla="*/ 83 w 183"/>
                <a:gd name="T87" fmla="*/ 58 h 306"/>
                <a:gd name="T88" fmla="*/ 83 w 183"/>
                <a:gd name="T89" fmla="*/ 58 h 306"/>
                <a:gd name="T90" fmla="*/ 69 w 183"/>
                <a:gd name="T91" fmla="*/ 44 h 306"/>
                <a:gd name="T92" fmla="*/ 62 w 183"/>
                <a:gd name="T93" fmla="*/ 36 h 306"/>
                <a:gd name="T94" fmla="*/ 62 w 183"/>
                <a:gd name="T95" fmla="*/ 36 h 306"/>
                <a:gd name="T96" fmla="*/ 46 w 183"/>
                <a:gd name="T97" fmla="*/ 23 h 306"/>
                <a:gd name="T98" fmla="*/ 32 w 183"/>
                <a:gd name="T99" fmla="*/ 13 h 306"/>
                <a:gd name="T100" fmla="*/ 17 w 183"/>
                <a:gd name="T101" fmla="*/ 6 h 306"/>
                <a:gd name="T102" fmla="*/ 0 w 183"/>
                <a:gd name="T103" fmla="*/ 0 h 306"/>
                <a:gd name="T104" fmla="*/ 0 w 183"/>
                <a:gd name="T105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3" h="306">
                  <a:moveTo>
                    <a:pt x="0" y="0"/>
                  </a:moveTo>
                  <a:lnTo>
                    <a:pt x="0" y="0"/>
                  </a:lnTo>
                  <a:lnTo>
                    <a:pt x="23" y="24"/>
                  </a:lnTo>
                  <a:lnTo>
                    <a:pt x="49" y="50"/>
                  </a:lnTo>
                  <a:lnTo>
                    <a:pt x="49" y="50"/>
                  </a:lnTo>
                  <a:lnTo>
                    <a:pt x="56" y="57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81" y="88"/>
                  </a:lnTo>
                  <a:lnTo>
                    <a:pt x="96" y="109"/>
                  </a:lnTo>
                  <a:lnTo>
                    <a:pt x="96" y="109"/>
                  </a:lnTo>
                  <a:lnTo>
                    <a:pt x="107" y="127"/>
                  </a:lnTo>
                  <a:lnTo>
                    <a:pt x="111" y="136"/>
                  </a:lnTo>
                  <a:lnTo>
                    <a:pt x="111" y="136"/>
                  </a:lnTo>
                  <a:lnTo>
                    <a:pt x="123" y="159"/>
                  </a:lnTo>
                  <a:lnTo>
                    <a:pt x="123" y="159"/>
                  </a:lnTo>
                  <a:lnTo>
                    <a:pt x="131" y="181"/>
                  </a:lnTo>
                  <a:lnTo>
                    <a:pt x="140" y="201"/>
                  </a:lnTo>
                  <a:lnTo>
                    <a:pt x="140" y="201"/>
                  </a:lnTo>
                  <a:lnTo>
                    <a:pt x="154" y="241"/>
                  </a:lnTo>
                  <a:lnTo>
                    <a:pt x="154" y="241"/>
                  </a:lnTo>
                  <a:lnTo>
                    <a:pt x="160" y="260"/>
                  </a:lnTo>
                  <a:lnTo>
                    <a:pt x="167" y="275"/>
                  </a:lnTo>
                  <a:lnTo>
                    <a:pt x="175" y="290"/>
                  </a:lnTo>
                  <a:lnTo>
                    <a:pt x="183" y="306"/>
                  </a:lnTo>
                  <a:lnTo>
                    <a:pt x="183" y="306"/>
                  </a:lnTo>
                  <a:lnTo>
                    <a:pt x="182" y="287"/>
                  </a:lnTo>
                  <a:lnTo>
                    <a:pt x="181" y="272"/>
                  </a:lnTo>
                  <a:lnTo>
                    <a:pt x="177" y="255"/>
                  </a:lnTo>
                  <a:lnTo>
                    <a:pt x="172" y="235"/>
                  </a:lnTo>
                  <a:lnTo>
                    <a:pt x="172" y="235"/>
                  </a:lnTo>
                  <a:lnTo>
                    <a:pt x="166" y="221"/>
                  </a:lnTo>
                  <a:lnTo>
                    <a:pt x="158" y="194"/>
                  </a:lnTo>
                  <a:lnTo>
                    <a:pt x="158" y="194"/>
                  </a:lnTo>
                  <a:lnTo>
                    <a:pt x="149" y="173"/>
                  </a:lnTo>
                  <a:lnTo>
                    <a:pt x="140" y="152"/>
                  </a:lnTo>
                  <a:lnTo>
                    <a:pt x="140" y="152"/>
                  </a:lnTo>
                  <a:lnTo>
                    <a:pt x="127" y="126"/>
                  </a:lnTo>
                  <a:lnTo>
                    <a:pt x="127" y="126"/>
                  </a:lnTo>
                  <a:lnTo>
                    <a:pt x="123" y="119"/>
                  </a:lnTo>
                  <a:lnTo>
                    <a:pt x="112" y="99"/>
                  </a:lnTo>
                  <a:lnTo>
                    <a:pt x="112" y="99"/>
                  </a:lnTo>
                  <a:lnTo>
                    <a:pt x="97" y="76"/>
                  </a:lnTo>
                  <a:lnTo>
                    <a:pt x="83" y="58"/>
                  </a:lnTo>
                  <a:lnTo>
                    <a:pt x="83" y="58"/>
                  </a:lnTo>
                  <a:lnTo>
                    <a:pt x="69" y="44"/>
                  </a:lnTo>
                  <a:lnTo>
                    <a:pt x="62" y="36"/>
                  </a:lnTo>
                  <a:lnTo>
                    <a:pt x="62" y="36"/>
                  </a:lnTo>
                  <a:lnTo>
                    <a:pt x="46" y="23"/>
                  </a:lnTo>
                  <a:lnTo>
                    <a:pt x="32" y="13"/>
                  </a:lnTo>
                  <a:lnTo>
                    <a:pt x="17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0C158A25-4424-AC97-39B8-F9EAA0EDD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6" y="1"/>
              <a:ext cx="745" cy="938"/>
            </a:xfrm>
            <a:custGeom>
              <a:avLst/>
              <a:gdLst>
                <a:gd name="T0" fmla="*/ 731 w 745"/>
                <a:gd name="T1" fmla="*/ 45 h 938"/>
                <a:gd name="T2" fmla="*/ 718 w 745"/>
                <a:gd name="T3" fmla="*/ 35 h 938"/>
                <a:gd name="T4" fmla="*/ 684 w 745"/>
                <a:gd name="T5" fmla="*/ 20 h 938"/>
                <a:gd name="T6" fmla="*/ 655 w 745"/>
                <a:gd name="T7" fmla="*/ 11 h 938"/>
                <a:gd name="T8" fmla="*/ 650 w 745"/>
                <a:gd name="T9" fmla="*/ 10 h 938"/>
                <a:gd name="T10" fmla="*/ 629 w 745"/>
                <a:gd name="T11" fmla="*/ 5 h 938"/>
                <a:gd name="T12" fmla="*/ 602 w 745"/>
                <a:gd name="T13" fmla="*/ 1 h 938"/>
                <a:gd name="T14" fmla="*/ 510 w 745"/>
                <a:gd name="T15" fmla="*/ 3 h 938"/>
                <a:gd name="T16" fmla="*/ 445 w 745"/>
                <a:gd name="T17" fmla="*/ 14 h 938"/>
                <a:gd name="T18" fmla="*/ 352 w 745"/>
                <a:gd name="T19" fmla="*/ 44 h 938"/>
                <a:gd name="T20" fmla="*/ 294 w 745"/>
                <a:gd name="T21" fmla="*/ 71 h 938"/>
                <a:gd name="T22" fmla="*/ 241 w 745"/>
                <a:gd name="T23" fmla="*/ 101 h 938"/>
                <a:gd name="T24" fmla="*/ 195 w 745"/>
                <a:gd name="T25" fmla="*/ 134 h 938"/>
                <a:gd name="T26" fmla="*/ 158 w 745"/>
                <a:gd name="T27" fmla="*/ 169 h 938"/>
                <a:gd name="T28" fmla="*/ 117 w 745"/>
                <a:gd name="T29" fmla="*/ 231 h 938"/>
                <a:gd name="T30" fmla="*/ 107 w 745"/>
                <a:gd name="T31" fmla="*/ 249 h 938"/>
                <a:gd name="T32" fmla="*/ 93 w 745"/>
                <a:gd name="T33" fmla="*/ 281 h 938"/>
                <a:gd name="T34" fmla="*/ 81 w 745"/>
                <a:gd name="T35" fmla="*/ 310 h 938"/>
                <a:gd name="T36" fmla="*/ 73 w 745"/>
                <a:gd name="T37" fmla="*/ 328 h 938"/>
                <a:gd name="T38" fmla="*/ 67 w 745"/>
                <a:gd name="T39" fmla="*/ 348 h 938"/>
                <a:gd name="T40" fmla="*/ 42 w 745"/>
                <a:gd name="T41" fmla="*/ 452 h 938"/>
                <a:gd name="T42" fmla="*/ 25 w 745"/>
                <a:gd name="T43" fmla="*/ 575 h 938"/>
                <a:gd name="T44" fmla="*/ 15 w 745"/>
                <a:gd name="T45" fmla="*/ 704 h 938"/>
                <a:gd name="T46" fmla="*/ 10 w 745"/>
                <a:gd name="T47" fmla="*/ 767 h 938"/>
                <a:gd name="T48" fmla="*/ 7 w 745"/>
                <a:gd name="T49" fmla="*/ 812 h 938"/>
                <a:gd name="T50" fmla="*/ 6 w 745"/>
                <a:gd name="T51" fmla="*/ 825 h 938"/>
                <a:gd name="T52" fmla="*/ 2 w 745"/>
                <a:gd name="T53" fmla="*/ 868 h 938"/>
                <a:gd name="T54" fmla="*/ 0 w 745"/>
                <a:gd name="T55" fmla="*/ 904 h 938"/>
                <a:gd name="T56" fmla="*/ 1 w 745"/>
                <a:gd name="T57" fmla="*/ 938 h 938"/>
                <a:gd name="T58" fmla="*/ 18 w 745"/>
                <a:gd name="T59" fmla="*/ 890 h 938"/>
                <a:gd name="T60" fmla="*/ 23 w 745"/>
                <a:gd name="T61" fmla="*/ 852 h 938"/>
                <a:gd name="T62" fmla="*/ 25 w 745"/>
                <a:gd name="T63" fmla="*/ 827 h 938"/>
                <a:gd name="T64" fmla="*/ 27 w 745"/>
                <a:gd name="T65" fmla="*/ 799 h 938"/>
                <a:gd name="T66" fmla="*/ 30 w 745"/>
                <a:gd name="T67" fmla="*/ 768 h 938"/>
                <a:gd name="T68" fmla="*/ 38 w 745"/>
                <a:gd name="T69" fmla="*/ 641 h 938"/>
                <a:gd name="T70" fmla="*/ 52 w 745"/>
                <a:gd name="T71" fmla="*/ 515 h 938"/>
                <a:gd name="T72" fmla="*/ 72 w 745"/>
                <a:gd name="T73" fmla="*/ 402 h 938"/>
                <a:gd name="T74" fmla="*/ 86 w 745"/>
                <a:gd name="T75" fmla="*/ 355 h 938"/>
                <a:gd name="T76" fmla="*/ 95 w 745"/>
                <a:gd name="T77" fmla="*/ 325 h 938"/>
                <a:gd name="T78" fmla="*/ 99 w 745"/>
                <a:gd name="T79" fmla="*/ 317 h 938"/>
                <a:gd name="T80" fmla="*/ 122 w 745"/>
                <a:gd name="T81" fmla="*/ 264 h 938"/>
                <a:gd name="T82" fmla="*/ 124 w 745"/>
                <a:gd name="T83" fmla="*/ 257 h 938"/>
                <a:gd name="T84" fmla="*/ 150 w 745"/>
                <a:gd name="T85" fmla="*/ 214 h 938"/>
                <a:gd name="T86" fmla="*/ 173 w 745"/>
                <a:gd name="T87" fmla="*/ 182 h 938"/>
                <a:gd name="T88" fmla="*/ 227 w 745"/>
                <a:gd name="T89" fmla="*/ 132 h 938"/>
                <a:gd name="T90" fmla="*/ 276 w 745"/>
                <a:gd name="T91" fmla="*/ 102 h 938"/>
                <a:gd name="T92" fmla="*/ 359 w 745"/>
                <a:gd name="T93" fmla="*/ 61 h 938"/>
                <a:gd name="T94" fmla="*/ 420 w 745"/>
                <a:gd name="T95" fmla="*/ 40 h 938"/>
                <a:gd name="T96" fmla="*/ 480 w 745"/>
                <a:gd name="T97" fmla="*/ 26 h 938"/>
                <a:gd name="T98" fmla="*/ 571 w 745"/>
                <a:gd name="T99" fmla="*/ 18 h 938"/>
                <a:gd name="T100" fmla="*/ 627 w 745"/>
                <a:gd name="T101" fmla="*/ 24 h 938"/>
                <a:gd name="T102" fmla="*/ 639 w 745"/>
                <a:gd name="T103" fmla="*/ 27 h 938"/>
                <a:gd name="T104" fmla="*/ 651 w 745"/>
                <a:gd name="T105" fmla="*/ 29 h 938"/>
                <a:gd name="T106" fmla="*/ 662 w 745"/>
                <a:gd name="T107" fmla="*/ 32 h 938"/>
                <a:gd name="T108" fmla="*/ 712 w 745"/>
                <a:gd name="T109" fmla="*/ 48 h 938"/>
                <a:gd name="T110" fmla="*/ 728 w 745"/>
                <a:gd name="T111" fmla="*/ 52 h 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45" h="938">
                  <a:moveTo>
                    <a:pt x="745" y="56"/>
                  </a:moveTo>
                  <a:lnTo>
                    <a:pt x="745" y="56"/>
                  </a:lnTo>
                  <a:lnTo>
                    <a:pt x="731" y="45"/>
                  </a:lnTo>
                  <a:lnTo>
                    <a:pt x="731" y="45"/>
                  </a:lnTo>
                  <a:lnTo>
                    <a:pt x="718" y="35"/>
                  </a:lnTo>
                  <a:lnTo>
                    <a:pt x="718" y="35"/>
                  </a:lnTo>
                  <a:lnTo>
                    <a:pt x="702" y="27"/>
                  </a:lnTo>
                  <a:lnTo>
                    <a:pt x="684" y="20"/>
                  </a:lnTo>
                  <a:lnTo>
                    <a:pt x="684" y="20"/>
                  </a:lnTo>
                  <a:lnTo>
                    <a:pt x="667" y="14"/>
                  </a:lnTo>
                  <a:lnTo>
                    <a:pt x="667" y="14"/>
                  </a:lnTo>
                  <a:lnTo>
                    <a:pt x="655" y="11"/>
                  </a:lnTo>
                  <a:lnTo>
                    <a:pt x="655" y="11"/>
                  </a:lnTo>
                  <a:lnTo>
                    <a:pt x="650" y="10"/>
                  </a:lnTo>
                  <a:lnTo>
                    <a:pt x="650" y="10"/>
                  </a:lnTo>
                  <a:lnTo>
                    <a:pt x="644" y="9"/>
                  </a:lnTo>
                  <a:lnTo>
                    <a:pt x="644" y="9"/>
                  </a:lnTo>
                  <a:lnTo>
                    <a:pt x="629" y="5"/>
                  </a:lnTo>
                  <a:lnTo>
                    <a:pt x="629" y="5"/>
                  </a:lnTo>
                  <a:lnTo>
                    <a:pt x="602" y="1"/>
                  </a:lnTo>
                  <a:lnTo>
                    <a:pt x="602" y="1"/>
                  </a:lnTo>
                  <a:lnTo>
                    <a:pt x="573" y="0"/>
                  </a:lnTo>
                  <a:lnTo>
                    <a:pt x="541" y="0"/>
                  </a:lnTo>
                  <a:lnTo>
                    <a:pt x="510" y="3"/>
                  </a:lnTo>
                  <a:lnTo>
                    <a:pt x="478" y="6"/>
                  </a:lnTo>
                  <a:lnTo>
                    <a:pt x="478" y="6"/>
                  </a:lnTo>
                  <a:lnTo>
                    <a:pt x="445" y="14"/>
                  </a:lnTo>
                  <a:lnTo>
                    <a:pt x="414" y="22"/>
                  </a:lnTo>
                  <a:lnTo>
                    <a:pt x="382" y="32"/>
                  </a:lnTo>
                  <a:lnTo>
                    <a:pt x="352" y="44"/>
                  </a:lnTo>
                  <a:lnTo>
                    <a:pt x="352" y="44"/>
                  </a:lnTo>
                  <a:lnTo>
                    <a:pt x="322" y="57"/>
                  </a:lnTo>
                  <a:lnTo>
                    <a:pt x="294" y="71"/>
                  </a:lnTo>
                  <a:lnTo>
                    <a:pt x="294" y="71"/>
                  </a:lnTo>
                  <a:lnTo>
                    <a:pt x="266" y="85"/>
                  </a:lnTo>
                  <a:lnTo>
                    <a:pt x="241" y="101"/>
                  </a:lnTo>
                  <a:lnTo>
                    <a:pt x="241" y="101"/>
                  </a:lnTo>
                  <a:lnTo>
                    <a:pt x="216" y="117"/>
                  </a:lnTo>
                  <a:lnTo>
                    <a:pt x="195" y="134"/>
                  </a:lnTo>
                  <a:lnTo>
                    <a:pt x="175" y="152"/>
                  </a:lnTo>
                  <a:lnTo>
                    <a:pt x="158" y="169"/>
                  </a:lnTo>
                  <a:lnTo>
                    <a:pt x="158" y="169"/>
                  </a:lnTo>
                  <a:lnTo>
                    <a:pt x="145" y="187"/>
                  </a:lnTo>
                  <a:lnTo>
                    <a:pt x="134" y="203"/>
                  </a:lnTo>
                  <a:lnTo>
                    <a:pt x="117" y="231"/>
                  </a:lnTo>
                  <a:lnTo>
                    <a:pt x="117" y="231"/>
                  </a:lnTo>
                  <a:lnTo>
                    <a:pt x="107" y="249"/>
                  </a:lnTo>
                  <a:lnTo>
                    <a:pt x="107" y="249"/>
                  </a:lnTo>
                  <a:lnTo>
                    <a:pt x="105" y="255"/>
                  </a:lnTo>
                  <a:lnTo>
                    <a:pt x="105" y="255"/>
                  </a:lnTo>
                  <a:lnTo>
                    <a:pt x="93" y="281"/>
                  </a:lnTo>
                  <a:lnTo>
                    <a:pt x="93" y="281"/>
                  </a:lnTo>
                  <a:lnTo>
                    <a:pt x="81" y="310"/>
                  </a:lnTo>
                  <a:lnTo>
                    <a:pt x="81" y="310"/>
                  </a:lnTo>
                  <a:lnTo>
                    <a:pt x="77" y="318"/>
                  </a:lnTo>
                  <a:lnTo>
                    <a:pt x="77" y="318"/>
                  </a:lnTo>
                  <a:lnTo>
                    <a:pt x="73" y="328"/>
                  </a:lnTo>
                  <a:lnTo>
                    <a:pt x="73" y="328"/>
                  </a:lnTo>
                  <a:lnTo>
                    <a:pt x="67" y="348"/>
                  </a:lnTo>
                  <a:lnTo>
                    <a:pt x="67" y="348"/>
                  </a:lnTo>
                  <a:lnTo>
                    <a:pt x="60" y="372"/>
                  </a:lnTo>
                  <a:lnTo>
                    <a:pt x="54" y="397"/>
                  </a:lnTo>
                  <a:lnTo>
                    <a:pt x="42" y="452"/>
                  </a:lnTo>
                  <a:lnTo>
                    <a:pt x="42" y="452"/>
                  </a:lnTo>
                  <a:lnTo>
                    <a:pt x="32" y="511"/>
                  </a:lnTo>
                  <a:lnTo>
                    <a:pt x="25" y="575"/>
                  </a:lnTo>
                  <a:lnTo>
                    <a:pt x="25" y="575"/>
                  </a:lnTo>
                  <a:lnTo>
                    <a:pt x="19" y="640"/>
                  </a:lnTo>
                  <a:lnTo>
                    <a:pt x="15" y="704"/>
                  </a:lnTo>
                  <a:lnTo>
                    <a:pt x="15" y="704"/>
                  </a:lnTo>
                  <a:lnTo>
                    <a:pt x="10" y="767"/>
                  </a:lnTo>
                  <a:lnTo>
                    <a:pt x="10" y="767"/>
                  </a:lnTo>
                  <a:lnTo>
                    <a:pt x="8" y="797"/>
                  </a:lnTo>
                  <a:lnTo>
                    <a:pt x="8" y="797"/>
                  </a:lnTo>
                  <a:lnTo>
                    <a:pt x="7" y="812"/>
                  </a:lnTo>
                  <a:lnTo>
                    <a:pt x="7" y="812"/>
                  </a:lnTo>
                  <a:lnTo>
                    <a:pt x="6" y="825"/>
                  </a:lnTo>
                  <a:lnTo>
                    <a:pt x="6" y="825"/>
                  </a:lnTo>
                  <a:lnTo>
                    <a:pt x="3" y="851"/>
                  </a:lnTo>
                  <a:lnTo>
                    <a:pt x="3" y="851"/>
                  </a:lnTo>
                  <a:lnTo>
                    <a:pt x="2" y="868"/>
                  </a:lnTo>
                  <a:lnTo>
                    <a:pt x="2" y="868"/>
                  </a:lnTo>
                  <a:lnTo>
                    <a:pt x="0" y="887"/>
                  </a:lnTo>
                  <a:lnTo>
                    <a:pt x="0" y="904"/>
                  </a:lnTo>
                  <a:lnTo>
                    <a:pt x="0" y="920"/>
                  </a:lnTo>
                  <a:lnTo>
                    <a:pt x="1" y="938"/>
                  </a:lnTo>
                  <a:lnTo>
                    <a:pt x="1" y="938"/>
                  </a:lnTo>
                  <a:lnTo>
                    <a:pt x="8" y="921"/>
                  </a:lnTo>
                  <a:lnTo>
                    <a:pt x="13" y="905"/>
                  </a:lnTo>
                  <a:lnTo>
                    <a:pt x="18" y="890"/>
                  </a:lnTo>
                  <a:lnTo>
                    <a:pt x="20" y="869"/>
                  </a:lnTo>
                  <a:lnTo>
                    <a:pt x="20" y="869"/>
                  </a:lnTo>
                  <a:lnTo>
                    <a:pt x="23" y="852"/>
                  </a:lnTo>
                  <a:lnTo>
                    <a:pt x="23" y="852"/>
                  </a:lnTo>
                  <a:lnTo>
                    <a:pt x="25" y="827"/>
                  </a:lnTo>
                  <a:lnTo>
                    <a:pt x="25" y="827"/>
                  </a:lnTo>
                  <a:lnTo>
                    <a:pt x="26" y="813"/>
                  </a:lnTo>
                  <a:lnTo>
                    <a:pt x="26" y="813"/>
                  </a:lnTo>
                  <a:lnTo>
                    <a:pt x="27" y="799"/>
                  </a:lnTo>
                  <a:lnTo>
                    <a:pt x="27" y="799"/>
                  </a:lnTo>
                  <a:lnTo>
                    <a:pt x="30" y="768"/>
                  </a:lnTo>
                  <a:lnTo>
                    <a:pt x="30" y="768"/>
                  </a:lnTo>
                  <a:lnTo>
                    <a:pt x="33" y="705"/>
                  </a:lnTo>
                  <a:lnTo>
                    <a:pt x="33" y="705"/>
                  </a:lnTo>
                  <a:lnTo>
                    <a:pt x="38" y="641"/>
                  </a:lnTo>
                  <a:lnTo>
                    <a:pt x="44" y="577"/>
                  </a:lnTo>
                  <a:lnTo>
                    <a:pt x="44" y="577"/>
                  </a:lnTo>
                  <a:lnTo>
                    <a:pt x="52" y="515"/>
                  </a:lnTo>
                  <a:lnTo>
                    <a:pt x="60" y="455"/>
                  </a:lnTo>
                  <a:lnTo>
                    <a:pt x="60" y="455"/>
                  </a:lnTo>
                  <a:lnTo>
                    <a:pt x="72" y="402"/>
                  </a:lnTo>
                  <a:lnTo>
                    <a:pt x="78" y="378"/>
                  </a:lnTo>
                  <a:lnTo>
                    <a:pt x="86" y="355"/>
                  </a:lnTo>
                  <a:lnTo>
                    <a:pt x="86" y="355"/>
                  </a:lnTo>
                  <a:lnTo>
                    <a:pt x="92" y="334"/>
                  </a:lnTo>
                  <a:lnTo>
                    <a:pt x="92" y="334"/>
                  </a:lnTo>
                  <a:lnTo>
                    <a:pt x="95" y="325"/>
                  </a:lnTo>
                  <a:lnTo>
                    <a:pt x="95" y="325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10" y="288"/>
                  </a:lnTo>
                  <a:lnTo>
                    <a:pt x="110" y="288"/>
                  </a:lnTo>
                  <a:lnTo>
                    <a:pt x="122" y="264"/>
                  </a:lnTo>
                  <a:lnTo>
                    <a:pt x="122" y="264"/>
                  </a:lnTo>
                  <a:lnTo>
                    <a:pt x="124" y="257"/>
                  </a:lnTo>
                  <a:lnTo>
                    <a:pt x="124" y="257"/>
                  </a:lnTo>
                  <a:lnTo>
                    <a:pt x="134" y="240"/>
                  </a:lnTo>
                  <a:lnTo>
                    <a:pt x="134" y="240"/>
                  </a:lnTo>
                  <a:lnTo>
                    <a:pt x="150" y="214"/>
                  </a:lnTo>
                  <a:lnTo>
                    <a:pt x="161" y="198"/>
                  </a:lnTo>
                  <a:lnTo>
                    <a:pt x="173" y="182"/>
                  </a:lnTo>
                  <a:lnTo>
                    <a:pt x="173" y="182"/>
                  </a:lnTo>
                  <a:lnTo>
                    <a:pt x="189" y="165"/>
                  </a:lnTo>
                  <a:lnTo>
                    <a:pt x="207" y="148"/>
                  </a:lnTo>
                  <a:lnTo>
                    <a:pt x="227" y="132"/>
                  </a:lnTo>
                  <a:lnTo>
                    <a:pt x="250" y="117"/>
                  </a:lnTo>
                  <a:lnTo>
                    <a:pt x="250" y="117"/>
                  </a:lnTo>
                  <a:lnTo>
                    <a:pt x="276" y="102"/>
                  </a:lnTo>
                  <a:lnTo>
                    <a:pt x="302" y="88"/>
                  </a:lnTo>
                  <a:lnTo>
                    <a:pt x="330" y="74"/>
                  </a:lnTo>
                  <a:lnTo>
                    <a:pt x="359" y="61"/>
                  </a:lnTo>
                  <a:lnTo>
                    <a:pt x="359" y="61"/>
                  </a:lnTo>
                  <a:lnTo>
                    <a:pt x="388" y="50"/>
                  </a:lnTo>
                  <a:lnTo>
                    <a:pt x="420" y="40"/>
                  </a:lnTo>
                  <a:lnTo>
                    <a:pt x="450" y="32"/>
                  </a:lnTo>
                  <a:lnTo>
                    <a:pt x="480" y="26"/>
                  </a:lnTo>
                  <a:lnTo>
                    <a:pt x="480" y="26"/>
                  </a:lnTo>
                  <a:lnTo>
                    <a:pt x="512" y="21"/>
                  </a:lnTo>
                  <a:lnTo>
                    <a:pt x="542" y="18"/>
                  </a:lnTo>
                  <a:lnTo>
                    <a:pt x="571" y="18"/>
                  </a:lnTo>
                  <a:lnTo>
                    <a:pt x="600" y="21"/>
                  </a:lnTo>
                  <a:lnTo>
                    <a:pt x="600" y="21"/>
                  </a:lnTo>
                  <a:lnTo>
                    <a:pt x="627" y="24"/>
                  </a:lnTo>
                  <a:lnTo>
                    <a:pt x="627" y="24"/>
                  </a:lnTo>
                  <a:lnTo>
                    <a:pt x="639" y="27"/>
                  </a:lnTo>
                  <a:lnTo>
                    <a:pt x="639" y="27"/>
                  </a:lnTo>
                  <a:lnTo>
                    <a:pt x="646" y="28"/>
                  </a:lnTo>
                  <a:lnTo>
                    <a:pt x="646" y="28"/>
                  </a:lnTo>
                  <a:lnTo>
                    <a:pt x="651" y="29"/>
                  </a:lnTo>
                  <a:lnTo>
                    <a:pt x="651" y="29"/>
                  </a:lnTo>
                  <a:lnTo>
                    <a:pt x="662" y="32"/>
                  </a:lnTo>
                  <a:lnTo>
                    <a:pt x="662" y="32"/>
                  </a:lnTo>
                  <a:lnTo>
                    <a:pt x="678" y="37"/>
                  </a:lnTo>
                  <a:lnTo>
                    <a:pt x="678" y="37"/>
                  </a:lnTo>
                  <a:lnTo>
                    <a:pt x="712" y="48"/>
                  </a:lnTo>
                  <a:lnTo>
                    <a:pt x="712" y="48"/>
                  </a:lnTo>
                  <a:lnTo>
                    <a:pt x="728" y="52"/>
                  </a:lnTo>
                  <a:lnTo>
                    <a:pt x="728" y="52"/>
                  </a:lnTo>
                  <a:lnTo>
                    <a:pt x="745" y="56"/>
                  </a:lnTo>
                  <a:lnTo>
                    <a:pt x="745" y="5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EE20FFDF-BA0B-175E-20C2-CE524C0A60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1" y="36"/>
              <a:ext cx="379" cy="1617"/>
            </a:xfrm>
            <a:custGeom>
              <a:avLst/>
              <a:gdLst>
                <a:gd name="T0" fmla="*/ 33 w 379"/>
                <a:gd name="T1" fmla="*/ 14 h 1617"/>
                <a:gd name="T2" fmla="*/ 66 w 379"/>
                <a:gd name="T3" fmla="*/ 23 h 1617"/>
                <a:gd name="T4" fmla="*/ 91 w 379"/>
                <a:gd name="T5" fmla="*/ 34 h 1617"/>
                <a:gd name="T6" fmla="*/ 103 w 379"/>
                <a:gd name="T7" fmla="*/ 42 h 1617"/>
                <a:gd name="T8" fmla="*/ 141 w 379"/>
                <a:gd name="T9" fmla="*/ 74 h 1617"/>
                <a:gd name="T10" fmla="*/ 173 w 379"/>
                <a:gd name="T11" fmla="*/ 119 h 1617"/>
                <a:gd name="T12" fmla="*/ 221 w 379"/>
                <a:gd name="T13" fmla="*/ 208 h 1617"/>
                <a:gd name="T14" fmla="*/ 281 w 379"/>
                <a:gd name="T15" fmla="*/ 361 h 1617"/>
                <a:gd name="T16" fmla="*/ 314 w 379"/>
                <a:gd name="T17" fmla="*/ 477 h 1617"/>
                <a:gd name="T18" fmla="*/ 333 w 379"/>
                <a:gd name="T19" fmla="*/ 584 h 1617"/>
                <a:gd name="T20" fmla="*/ 342 w 379"/>
                <a:gd name="T21" fmla="*/ 675 h 1617"/>
                <a:gd name="T22" fmla="*/ 343 w 379"/>
                <a:gd name="T23" fmla="*/ 739 h 1617"/>
                <a:gd name="T24" fmla="*/ 342 w 379"/>
                <a:gd name="T25" fmla="*/ 783 h 1617"/>
                <a:gd name="T26" fmla="*/ 338 w 379"/>
                <a:gd name="T27" fmla="*/ 827 h 1617"/>
                <a:gd name="T28" fmla="*/ 327 w 379"/>
                <a:gd name="T29" fmla="*/ 901 h 1617"/>
                <a:gd name="T30" fmla="*/ 301 w 379"/>
                <a:gd name="T31" fmla="*/ 1033 h 1617"/>
                <a:gd name="T32" fmla="*/ 288 w 379"/>
                <a:gd name="T33" fmla="*/ 1111 h 1617"/>
                <a:gd name="T34" fmla="*/ 284 w 379"/>
                <a:gd name="T35" fmla="*/ 1235 h 1617"/>
                <a:gd name="T36" fmla="*/ 293 w 379"/>
                <a:gd name="T37" fmla="*/ 1361 h 1617"/>
                <a:gd name="T38" fmla="*/ 304 w 379"/>
                <a:gd name="T39" fmla="*/ 1421 h 1617"/>
                <a:gd name="T40" fmla="*/ 314 w 379"/>
                <a:gd name="T41" fmla="*/ 1460 h 1617"/>
                <a:gd name="T42" fmla="*/ 324 w 379"/>
                <a:gd name="T43" fmla="*/ 1498 h 1617"/>
                <a:gd name="T44" fmla="*/ 337 w 379"/>
                <a:gd name="T45" fmla="*/ 1539 h 1617"/>
                <a:gd name="T46" fmla="*/ 359 w 379"/>
                <a:gd name="T47" fmla="*/ 1589 h 1617"/>
                <a:gd name="T48" fmla="*/ 379 w 379"/>
                <a:gd name="T49" fmla="*/ 1617 h 1617"/>
                <a:gd name="T50" fmla="*/ 367 w 379"/>
                <a:gd name="T51" fmla="*/ 1567 h 1617"/>
                <a:gd name="T52" fmla="*/ 355 w 379"/>
                <a:gd name="T53" fmla="*/ 1533 h 1617"/>
                <a:gd name="T54" fmla="*/ 342 w 379"/>
                <a:gd name="T55" fmla="*/ 1492 h 1617"/>
                <a:gd name="T56" fmla="*/ 327 w 379"/>
                <a:gd name="T57" fmla="*/ 1437 h 1617"/>
                <a:gd name="T58" fmla="*/ 319 w 379"/>
                <a:gd name="T59" fmla="*/ 1398 h 1617"/>
                <a:gd name="T60" fmla="*/ 313 w 379"/>
                <a:gd name="T61" fmla="*/ 1358 h 1617"/>
                <a:gd name="T62" fmla="*/ 302 w 379"/>
                <a:gd name="T63" fmla="*/ 1193 h 1617"/>
                <a:gd name="T64" fmla="*/ 308 w 379"/>
                <a:gd name="T65" fmla="*/ 1112 h 1617"/>
                <a:gd name="T66" fmla="*/ 320 w 379"/>
                <a:gd name="T67" fmla="*/ 1037 h 1617"/>
                <a:gd name="T68" fmla="*/ 351 w 379"/>
                <a:gd name="T69" fmla="*/ 877 h 1617"/>
                <a:gd name="T70" fmla="*/ 359 w 379"/>
                <a:gd name="T71" fmla="*/ 810 h 1617"/>
                <a:gd name="T72" fmla="*/ 361 w 379"/>
                <a:gd name="T73" fmla="*/ 775 h 1617"/>
                <a:gd name="T74" fmla="*/ 361 w 379"/>
                <a:gd name="T75" fmla="*/ 699 h 1617"/>
                <a:gd name="T76" fmla="*/ 359 w 379"/>
                <a:gd name="T77" fmla="*/ 646 h 1617"/>
                <a:gd name="T78" fmla="*/ 347 w 379"/>
                <a:gd name="T79" fmla="*/ 548 h 1617"/>
                <a:gd name="T80" fmla="*/ 324 w 379"/>
                <a:gd name="T81" fmla="*/ 435 h 1617"/>
                <a:gd name="T82" fmla="*/ 286 w 379"/>
                <a:gd name="T83" fmla="*/ 316 h 1617"/>
                <a:gd name="T84" fmla="*/ 238 w 379"/>
                <a:gd name="T85" fmla="*/ 199 h 1617"/>
                <a:gd name="T86" fmla="*/ 200 w 379"/>
                <a:gd name="T87" fmla="*/ 127 h 1617"/>
                <a:gd name="T88" fmla="*/ 155 w 379"/>
                <a:gd name="T89" fmla="*/ 62 h 1617"/>
                <a:gd name="T90" fmla="*/ 129 w 379"/>
                <a:gd name="T91" fmla="*/ 37 h 1617"/>
                <a:gd name="T92" fmla="*/ 106 w 379"/>
                <a:gd name="T93" fmla="*/ 21 h 1617"/>
                <a:gd name="T94" fmla="*/ 89 w 379"/>
                <a:gd name="T95" fmla="*/ 13 h 1617"/>
                <a:gd name="T96" fmla="*/ 51 w 379"/>
                <a:gd name="T97" fmla="*/ 0 h 1617"/>
                <a:gd name="T98" fmla="*/ 26 w 379"/>
                <a:gd name="T99" fmla="*/ 2 h 1617"/>
                <a:gd name="T100" fmla="*/ 0 w 379"/>
                <a:gd name="T101" fmla="*/ 9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79" h="1617">
                  <a:moveTo>
                    <a:pt x="0" y="9"/>
                  </a:moveTo>
                  <a:lnTo>
                    <a:pt x="0" y="9"/>
                  </a:lnTo>
                  <a:lnTo>
                    <a:pt x="17" y="11"/>
                  </a:lnTo>
                  <a:lnTo>
                    <a:pt x="33" y="14"/>
                  </a:lnTo>
                  <a:lnTo>
                    <a:pt x="33" y="14"/>
                  </a:lnTo>
                  <a:lnTo>
                    <a:pt x="49" y="17"/>
                  </a:lnTo>
                  <a:lnTo>
                    <a:pt x="66" y="23"/>
                  </a:lnTo>
                  <a:lnTo>
                    <a:pt x="66" y="23"/>
                  </a:lnTo>
                  <a:lnTo>
                    <a:pt x="81" y="30"/>
                  </a:lnTo>
                  <a:lnTo>
                    <a:pt x="81" y="30"/>
                  </a:lnTo>
                  <a:lnTo>
                    <a:pt x="91" y="34"/>
                  </a:lnTo>
                  <a:lnTo>
                    <a:pt x="91" y="34"/>
                  </a:lnTo>
                  <a:lnTo>
                    <a:pt x="96" y="38"/>
                  </a:lnTo>
                  <a:lnTo>
                    <a:pt x="96" y="38"/>
                  </a:lnTo>
                  <a:lnTo>
                    <a:pt x="103" y="42"/>
                  </a:lnTo>
                  <a:lnTo>
                    <a:pt x="103" y="42"/>
                  </a:lnTo>
                  <a:lnTo>
                    <a:pt x="116" y="51"/>
                  </a:lnTo>
                  <a:lnTo>
                    <a:pt x="116" y="51"/>
                  </a:lnTo>
                  <a:lnTo>
                    <a:pt x="129" y="62"/>
                  </a:lnTo>
                  <a:lnTo>
                    <a:pt x="141" y="74"/>
                  </a:lnTo>
                  <a:lnTo>
                    <a:pt x="141" y="74"/>
                  </a:lnTo>
                  <a:lnTo>
                    <a:pt x="153" y="89"/>
                  </a:lnTo>
                  <a:lnTo>
                    <a:pt x="164" y="104"/>
                  </a:lnTo>
                  <a:lnTo>
                    <a:pt x="173" y="119"/>
                  </a:lnTo>
                  <a:lnTo>
                    <a:pt x="184" y="136"/>
                  </a:lnTo>
                  <a:lnTo>
                    <a:pt x="202" y="170"/>
                  </a:lnTo>
                  <a:lnTo>
                    <a:pt x="221" y="208"/>
                  </a:lnTo>
                  <a:lnTo>
                    <a:pt x="221" y="208"/>
                  </a:lnTo>
                  <a:lnTo>
                    <a:pt x="238" y="246"/>
                  </a:lnTo>
                  <a:lnTo>
                    <a:pt x="253" y="283"/>
                  </a:lnTo>
                  <a:lnTo>
                    <a:pt x="268" y="322"/>
                  </a:lnTo>
                  <a:lnTo>
                    <a:pt x="281" y="361"/>
                  </a:lnTo>
                  <a:lnTo>
                    <a:pt x="281" y="361"/>
                  </a:lnTo>
                  <a:lnTo>
                    <a:pt x="295" y="401"/>
                  </a:lnTo>
                  <a:lnTo>
                    <a:pt x="305" y="440"/>
                  </a:lnTo>
                  <a:lnTo>
                    <a:pt x="314" y="477"/>
                  </a:lnTo>
                  <a:lnTo>
                    <a:pt x="322" y="515"/>
                  </a:lnTo>
                  <a:lnTo>
                    <a:pt x="322" y="515"/>
                  </a:lnTo>
                  <a:lnTo>
                    <a:pt x="328" y="550"/>
                  </a:lnTo>
                  <a:lnTo>
                    <a:pt x="333" y="584"/>
                  </a:lnTo>
                  <a:lnTo>
                    <a:pt x="337" y="617"/>
                  </a:lnTo>
                  <a:lnTo>
                    <a:pt x="341" y="647"/>
                  </a:lnTo>
                  <a:lnTo>
                    <a:pt x="341" y="647"/>
                  </a:lnTo>
                  <a:lnTo>
                    <a:pt x="342" y="675"/>
                  </a:lnTo>
                  <a:lnTo>
                    <a:pt x="342" y="675"/>
                  </a:lnTo>
                  <a:lnTo>
                    <a:pt x="343" y="699"/>
                  </a:lnTo>
                  <a:lnTo>
                    <a:pt x="343" y="699"/>
                  </a:lnTo>
                  <a:lnTo>
                    <a:pt x="343" y="739"/>
                  </a:lnTo>
                  <a:lnTo>
                    <a:pt x="343" y="739"/>
                  </a:lnTo>
                  <a:lnTo>
                    <a:pt x="342" y="775"/>
                  </a:lnTo>
                  <a:lnTo>
                    <a:pt x="342" y="775"/>
                  </a:lnTo>
                  <a:lnTo>
                    <a:pt x="342" y="783"/>
                  </a:lnTo>
                  <a:lnTo>
                    <a:pt x="342" y="783"/>
                  </a:lnTo>
                  <a:lnTo>
                    <a:pt x="339" y="809"/>
                  </a:lnTo>
                  <a:lnTo>
                    <a:pt x="339" y="809"/>
                  </a:lnTo>
                  <a:lnTo>
                    <a:pt x="338" y="827"/>
                  </a:lnTo>
                  <a:lnTo>
                    <a:pt x="336" y="849"/>
                  </a:lnTo>
                  <a:lnTo>
                    <a:pt x="336" y="849"/>
                  </a:lnTo>
                  <a:lnTo>
                    <a:pt x="332" y="873"/>
                  </a:lnTo>
                  <a:lnTo>
                    <a:pt x="327" y="901"/>
                  </a:lnTo>
                  <a:lnTo>
                    <a:pt x="327" y="901"/>
                  </a:lnTo>
                  <a:lnTo>
                    <a:pt x="315" y="963"/>
                  </a:lnTo>
                  <a:lnTo>
                    <a:pt x="301" y="1033"/>
                  </a:lnTo>
                  <a:lnTo>
                    <a:pt x="301" y="1033"/>
                  </a:lnTo>
                  <a:lnTo>
                    <a:pt x="295" y="1071"/>
                  </a:lnTo>
                  <a:lnTo>
                    <a:pt x="295" y="1071"/>
                  </a:lnTo>
                  <a:lnTo>
                    <a:pt x="288" y="1111"/>
                  </a:lnTo>
                  <a:lnTo>
                    <a:pt x="288" y="1111"/>
                  </a:lnTo>
                  <a:lnTo>
                    <a:pt x="285" y="1151"/>
                  </a:lnTo>
                  <a:lnTo>
                    <a:pt x="284" y="1192"/>
                  </a:lnTo>
                  <a:lnTo>
                    <a:pt x="284" y="1192"/>
                  </a:lnTo>
                  <a:lnTo>
                    <a:pt x="284" y="1235"/>
                  </a:lnTo>
                  <a:lnTo>
                    <a:pt x="285" y="1277"/>
                  </a:lnTo>
                  <a:lnTo>
                    <a:pt x="288" y="1319"/>
                  </a:lnTo>
                  <a:lnTo>
                    <a:pt x="293" y="1361"/>
                  </a:lnTo>
                  <a:lnTo>
                    <a:pt x="293" y="1361"/>
                  </a:lnTo>
                  <a:lnTo>
                    <a:pt x="297" y="1381"/>
                  </a:lnTo>
                  <a:lnTo>
                    <a:pt x="301" y="1402"/>
                  </a:lnTo>
                  <a:lnTo>
                    <a:pt x="301" y="1402"/>
                  </a:lnTo>
                  <a:lnTo>
                    <a:pt x="304" y="1421"/>
                  </a:lnTo>
                  <a:lnTo>
                    <a:pt x="304" y="1421"/>
                  </a:lnTo>
                  <a:lnTo>
                    <a:pt x="309" y="1441"/>
                  </a:lnTo>
                  <a:lnTo>
                    <a:pt x="309" y="1441"/>
                  </a:lnTo>
                  <a:lnTo>
                    <a:pt x="314" y="1460"/>
                  </a:lnTo>
                  <a:lnTo>
                    <a:pt x="319" y="1480"/>
                  </a:lnTo>
                  <a:lnTo>
                    <a:pt x="319" y="1480"/>
                  </a:lnTo>
                  <a:lnTo>
                    <a:pt x="324" y="1498"/>
                  </a:lnTo>
                  <a:lnTo>
                    <a:pt x="324" y="1498"/>
                  </a:lnTo>
                  <a:lnTo>
                    <a:pt x="328" y="1515"/>
                  </a:lnTo>
                  <a:lnTo>
                    <a:pt x="328" y="1515"/>
                  </a:lnTo>
                  <a:lnTo>
                    <a:pt x="337" y="1539"/>
                  </a:lnTo>
                  <a:lnTo>
                    <a:pt x="337" y="1539"/>
                  </a:lnTo>
                  <a:lnTo>
                    <a:pt x="343" y="1555"/>
                  </a:lnTo>
                  <a:lnTo>
                    <a:pt x="343" y="1555"/>
                  </a:lnTo>
                  <a:lnTo>
                    <a:pt x="351" y="1573"/>
                  </a:lnTo>
                  <a:lnTo>
                    <a:pt x="359" y="1589"/>
                  </a:lnTo>
                  <a:lnTo>
                    <a:pt x="359" y="1589"/>
                  </a:lnTo>
                  <a:lnTo>
                    <a:pt x="368" y="1602"/>
                  </a:lnTo>
                  <a:lnTo>
                    <a:pt x="379" y="1617"/>
                  </a:lnTo>
                  <a:lnTo>
                    <a:pt x="379" y="1617"/>
                  </a:lnTo>
                  <a:lnTo>
                    <a:pt x="376" y="1600"/>
                  </a:lnTo>
                  <a:lnTo>
                    <a:pt x="372" y="1584"/>
                  </a:lnTo>
                  <a:lnTo>
                    <a:pt x="372" y="1584"/>
                  </a:lnTo>
                  <a:lnTo>
                    <a:pt x="367" y="1567"/>
                  </a:lnTo>
                  <a:lnTo>
                    <a:pt x="361" y="1549"/>
                  </a:lnTo>
                  <a:lnTo>
                    <a:pt x="361" y="1549"/>
                  </a:lnTo>
                  <a:lnTo>
                    <a:pt x="355" y="1533"/>
                  </a:lnTo>
                  <a:lnTo>
                    <a:pt x="355" y="1533"/>
                  </a:lnTo>
                  <a:lnTo>
                    <a:pt x="347" y="1509"/>
                  </a:lnTo>
                  <a:lnTo>
                    <a:pt x="347" y="1509"/>
                  </a:lnTo>
                  <a:lnTo>
                    <a:pt x="342" y="1492"/>
                  </a:lnTo>
                  <a:lnTo>
                    <a:pt x="342" y="1492"/>
                  </a:lnTo>
                  <a:lnTo>
                    <a:pt x="337" y="1475"/>
                  </a:lnTo>
                  <a:lnTo>
                    <a:pt x="337" y="1475"/>
                  </a:lnTo>
                  <a:lnTo>
                    <a:pt x="332" y="1455"/>
                  </a:lnTo>
                  <a:lnTo>
                    <a:pt x="327" y="1437"/>
                  </a:lnTo>
                  <a:lnTo>
                    <a:pt x="327" y="1437"/>
                  </a:lnTo>
                  <a:lnTo>
                    <a:pt x="322" y="1418"/>
                  </a:lnTo>
                  <a:lnTo>
                    <a:pt x="322" y="1418"/>
                  </a:lnTo>
                  <a:lnTo>
                    <a:pt x="319" y="1398"/>
                  </a:lnTo>
                  <a:lnTo>
                    <a:pt x="319" y="1398"/>
                  </a:lnTo>
                  <a:lnTo>
                    <a:pt x="315" y="1378"/>
                  </a:lnTo>
                  <a:lnTo>
                    <a:pt x="313" y="1358"/>
                  </a:lnTo>
                  <a:lnTo>
                    <a:pt x="313" y="1358"/>
                  </a:lnTo>
                  <a:lnTo>
                    <a:pt x="307" y="1317"/>
                  </a:lnTo>
                  <a:lnTo>
                    <a:pt x="304" y="1276"/>
                  </a:lnTo>
                  <a:lnTo>
                    <a:pt x="302" y="1235"/>
                  </a:lnTo>
                  <a:lnTo>
                    <a:pt x="302" y="1193"/>
                  </a:lnTo>
                  <a:lnTo>
                    <a:pt x="302" y="1193"/>
                  </a:lnTo>
                  <a:lnTo>
                    <a:pt x="304" y="1152"/>
                  </a:lnTo>
                  <a:lnTo>
                    <a:pt x="308" y="1112"/>
                  </a:lnTo>
                  <a:lnTo>
                    <a:pt x="308" y="1112"/>
                  </a:lnTo>
                  <a:lnTo>
                    <a:pt x="313" y="1073"/>
                  </a:lnTo>
                  <a:lnTo>
                    <a:pt x="313" y="1073"/>
                  </a:lnTo>
                  <a:lnTo>
                    <a:pt x="320" y="1037"/>
                  </a:lnTo>
                  <a:lnTo>
                    <a:pt x="320" y="1037"/>
                  </a:lnTo>
                  <a:lnTo>
                    <a:pt x="335" y="966"/>
                  </a:lnTo>
                  <a:lnTo>
                    <a:pt x="347" y="903"/>
                  </a:lnTo>
                  <a:lnTo>
                    <a:pt x="347" y="903"/>
                  </a:lnTo>
                  <a:lnTo>
                    <a:pt x="351" y="877"/>
                  </a:lnTo>
                  <a:lnTo>
                    <a:pt x="354" y="851"/>
                  </a:lnTo>
                  <a:lnTo>
                    <a:pt x="354" y="851"/>
                  </a:lnTo>
                  <a:lnTo>
                    <a:pt x="356" y="829"/>
                  </a:lnTo>
                  <a:lnTo>
                    <a:pt x="359" y="810"/>
                  </a:lnTo>
                  <a:lnTo>
                    <a:pt x="359" y="810"/>
                  </a:lnTo>
                  <a:lnTo>
                    <a:pt x="360" y="784"/>
                  </a:lnTo>
                  <a:lnTo>
                    <a:pt x="360" y="784"/>
                  </a:lnTo>
                  <a:lnTo>
                    <a:pt x="361" y="775"/>
                  </a:lnTo>
                  <a:lnTo>
                    <a:pt x="361" y="775"/>
                  </a:lnTo>
                  <a:lnTo>
                    <a:pt x="362" y="739"/>
                  </a:lnTo>
                  <a:lnTo>
                    <a:pt x="362" y="739"/>
                  </a:lnTo>
                  <a:lnTo>
                    <a:pt x="361" y="699"/>
                  </a:lnTo>
                  <a:lnTo>
                    <a:pt x="361" y="699"/>
                  </a:lnTo>
                  <a:lnTo>
                    <a:pt x="361" y="674"/>
                  </a:lnTo>
                  <a:lnTo>
                    <a:pt x="361" y="674"/>
                  </a:lnTo>
                  <a:lnTo>
                    <a:pt x="359" y="646"/>
                  </a:lnTo>
                  <a:lnTo>
                    <a:pt x="359" y="646"/>
                  </a:lnTo>
                  <a:lnTo>
                    <a:pt x="356" y="614"/>
                  </a:lnTo>
                  <a:lnTo>
                    <a:pt x="353" y="582"/>
                  </a:lnTo>
                  <a:lnTo>
                    <a:pt x="347" y="548"/>
                  </a:lnTo>
                  <a:lnTo>
                    <a:pt x="341" y="511"/>
                  </a:lnTo>
                  <a:lnTo>
                    <a:pt x="341" y="511"/>
                  </a:lnTo>
                  <a:lnTo>
                    <a:pt x="333" y="472"/>
                  </a:lnTo>
                  <a:lnTo>
                    <a:pt x="324" y="435"/>
                  </a:lnTo>
                  <a:lnTo>
                    <a:pt x="313" y="395"/>
                  </a:lnTo>
                  <a:lnTo>
                    <a:pt x="299" y="356"/>
                  </a:lnTo>
                  <a:lnTo>
                    <a:pt x="299" y="356"/>
                  </a:lnTo>
                  <a:lnTo>
                    <a:pt x="286" y="316"/>
                  </a:lnTo>
                  <a:lnTo>
                    <a:pt x="272" y="276"/>
                  </a:lnTo>
                  <a:lnTo>
                    <a:pt x="255" y="237"/>
                  </a:lnTo>
                  <a:lnTo>
                    <a:pt x="238" y="199"/>
                  </a:lnTo>
                  <a:lnTo>
                    <a:pt x="238" y="199"/>
                  </a:lnTo>
                  <a:lnTo>
                    <a:pt x="219" y="162"/>
                  </a:lnTo>
                  <a:lnTo>
                    <a:pt x="219" y="162"/>
                  </a:lnTo>
                  <a:lnTo>
                    <a:pt x="200" y="127"/>
                  </a:lnTo>
                  <a:lnTo>
                    <a:pt x="200" y="127"/>
                  </a:lnTo>
                  <a:lnTo>
                    <a:pt x="190" y="110"/>
                  </a:lnTo>
                  <a:lnTo>
                    <a:pt x="179" y="93"/>
                  </a:lnTo>
                  <a:lnTo>
                    <a:pt x="167" y="77"/>
                  </a:lnTo>
                  <a:lnTo>
                    <a:pt x="155" y="62"/>
                  </a:lnTo>
                  <a:lnTo>
                    <a:pt x="155" y="62"/>
                  </a:lnTo>
                  <a:lnTo>
                    <a:pt x="142" y="49"/>
                  </a:lnTo>
                  <a:lnTo>
                    <a:pt x="129" y="37"/>
                  </a:lnTo>
                  <a:lnTo>
                    <a:pt x="129" y="37"/>
                  </a:lnTo>
                  <a:lnTo>
                    <a:pt x="114" y="26"/>
                  </a:lnTo>
                  <a:lnTo>
                    <a:pt x="114" y="26"/>
                  </a:lnTo>
                  <a:lnTo>
                    <a:pt x="106" y="21"/>
                  </a:lnTo>
                  <a:lnTo>
                    <a:pt x="106" y="21"/>
                  </a:lnTo>
                  <a:lnTo>
                    <a:pt x="101" y="17"/>
                  </a:lnTo>
                  <a:lnTo>
                    <a:pt x="101" y="17"/>
                  </a:lnTo>
                  <a:lnTo>
                    <a:pt x="89" y="13"/>
                  </a:lnTo>
                  <a:lnTo>
                    <a:pt x="89" y="13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62" y="3"/>
                  </a:lnTo>
                  <a:lnTo>
                    <a:pt x="51" y="0"/>
                  </a:lnTo>
                  <a:lnTo>
                    <a:pt x="43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6" y="2"/>
                  </a:lnTo>
                  <a:lnTo>
                    <a:pt x="17" y="3"/>
                  </a:lnTo>
                  <a:lnTo>
                    <a:pt x="9" y="5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B8680F19-F755-F90C-BE5D-CC3AF16C11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9" y="995"/>
              <a:ext cx="192" cy="1476"/>
            </a:xfrm>
            <a:custGeom>
              <a:avLst/>
              <a:gdLst>
                <a:gd name="T0" fmla="*/ 22 w 192"/>
                <a:gd name="T1" fmla="*/ 16 h 1476"/>
                <a:gd name="T2" fmla="*/ 11 w 192"/>
                <a:gd name="T3" fmla="*/ 68 h 1476"/>
                <a:gd name="T4" fmla="*/ 9 w 192"/>
                <a:gd name="T5" fmla="*/ 86 h 1476"/>
                <a:gd name="T6" fmla="*/ 7 w 192"/>
                <a:gd name="T7" fmla="*/ 110 h 1476"/>
                <a:gd name="T8" fmla="*/ 7 w 192"/>
                <a:gd name="T9" fmla="*/ 125 h 1476"/>
                <a:gd name="T10" fmla="*/ 2 w 192"/>
                <a:gd name="T11" fmla="*/ 220 h 1476"/>
                <a:gd name="T12" fmla="*/ 1 w 192"/>
                <a:gd name="T13" fmla="*/ 427 h 1476"/>
                <a:gd name="T14" fmla="*/ 9 w 192"/>
                <a:gd name="T15" fmla="*/ 675 h 1476"/>
                <a:gd name="T16" fmla="*/ 14 w 192"/>
                <a:gd name="T17" fmla="*/ 782 h 1476"/>
                <a:gd name="T18" fmla="*/ 23 w 192"/>
                <a:gd name="T19" fmla="*/ 1002 h 1476"/>
                <a:gd name="T20" fmla="*/ 28 w 192"/>
                <a:gd name="T21" fmla="*/ 1101 h 1476"/>
                <a:gd name="T22" fmla="*/ 35 w 192"/>
                <a:gd name="T23" fmla="*/ 1171 h 1476"/>
                <a:gd name="T24" fmla="*/ 57 w 192"/>
                <a:gd name="T25" fmla="*/ 1275 h 1476"/>
                <a:gd name="T26" fmla="*/ 81 w 192"/>
                <a:gd name="T27" fmla="*/ 1340 h 1476"/>
                <a:gd name="T28" fmla="*/ 87 w 192"/>
                <a:gd name="T29" fmla="*/ 1354 h 1476"/>
                <a:gd name="T30" fmla="*/ 103 w 192"/>
                <a:gd name="T31" fmla="*/ 1383 h 1476"/>
                <a:gd name="T32" fmla="*/ 108 w 192"/>
                <a:gd name="T33" fmla="*/ 1391 h 1476"/>
                <a:gd name="T34" fmla="*/ 118 w 192"/>
                <a:gd name="T35" fmla="*/ 1408 h 1476"/>
                <a:gd name="T36" fmla="*/ 137 w 192"/>
                <a:gd name="T37" fmla="*/ 1432 h 1476"/>
                <a:gd name="T38" fmla="*/ 150 w 192"/>
                <a:gd name="T39" fmla="*/ 1448 h 1476"/>
                <a:gd name="T40" fmla="*/ 177 w 192"/>
                <a:gd name="T41" fmla="*/ 1467 h 1476"/>
                <a:gd name="T42" fmla="*/ 192 w 192"/>
                <a:gd name="T43" fmla="*/ 1476 h 1476"/>
                <a:gd name="T44" fmla="*/ 173 w 192"/>
                <a:gd name="T45" fmla="*/ 1449 h 1476"/>
                <a:gd name="T46" fmla="*/ 163 w 192"/>
                <a:gd name="T47" fmla="*/ 1436 h 1476"/>
                <a:gd name="T48" fmla="*/ 140 w 192"/>
                <a:gd name="T49" fmla="*/ 1406 h 1476"/>
                <a:gd name="T50" fmla="*/ 127 w 192"/>
                <a:gd name="T51" fmla="*/ 1386 h 1476"/>
                <a:gd name="T52" fmla="*/ 120 w 192"/>
                <a:gd name="T53" fmla="*/ 1374 h 1476"/>
                <a:gd name="T54" fmla="*/ 111 w 192"/>
                <a:gd name="T55" fmla="*/ 1360 h 1476"/>
                <a:gd name="T56" fmla="*/ 98 w 192"/>
                <a:gd name="T57" fmla="*/ 1332 h 1476"/>
                <a:gd name="T58" fmla="*/ 75 w 192"/>
                <a:gd name="T59" fmla="*/ 1269 h 1476"/>
                <a:gd name="T60" fmla="*/ 59 w 192"/>
                <a:gd name="T61" fmla="*/ 1203 h 1476"/>
                <a:gd name="T62" fmla="*/ 49 w 192"/>
                <a:gd name="T63" fmla="*/ 1133 h 1476"/>
                <a:gd name="T64" fmla="*/ 42 w 192"/>
                <a:gd name="T65" fmla="*/ 1001 h 1476"/>
                <a:gd name="T66" fmla="*/ 38 w 192"/>
                <a:gd name="T67" fmla="*/ 888 h 1476"/>
                <a:gd name="T68" fmla="*/ 29 w 192"/>
                <a:gd name="T69" fmla="*/ 674 h 1476"/>
                <a:gd name="T70" fmla="*/ 20 w 192"/>
                <a:gd name="T71" fmla="*/ 427 h 1476"/>
                <a:gd name="T72" fmla="*/ 19 w 192"/>
                <a:gd name="T73" fmla="*/ 288 h 1476"/>
                <a:gd name="T74" fmla="*/ 24 w 192"/>
                <a:gd name="T75" fmla="*/ 157 h 1476"/>
                <a:gd name="T76" fmla="*/ 26 w 192"/>
                <a:gd name="T77" fmla="*/ 112 h 1476"/>
                <a:gd name="T78" fmla="*/ 28 w 192"/>
                <a:gd name="T79" fmla="*/ 100 h 1476"/>
                <a:gd name="T80" fmla="*/ 30 w 192"/>
                <a:gd name="T81" fmla="*/ 70 h 1476"/>
                <a:gd name="T82" fmla="*/ 31 w 192"/>
                <a:gd name="T83" fmla="*/ 34 h 1476"/>
                <a:gd name="T84" fmla="*/ 28 w 192"/>
                <a:gd name="T85" fmla="*/ 0 h 1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2" h="1476">
                  <a:moveTo>
                    <a:pt x="28" y="0"/>
                  </a:moveTo>
                  <a:lnTo>
                    <a:pt x="28" y="0"/>
                  </a:lnTo>
                  <a:lnTo>
                    <a:pt x="22" y="16"/>
                  </a:lnTo>
                  <a:lnTo>
                    <a:pt x="17" y="32"/>
                  </a:lnTo>
                  <a:lnTo>
                    <a:pt x="13" y="49"/>
                  </a:lnTo>
                  <a:lnTo>
                    <a:pt x="11" y="68"/>
                  </a:lnTo>
                  <a:lnTo>
                    <a:pt x="11" y="68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8" y="98"/>
                  </a:lnTo>
                  <a:lnTo>
                    <a:pt x="8" y="98"/>
                  </a:lnTo>
                  <a:lnTo>
                    <a:pt x="7" y="110"/>
                  </a:lnTo>
                  <a:lnTo>
                    <a:pt x="7" y="110"/>
                  </a:lnTo>
                  <a:lnTo>
                    <a:pt x="7" y="125"/>
                  </a:lnTo>
                  <a:lnTo>
                    <a:pt x="7" y="125"/>
                  </a:lnTo>
                  <a:lnTo>
                    <a:pt x="5" y="155"/>
                  </a:lnTo>
                  <a:lnTo>
                    <a:pt x="5" y="155"/>
                  </a:lnTo>
                  <a:lnTo>
                    <a:pt x="2" y="220"/>
                  </a:lnTo>
                  <a:lnTo>
                    <a:pt x="0" y="288"/>
                  </a:lnTo>
                  <a:lnTo>
                    <a:pt x="0" y="357"/>
                  </a:lnTo>
                  <a:lnTo>
                    <a:pt x="1" y="427"/>
                  </a:lnTo>
                  <a:lnTo>
                    <a:pt x="1" y="427"/>
                  </a:lnTo>
                  <a:lnTo>
                    <a:pt x="5" y="561"/>
                  </a:lnTo>
                  <a:lnTo>
                    <a:pt x="9" y="675"/>
                  </a:lnTo>
                  <a:lnTo>
                    <a:pt x="9" y="675"/>
                  </a:lnTo>
                  <a:lnTo>
                    <a:pt x="14" y="782"/>
                  </a:lnTo>
                  <a:lnTo>
                    <a:pt x="14" y="782"/>
                  </a:lnTo>
                  <a:lnTo>
                    <a:pt x="19" y="888"/>
                  </a:lnTo>
                  <a:lnTo>
                    <a:pt x="19" y="888"/>
                  </a:lnTo>
                  <a:lnTo>
                    <a:pt x="23" y="1002"/>
                  </a:lnTo>
                  <a:lnTo>
                    <a:pt x="23" y="1002"/>
                  </a:lnTo>
                  <a:lnTo>
                    <a:pt x="25" y="1067"/>
                  </a:lnTo>
                  <a:lnTo>
                    <a:pt x="28" y="1101"/>
                  </a:lnTo>
                  <a:lnTo>
                    <a:pt x="30" y="1136"/>
                  </a:lnTo>
                  <a:lnTo>
                    <a:pt x="30" y="1136"/>
                  </a:lnTo>
                  <a:lnTo>
                    <a:pt x="35" y="1171"/>
                  </a:lnTo>
                  <a:lnTo>
                    <a:pt x="40" y="1206"/>
                  </a:lnTo>
                  <a:lnTo>
                    <a:pt x="47" y="1240"/>
                  </a:lnTo>
                  <a:lnTo>
                    <a:pt x="57" y="1275"/>
                  </a:lnTo>
                  <a:lnTo>
                    <a:pt x="57" y="1275"/>
                  </a:lnTo>
                  <a:lnTo>
                    <a:pt x="68" y="1308"/>
                  </a:lnTo>
                  <a:lnTo>
                    <a:pt x="81" y="1340"/>
                  </a:lnTo>
                  <a:lnTo>
                    <a:pt x="81" y="1340"/>
                  </a:lnTo>
                  <a:lnTo>
                    <a:pt x="87" y="1354"/>
                  </a:lnTo>
                  <a:lnTo>
                    <a:pt x="87" y="1354"/>
                  </a:lnTo>
                  <a:lnTo>
                    <a:pt x="95" y="1370"/>
                  </a:lnTo>
                  <a:lnTo>
                    <a:pt x="95" y="1370"/>
                  </a:lnTo>
                  <a:lnTo>
                    <a:pt x="103" y="1383"/>
                  </a:lnTo>
                  <a:lnTo>
                    <a:pt x="103" y="1383"/>
                  </a:lnTo>
                  <a:lnTo>
                    <a:pt x="108" y="1391"/>
                  </a:lnTo>
                  <a:lnTo>
                    <a:pt x="108" y="1391"/>
                  </a:lnTo>
                  <a:lnTo>
                    <a:pt x="111" y="1397"/>
                  </a:lnTo>
                  <a:lnTo>
                    <a:pt x="111" y="1397"/>
                  </a:lnTo>
                  <a:lnTo>
                    <a:pt x="118" y="1408"/>
                  </a:lnTo>
                  <a:lnTo>
                    <a:pt x="126" y="1419"/>
                  </a:lnTo>
                  <a:lnTo>
                    <a:pt x="126" y="1419"/>
                  </a:lnTo>
                  <a:lnTo>
                    <a:pt x="137" y="1432"/>
                  </a:lnTo>
                  <a:lnTo>
                    <a:pt x="137" y="1432"/>
                  </a:lnTo>
                  <a:lnTo>
                    <a:pt x="150" y="1448"/>
                  </a:lnTo>
                  <a:lnTo>
                    <a:pt x="150" y="1448"/>
                  </a:lnTo>
                  <a:lnTo>
                    <a:pt x="163" y="1459"/>
                  </a:lnTo>
                  <a:lnTo>
                    <a:pt x="163" y="1459"/>
                  </a:lnTo>
                  <a:lnTo>
                    <a:pt x="177" y="1467"/>
                  </a:lnTo>
                  <a:lnTo>
                    <a:pt x="177" y="1467"/>
                  </a:lnTo>
                  <a:lnTo>
                    <a:pt x="192" y="1476"/>
                  </a:lnTo>
                  <a:lnTo>
                    <a:pt x="192" y="1476"/>
                  </a:lnTo>
                  <a:lnTo>
                    <a:pt x="183" y="1462"/>
                  </a:lnTo>
                  <a:lnTo>
                    <a:pt x="183" y="1462"/>
                  </a:lnTo>
                  <a:lnTo>
                    <a:pt x="173" y="1449"/>
                  </a:lnTo>
                  <a:lnTo>
                    <a:pt x="173" y="1449"/>
                  </a:lnTo>
                  <a:lnTo>
                    <a:pt x="163" y="1436"/>
                  </a:lnTo>
                  <a:lnTo>
                    <a:pt x="163" y="1436"/>
                  </a:lnTo>
                  <a:lnTo>
                    <a:pt x="151" y="1420"/>
                  </a:lnTo>
                  <a:lnTo>
                    <a:pt x="151" y="1420"/>
                  </a:lnTo>
                  <a:lnTo>
                    <a:pt x="140" y="1406"/>
                  </a:lnTo>
                  <a:lnTo>
                    <a:pt x="140" y="1406"/>
                  </a:lnTo>
                  <a:lnTo>
                    <a:pt x="127" y="1386"/>
                  </a:lnTo>
                  <a:lnTo>
                    <a:pt x="127" y="1386"/>
                  </a:lnTo>
                  <a:lnTo>
                    <a:pt x="123" y="1381"/>
                  </a:lnTo>
                  <a:lnTo>
                    <a:pt x="123" y="1381"/>
                  </a:lnTo>
                  <a:lnTo>
                    <a:pt x="120" y="1374"/>
                  </a:lnTo>
                  <a:lnTo>
                    <a:pt x="120" y="1374"/>
                  </a:lnTo>
                  <a:lnTo>
                    <a:pt x="111" y="1360"/>
                  </a:lnTo>
                  <a:lnTo>
                    <a:pt x="111" y="1360"/>
                  </a:lnTo>
                  <a:lnTo>
                    <a:pt x="105" y="1347"/>
                  </a:lnTo>
                  <a:lnTo>
                    <a:pt x="105" y="1347"/>
                  </a:lnTo>
                  <a:lnTo>
                    <a:pt x="98" y="1332"/>
                  </a:lnTo>
                  <a:lnTo>
                    <a:pt x="98" y="1332"/>
                  </a:lnTo>
                  <a:lnTo>
                    <a:pt x="86" y="1301"/>
                  </a:lnTo>
                  <a:lnTo>
                    <a:pt x="75" y="1269"/>
                  </a:lnTo>
                  <a:lnTo>
                    <a:pt x="75" y="1269"/>
                  </a:lnTo>
                  <a:lnTo>
                    <a:pt x="66" y="1237"/>
                  </a:lnTo>
                  <a:lnTo>
                    <a:pt x="59" y="1203"/>
                  </a:lnTo>
                  <a:lnTo>
                    <a:pt x="53" y="1169"/>
                  </a:lnTo>
                  <a:lnTo>
                    <a:pt x="49" y="1133"/>
                  </a:lnTo>
                  <a:lnTo>
                    <a:pt x="49" y="1133"/>
                  </a:lnTo>
                  <a:lnTo>
                    <a:pt x="47" y="1099"/>
                  </a:lnTo>
                  <a:lnTo>
                    <a:pt x="45" y="1065"/>
                  </a:lnTo>
                  <a:lnTo>
                    <a:pt x="42" y="1001"/>
                  </a:lnTo>
                  <a:lnTo>
                    <a:pt x="42" y="1001"/>
                  </a:lnTo>
                  <a:lnTo>
                    <a:pt x="38" y="888"/>
                  </a:lnTo>
                  <a:lnTo>
                    <a:pt x="38" y="888"/>
                  </a:lnTo>
                  <a:lnTo>
                    <a:pt x="34" y="780"/>
                  </a:lnTo>
                  <a:lnTo>
                    <a:pt x="34" y="780"/>
                  </a:lnTo>
                  <a:lnTo>
                    <a:pt x="29" y="674"/>
                  </a:lnTo>
                  <a:lnTo>
                    <a:pt x="29" y="674"/>
                  </a:lnTo>
                  <a:lnTo>
                    <a:pt x="24" y="561"/>
                  </a:lnTo>
                  <a:lnTo>
                    <a:pt x="20" y="427"/>
                  </a:lnTo>
                  <a:lnTo>
                    <a:pt x="20" y="427"/>
                  </a:lnTo>
                  <a:lnTo>
                    <a:pt x="19" y="357"/>
                  </a:lnTo>
                  <a:lnTo>
                    <a:pt x="19" y="288"/>
                  </a:lnTo>
                  <a:lnTo>
                    <a:pt x="22" y="220"/>
                  </a:lnTo>
                  <a:lnTo>
                    <a:pt x="24" y="157"/>
                  </a:lnTo>
                  <a:lnTo>
                    <a:pt x="24" y="157"/>
                  </a:lnTo>
                  <a:lnTo>
                    <a:pt x="25" y="126"/>
                  </a:lnTo>
                  <a:lnTo>
                    <a:pt x="25" y="126"/>
                  </a:lnTo>
                  <a:lnTo>
                    <a:pt x="26" y="112"/>
                  </a:lnTo>
                  <a:lnTo>
                    <a:pt x="26" y="112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29" y="87"/>
                  </a:lnTo>
                  <a:lnTo>
                    <a:pt x="29" y="87"/>
                  </a:lnTo>
                  <a:lnTo>
                    <a:pt x="30" y="70"/>
                  </a:lnTo>
                  <a:lnTo>
                    <a:pt x="30" y="70"/>
                  </a:lnTo>
                  <a:lnTo>
                    <a:pt x="31" y="51"/>
                  </a:lnTo>
                  <a:lnTo>
                    <a:pt x="31" y="34"/>
                  </a:lnTo>
                  <a:lnTo>
                    <a:pt x="30" y="17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286A8893-F206-7885-3D38-FFF1F6AE6C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8" y="932"/>
              <a:ext cx="140" cy="1587"/>
            </a:xfrm>
            <a:custGeom>
              <a:avLst/>
              <a:gdLst>
                <a:gd name="T0" fmla="*/ 92 w 140"/>
                <a:gd name="T1" fmla="*/ 17 h 1587"/>
                <a:gd name="T2" fmla="*/ 83 w 140"/>
                <a:gd name="T3" fmla="*/ 69 h 1587"/>
                <a:gd name="T4" fmla="*/ 83 w 140"/>
                <a:gd name="T5" fmla="*/ 86 h 1587"/>
                <a:gd name="T6" fmla="*/ 81 w 140"/>
                <a:gd name="T7" fmla="*/ 127 h 1587"/>
                <a:gd name="T8" fmla="*/ 78 w 140"/>
                <a:gd name="T9" fmla="*/ 159 h 1587"/>
                <a:gd name="T10" fmla="*/ 58 w 140"/>
                <a:gd name="T11" fmla="*/ 372 h 1587"/>
                <a:gd name="T12" fmla="*/ 26 w 140"/>
                <a:gd name="T13" fmla="*/ 587 h 1587"/>
                <a:gd name="T14" fmla="*/ 11 w 140"/>
                <a:gd name="T15" fmla="*/ 707 h 1587"/>
                <a:gd name="T16" fmla="*/ 2 w 140"/>
                <a:gd name="T17" fmla="*/ 790 h 1587"/>
                <a:gd name="T18" fmla="*/ 1 w 140"/>
                <a:gd name="T19" fmla="*/ 813 h 1587"/>
                <a:gd name="T20" fmla="*/ 0 w 140"/>
                <a:gd name="T21" fmla="*/ 853 h 1587"/>
                <a:gd name="T22" fmla="*/ 1 w 140"/>
                <a:gd name="T23" fmla="*/ 937 h 1587"/>
                <a:gd name="T24" fmla="*/ 2 w 140"/>
                <a:gd name="T25" fmla="*/ 965 h 1587"/>
                <a:gd name="T26" fmla="*/ 7 w 140"/>
                <a:gd name="T27" fmla="*/ 1010 h 1587"/>
                <a:gd name="T28" fmla="*/ 9 w 140"/>
                <a:gd name="T29" fmla="*/ 1025 h 1587"/>
                <a:gd name="T30" fmla="*/ 20 w 140"/>
                <a:gd name="T31" fmla="*/ 1092 h 1587"/>
                <a:gd name="T32" fmla="*/ 42 w 140"/>
                <a:gd name="T33" fmla="*/ 1198 h 1587"/>
                <a:gd name="T34" fmla="*/ 77 w 140"/>
                <a:gd name="T35" fmla="*/ 1343 h 1587"/>
                <a:gd name="T36" fmla="*/ 103 w 140"/>
                <a:gd name="T37" fmla="*/ 1446 h 1587"/>
                <a:gd name="T38" fmla="*/ 106 w 140"/>
                <a:gd name="T39" fmla="*/ 1463 h 1587"/>
                <a:gd name="T40" fmla="*/ 115 w 140"/>
                <a:gd name="T41" fmla="*/ 1503 h 1587"/>
                <a:gd name="T42" fmla="*/ 117 w 140"/>
                <a:gd name="T43" fmla="*/ 1520 h 1587"/>
                <a:gd name="T44" fmla="*/ 132 w 140"/>
                <a:gd name="T45" fmla="*/ 1571 h 1587"/>
                <a:gd name="T46" fmla="*/ 140 w 140"/>
                <a:gd name="T47" fmla="*/ 1570 h 1587"/>
                <a:gd name="T48" fmla="*/ 137 w 140"/>
                <a:gd name="T49" fmla="*/ 1517 h 1587"/>
                <a:gd name="T50" fmla="*/ 133 w 140"/>
                <a:gd name="T51" fmla="*/ 1500 h 1587"/>
                <a:gd name="T52" fmla="*/ 124 w 140"/>
                <a:gd name="T53" fmla="*/ 1460 h 1587"/>
                <a:gd name="T54" fmla="*/ 121 w 140"/>
                <a:gd name="T55" fmla="*/ 1443 h 1587"/>
                <a:gd name="T56" fmla="*/ 97 w 140"/>
                <a:gd name="T57" fmla="*/ 1338 h 1587"/>
                <a:gd name="T58" fmla="*/ 60 w 140"/>
                <a:gd name="T59" fmla="*/ 1194 h 1587"/>
                <a:gd name="T60" fmla="*/ 38 w 140"/>
                <a:gd name="T61" fmla="*/ 1088 h 1587"/>
                <a:gd name="T62" fmla="*/ 29 w 140"/>
                <a:gd name="T63" fmla="*/ 1023 h 1587"/>
                <a:gd name="T64" fmla="*/ 26 w 140"/>
                <a:gd name="T65" fmla="*/ 1007 h 1587"/>
                <a:gd name="T66" fmla="*/ 21 w 140"/>
                <a:gd name="T67" fmla="*/ 963 h 1587"/>
                <a:gd name="T68" fmla="*/ 20 w 140"/>
                <a:gd name="T69" fmla="*/ 936 h 1587"/>
                <a:gd name="T70" fmla="*/ 18 w 140"/>
                <a:gd name="T71" fmla="*/ 853 h 1587"/>
                <a:gd name="T72" fmla="*/ 19 w 140"/>
                <a:gd name="T73" fmla="*/ 814 h 1587"/>
                <a:gd name="T74" fmla="*/ 21 w 140"/>
                <a:gd name="T75" fmla="*/ 791 h 1587"/>
                <a:gd name="T76" fmla="*/ 29 w 140"/>
                <a:gd name="T77" fmla="*/ 709 h 1587"/>
                <a:gd name="T78" fmla="*/ 45 w 140"/>
                <a:gd name="T79" fmla="*/ 590 h 1587"/>
                <a:gd name="T80" fmla="*/ 76 w 140"/>
                <a:gd name="T81" fmla="*/ 375 h 1587"/>
                <a:gd name="T82" fmla="*/ 98 w 140"/>
                <a:gd name="T83" fmla="*/ 160 h 1587"/>
                <a:gd name="T84" fmla="*/ 99 w 140"/>
                <a:gd name="T85" fmla="*/ 129 h 1587"/>
                <a:gd name="T86" fmla="*/ 101 w 140"/>
                <a:gd name="T87" fmla="*/ 87 h 1587"/>
                <a:gd name="T88" fmla="*/ 103 w 140"/>
                <a:gd name="T89" fmla="*/ 70 h 1587"/>
                <a:gd name="T90" fmla="*/ 99 w 140"/>
                <a:gd name="T91" fmla="*/ 1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0" h="1587">
                  <a:moveTo>
                    <a:pt x="97" y="0"/>
                  </a:moveTo>
                  <a:lnTo>
                    <a:pt x="97" y="0"/>
                  </a:lnTo>
                  <a:lnTo>
                    <a:pt x="92" y="17"/>
                  </a:lnTo>
                  <a:lnTo>
                    <a:pt x="88" y="33"/>
                  </a:lnTo>
                  <a:lnTo>
                    <a:pt x="86" y="50"/>
                  </a:lnTo>
                  <a:lnTo>
                    <a:pt x="83" y="69"/>
                  </a:lnTo>
                  <a:lnTo>
                    <a:pt x="83" y="69"/>
                  </a:lnTo>
                  <a:lnTo>
                    <a:pt x="83" y="86"/>
                  </a:lnTo>
                  <a:lnTo>
                    <a:pt x="83" y="86"/>
                  </a:lnTo>
                  <a:lnTo>
                    <a:pt x="82" y="98"/>
                  </a:lnTo>
                  <a:lnTo>
                    <a:pt x="82" y="98"/>
                  </a:lnTo>
                  <a:lnTo>
                    <a:pt x="81" y="127"/>
                  </a:lnTo>
                  <a:lnTo>
                    <a:pt x="81" y="127"/>
                  </a:lnTo>
                  <a:lnTo>
                    <a:pt x="78" y="159"/>
                  </a:lnTo>
                  <a:lnTo>
                    <a:pt x="78" y="159"/>
                  </a:lnTo>
                  <a:lnTo>
                    <a:pt x="72" y="227"/>
                  </a:lnTo>
                  <a:lnTo>
                    <a:pt x="66" y="298"/>
                  </a:lnTo>
                  <a:lnTo>
                    <a:pt x="58" y="372"/>
                  </a:lnTo>
                  <a:lnTo>
                    <a:pt x="48" y="447"/>
                  </a:lnTo>
                  <a:lnTo>
                    <a:pt x="48" y="447"/>
                  </a:lnTo>
                  <a:lnTo>
                    <a:pt x="26" y="587"/>
                  </a:lnTo>
                  <a:lnTo>
                    <a:pt x="26" y="587"/>
                  </a:lnTo>
                  <a:lnTo>
                    <a:pt x="17" y="650"/>
                  </a:lnTo>
                  <a:lnTo>
                    <a:pt x="11" y="707"/>
                  </a:lnTo>
                  <a:lnTo>
                    <a:pt x="11" y="707"/>
                  </a:lnTo>
                  <a:lnTo>
                    <a:pt x="5" y="755"/>
                  </a:lnTo>
                  <a:lnTo>
                    <a:pt x="2" y="790"/>
                  </a:lnTo>
                  <a:lnTo>
                    <a:pt x="2" y="790"/>
                  </a:lnTo>
                  <a:lnTo>
                    <a:pt x="1" y="813"/>
                  </a:lnTo>
                  <a:lnTo>
                    <a:pt x="1" y="813"/>
                  </a:lnTo>
                  <a:lnTo>
                    <a:pt x="1" y="821"/>
                  </a:lnTo>
                  <a:lnTo>
                    <a:pt x="1" y="821"/>
                  </a:lnTo>
                  <a:lnTo>
                    <a:pt x="0" y="853"/>
                  </a:lnTo>
                  <a:lnTo>
                    <a:pt x="0" y="853"/>
                  </a:lnTo>
                  <a:lnTo>
                    <a:pt x="0" y="889"/>
                  </a:lnTo>
                  <a:lnTo>
                    <a:pt x="1" y="937"/>
                  </a:lnTo>
                  <a:lnTo>
                    <a:pt x="1" y="937"/>
                  </a:lnTo>
                  <a:lnTo>
                    <a:pt x="2" y="965"/>
                  </a:lnTo>
                  <a:lnTo>
                    <a:pt x="2" y="965"/>
                  </a:lnTo>
                  <a:lnTo>
                    <a:pt x="6" y="994"/>
                  </a:lnTo>
                  <a:lnTo>
                    <a:pt x="6" y="994"/>
                  </a:lnTo>
                  <a:lnTo>
                    <a:pt x="7" y="1010"/>
                  </a:lnTo>
                  <a:lnTo>
                    <a:pt x="7" y="1010"/>
                  </a:lnTo>
                  <a:lnTo>
                    <a:pt x="9" y="1025"/>
                  </a:lnTo>
                  <a:lnTo>
                    <a:pt x="9" y="1025"/>
                  </a:lnTo>
                  <a:lnTo>
                    <a:pt x="14" y="1058"/>
                  </a:lnTo>
                  <a:lnTo>
                    <a:pt x="14" y="1058"/>
                  </a:lnTo>
                  <a:lnTo>
                    <a:pt x="20" y="1092"/>
                  </a:lnTo>
                  <a:lnTo>
                    <a:pt x="26" y="1126"/>
                  </a:lnTo>
                  <a:lnTo>
                    <a:pt x="42" y="1198"/>
                  </a:lnTo>
                  <a:lnTo>
                    <a:pt x="42" y="1198"/>
                  </a:lnTo>
                  <a:lnTo>
                    <a:pt x="60" y="1270"/>
                  </a:lnTo>
                  <a:lnTo>
                    <a:pt x="77" y="1343"/>
                  </a:lnTo>
                  <a:lnTo>
                    <a:pt x="77" y="1343"/>
                  </a:lnTo>
                  <a:lnTo>
                    <a:pt x="95" y="1412"/>
                  </a:lnTo>
                  <a:lnTo>
                    <a:pt x="95" y="1412"/>
                  </a:lnTo>
                  <a:lnTo>
                    <a:pt x="103" y="1446"/>
                  </a:lnTo>
                  <a:lnTo>
                    <a:pt x="103" y="1446"/>
                  </a:lnTo>
                  <a:lnTo>
                    <a:pt x="106" y="1463"/>
                  </a:lnTo>
                  <a:lnTo>
                    <a:pt x="106" y="1463"/>
                  </a:lnTo>
                  <a:lnTo>
                    <a:pt x="110" y="1478"/>
                  </a:lnTo>
                  <a:lnTo>
                    <a:pt x="110" y="1478"/>
                  </a:lnTo>
                  <a:lnTo>
                    <a:pt x="115" y="1503"/>
                  </a:lnTo>
                  <a:lnTo>
                    <a:pt x="115" y="1503"/>
                  </a:lnTo>
                  <a:lnTo>
                    <a:pt x="117" y="1520"/>
                  </a:lnTo>
                  <a:lnTo>
                    <a:pt x="117" y="1520"/>
                  </a:lnTo>
                  <a:lnTo>
                    <a:pt x="122" y="1540"/>
                  </a:lnTo>
                  <a:lnTo>
                    <a:pt x="127" y="1556"/>
                  </a:lnTo>
                  <a:lnTo>
                    <a:pt x="132" y="1571"/>
                  </a:lnTo>
                  <a:lnTo>
                    <a:pt x="139" y="1587"/>
                  </a:lnTo>
                  <a:lnTo>
                    <a:pt x="139" y="1587"/>
                  </a:lnTo>
                  <a:lnTo>
                    <a:pt x="140" y="1570"/>
                  </a:lnTo>
                  <a:lnTo>
                    <a:pt x="140" y="1553"/>
                  </a:lnTo>
                  <a:lnTo>
                    <a:pt x="139" y="1536"/>
                  </a:lnTo>
                  <a:lnTo>
                    <a:pt x="137" y="1517"/>
                  </a:lnTo>
                  <a:lnTo>
                    <a:pt x="137" y="1517"/>
                  </a:lnTo>
                  <a:lnTo>
                    <a:pt x="133" y="1500"/>
                  </a:lnTo>
                  <a:lnTo>
                    <a:pt x="133" y="1500"/>
                  </a:lnTo>
                  <a:lnTo>
                    <a:pt x="128" y="1474"/>
                  </a:lnTo>
                  <a:lnTo>
                    <a:pt x="128" y="1474"/>
                  </a:lnTo>
                  <a:lnTo>
                    <a:pt x="124" y="1460"/>
                  </a:lnTo>
                  <a:lnTo>
                    <a:pt x="124" y="1460"/>
                  </a:lnTo>
                  <a:lnTo>
                    <a:pt x="121" y="1443"/>
                  </a:lnTo>
                  <a:lnTo>
                    <a:pt x="121" y="1443"/>
                  </a:lnTo>
                  <a:lnTo>
                    <a:pt x="114" y="1409"/>
                  </a:lnTo>
                  <a:lnTo>
                    <a:pt x="114" y="1409"/>
                  </a:lnTo>
                  <a:lnTo>
                    <a:pt x="97" y="1338"/>
                  </a:lnTo>
                  <a:lnTo>
                    <a:pt x="97" y="1338"/>
                  </a:lnTo>
                  <a:lnTo>
                    <a:pt x="78" y="1266"/>
                  </a:lnTo>
                  <a:lnTo>
                    <a:pt x="60" y="1194"/>
                  </a:lnTo>
                  <a:lnTo>
                    <a:pt x="60" y="1194"/>
                  </a:lnTo>
                  <a:lnTo>
                    <a:pt x="46" y="1122"/>
                  </a:lnTo>
                  <a:lnTo>
                    <a:pt x="38" y="1088"/>
                  </a:lnTo>
                  <a:lnTo>
                    <a:pt x="32" y="1054"/>
                  </a:lnTo>
                  <a:lnTo>
                    <a:pt x="32" y="1054"/>
                  </a:lnTo>
                  <a:lnTo>
                    <a:pt x="29" y="1023"/>
                  </a:lnTo>
                  <a:lnTo>
                    <a:pt x="29" y="1023"/>
                  </a:lnTo>
                  <a:lnTo>
                    <a:pt x="26" y="1007"/>
                  </a:lnTo>
                  <a:lnTo>
                    <a:pt x="26" y="1007"/>
                  </a:lnTo>
                  <a:lnTo>
                    <a:pt x="24" y="991"/>
                  </a:lnTo>
                  <a:lnTo>
                    <a:pt x="24" y="991"/>
                  </a:lnTo>
                  <a:lnTo>
                    <a:pt x="21" y="963"/>
                  </a:lnTo>
                  <a:lnTo>
                    <a:pt x="21" y="963"/>
                  </a:lnTo>
                  <a:lnTo>
                    <a:pt x="20" y="936"/>
                  </a:lnTo>
                  <a:lnTo>
                    <a:pt x="20" y="936"/>
                  </a:lnTo>
                  <a:lnTo>
                    <a:pt x="18" y="889"/>
                  </a:lnTo>
                  <a:lnTo>
                    <a:pt x="18" y="853"/>
                  </a:lnTo>
                  <a:lnTo>
                    <a:pt x="18" y="853"/>
                  </a:lnTo>
                  <a:lnTo>
                    <a:pt x="19" y="823"/>
                  </a:lnTo>
                  <a:lnTo>
                    <a:pt x="19" y="823"/>
                  </a:lnTo>
                  <a:lnTo>
                    <a:pt x="19" y="814"/>
                  </a:lnTo>
                  <a:lnTo>
                    <a:pt x="19" y="814"/>
                  </a:lnTo>
                  <a:lnTo>
                    <a:pt x="21" y="791"/>
                  </a:lnTo>
                  <a:lnTo>
                    <a:pt x="21" y="791"/>
                  </a:lnTo>
                  <a:lnTo>
                    <a:pt x="24" y="756"/>
                  </a:lnTo>
                  <a:lnTo>
                    <a:pt x="29" y="709"/>
                  </a:lnTo>
                  <a:lnTo>
                    <a:pt x="29" y="709"/>
                  </a:lnTo>
                  <a:lnTo>
                    <a:pt x="36" y="653"/>
                  </a:lnTo>
                  <a:lnTo>
                    <a:pt x="45" y="590"/>
                  </a:lnTo>
                  <a:lnTo>
                    <a:pt x="45" y="590"/>
                  </a:lnTo>
                  <a:lnTo>
                    <a:pt x="66" y="449"/>
                  </a:lnTo>
                  <a:lnTo>
                    <a:pt x="66" y="449"/>
                  </a:lnTo>
                  <a:lnTo>
                    <a:pt x="76" y="375"/>
                  </a:lnTo>
                  <a:lnTo>
                    <a:pt x="84" y="301"/>
                  </a:lnTo>
                  <a:lnTo>
                    <a:pt x="92" y="229"/>
                  </a:lnTo>
                  <a:lnTo>
                    <a:pt x="98" y="160"/>
                  </a:lnTo>
                  <a:lnTo>
                    <a:pt x="98" y="160"/>
                  </a:lnTo>
                  <a:lnTo>
                    <a:pt x="99" y="129"/>
                  </a:lnTo>
                  <a:lnTo>
                    <a:pt x="99" y="129"/>
                  </a:lnTo>
                  <a:lnTo>
                    <a:pt x="101" y="99"/>
                  </a:lnTo>
                  <a:lnTo>
                    <a:pt x="101" y="99"/>
                  </a:lnTo>
                  <a:lnTo>
                    <a:pt x="101" y="87"/>
                  </a:lnTo>
                  <a:lnTo>
                    <a:pt x="101" y="87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03" y="51"/>
                  </a:lnTo>
                  <a:lnTo>
                    <a:pt x="101" y="34"/>
                  </a:lnTo>
                  <a:lnTo>
                    <a:pt x="99" y="17"/>
                  </a:lnTo>
                  <a:lnTo>
                    <a:pt x="97" y="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C2034882-091D-F7D9-C603-484EAE3554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220" y="2443"/>
              <a:ext cx="468" cy="132"/>
            </a:xfrm>
            <a:custGeom>
              <a:avLst/>
              <a:gdLst>
                <a:gd name="T0" fmla="*/ 22 w 468"/>
                <a:gd name="T1" fmla="*/ 53 h 132"/>
                <a:gd name="T2" fmla="*/ 48 w 468"/>
                <a:gd name="T3" fmla="*/ 20 h 132"/>
                <a:gd name="T4" fmla="*/ 80 w 468"/>
                <a:gd name="T5" fmla="*/ 100 h 132"/>
                <a:gd name="T6" fmla="*/ 94 w 468"/>
                <a:gd name="T7" fmla="*/ 130 h 132"/>
                <a:gd name="T8" fmla="*/ 95 w 468"/>
                <a:gd name="T9" fmla="*/ 132 h 132"/>
                <a:gd name="T10" fmla="*/ 100 w 468"/>
                <a:gd name="T11" fmla="*/ 125 h 132"/>
                <a:gd name="T12" fmla="*/ 113 w 468"/>
                <a:gd name="T13" fmla="*/ 108 h 132"/>
                <a:gd name="T14" fmla="*/ 119 w 468"/>
                <a:gd name="T15" fmla="*/ 97 h 132"/>
                <a:gd name="T16" fmla="*/ 129 w 468"/>
                <a:gd name="T17" fmla="*/ 71 h 132"/>
                <a:gd name="T18" fmla="*/ 130 w 468"/>
                <a:gd name="T19" fmla="*/ 68 h 132"/>
                <a:gd name="T20" fmla="*/ 114 w 468"/>
                <a:gd name="T21" fmla="*/ 73 h 132"/>
                <a:gd name="T22" fmla="*/ 117 w 468"/>
                <a:gd name="T23" fmla="*/ 76 h 132"/>
                <a:gd name="T24" fmla="*/ 119 w 468"/>
                <a:gd name="T25" fmla="*/ 80 h 132"/>
                <a:gd name="T26" fmla="*/ 124 w 468"/>
                <a:gd name="T27" fmla="*/ 103 h 132"/>
                <a:gd name="T28" fmla="*/ 126 w 468"/>
                <a:gd name="T29" fmla="*/ 114 h 132"/>
                <a:gd name="T30" fmla="*/ 128 w 468"/>
                <a:gd name="T31" fmla="*/ 111 h 132"/>
                <a:gd name="T32" fmla="*/ 135 w 468"/>
                <a:gd name="T33" fmla="*/ 102 h 132"/>
                <a:gd name="T34" fmla="*/ 175 w 468"/>
                <a:gd name="T35" fmla="*/ 43 h 132"/>
                <a:gd name="T36" fmla="*/ 184 w 468"/>
                <a:gd name="T37" fmla="*/ 36 h 132"/>
                <a:gd name="T38" fmla="*/ 189 w 468"/>
                <a:gd name="T39" fmla="*/ 36 h 132"/>
                <a:gd name="T40" fmla="*/ 212 w 468"/>
                <a:gd name="T41" fmla="*/ 47 h 132"/>
                <a:gd name="T42" fmla="*/ 306 w 468"/>
                <a:gd name="T43" fmla="*/ 98 h 132"/>
                <a:gd name="T44" fmla="*/ 365 w 468"/>
                <a:gd name="T45" fmla="*/ 121 h 132"/>
                <a:gd name="T46" fmla="*/ 424 w 468"/>
                <a:gd name="T47" fmla="*/ 128 h 132"/>
                <a:gd name="T48" fmla="*/ 453 w 468"/>
                <a:gd name="T49" fmla="*/ 125 h 132"/>
                <a:gd name="T50" fmla="*/ 461 w 468"/>
                <a:gd name="T51" fmla="*/ 121 h 132"/>
                <a:gd name="T52" fmla="*/ 468 w 468"/>
                <a:gd name="T53" fmla="*/ 111 h 132"/>
                <a:gd name="T54" fmla="*/ 466 w 468"/>
                <a:gd name="T55" fmla="*/ 94 h 132"/>
                <a:gd name="T56" fmla="*/ 457 w 468"/>
                <a:gd name="T57" fmla="*/ 81 h 132"/>
                <a:gd name="T58" fmla="*/ 444 w 468"/>
                <a:gd name="T59" fmla="*/ 68 h 132"/>
                <a:gd name="T60" fmla="*/ 410 w 468"/>
                <a:gd name="T61" fmla="*/ 57 h 132"/>
                <a:gd name="T62" fmla="*/ 434 w 468"/>
                <a:gd name="T63" fmla="*/ 79 h 132"/>
                <a:gd name="T64" fmla="*/ 447 w 468"/>
                <a:gd name="T65" fmla="*/ 98 h 132"/>
                <a:gd name="T66" fmla="*/ 450 w 468"/>
                <a:gd name="T67" fmla="*/ 105 h 132"/>
                <a:gd name="T68" fmla="*/ 447 w 468"/>
                <a:gd name="T69" fmla="*/ 105 h 132"/>
                <a:gd name="T70" fmla="*/ 423 w 468"/>
                <a:gd name="T71" fmla="*/ 109 h 132"/>
                <a:gd name="T72" fmla="*/ 370 w 468"/>
                <a:gd name="T73" fmla="*/ 102 h 132"/>
                <a:gd name="T74" fmla="*/ 314 w 468"/>
                <a:gd name="T75" fmla="*/ 81 h 132"/>
                <a:gd name="T76" fmla="*/ 221 w 468"/>
                <a:gd name="T77" fmla="*/ 30 h 132"/>
                <a:gd name="T78" fmla="*/ 195 w 468"/>
                <a:gd name="T79" fmla="*/ 18 h 132"/>
                <a:gd name="T80" fmla="*/ 191 w 468"/>
                <a:gd name="T81" fmla="*/ 17 h 132"/>
                <a:gd name="T82" fmla="*/ 182 w 468"/>
                <a:gd name="T83" fmla="*/ 17 h 132"/>
                <a:gd name="T84" fmla="*/ 164 w 468"/>
                <a:gd name="T85" fmla="*/ 26 h 132"/>
                <a:gd name="T86" fmla="*/ 151 w 468"/>
                <a:gd name="T87" fmla="*/ 45 h 132"/>
                <a:gd name="T88" fmla="*/ 134 w 468"/>
                <a:gd name="T89" fmla="*/ 68 h 132"/>
                <a:gd name="T90" fmla="*/ 134 w 468"/>
                <a:gd name="T91" fmla="*/ 68 h 132"/>
                <a:gd name="T92" fmla="*/ 132 w 468"/>
                <a:gd name="T93" fmla="*/ 66 h 132"/>
                <a:gd name="T94" fmla="*/ 129 w 468"/>
                <a:gd name="T95" fmla="*/ 60 h 132"/>
                <a:gd name="T96" fmla="*/ 128 w 468"/>
                <a:gd name="T97" fmla="*/ 59 h 132"/>
                <a:gd name="T98" fmla="*/ 112 w 468"/>
                <a:gd name="T99" fmla="*/ 64 h 132"/>
                <a:gd name="T100" fmla="*/ 107 w 468"/>
                <a:gd name="T101" fmla="*/ 76 h 132"/>
                <a:gd name="T102" fmla="*/ 100 w 468"/>
                <a:gd name="T103" fmla="*/ 93 h 132"/>
                <a:gd name="T104" fmla="*/ 98 w 468"/>
                <a:gd name="T105" fmla="*/ 94 h 132"/>
                <a:gd name="T106" fmla="*/ 98 w 468"/>
                <a:gd name="T107" fmla="*/ 94 h 132"/>
                <a:gd name="T108" fmla="*/ 86 w 468"/>
                <a:gd name="T109" fmla="*/ 63 h 132"/>
                <a:gd name="T110" fmla="*/ 68 w 468"/>
                <a:gd name="T111" fmla="*/ 19 h 132"/>
                <a:gd name="T112" fmla="*/ 62 w 468"/>
                <a:gd name="T113" fmla="*/ 7 h 132"/>
                <a:gd name="T114" fmla="*/ 44 w 468"/>
                <a:gd name="T115" fmla="*/ 0 h 132"/>
                <a:gd name="T116" fmla="*/ 34 w 468"/>
                <a:gd name="T117" fmla="*/ 7 h 132"/>
                <a:gd name="T118" fmla="*/ 32 w 468"/>
                <a:gd name="T119" fmla="*/ 9 h 132"/>
                <a:gd name="T120" fmla="*/ 10 w 468"/>
                <a:gd name="T121" fmla="*/ 46 h 132"/>
                <a:gd name="T122" fmla="*/ 0 w 468"/>
                <a:gd name="T123" fmla="*/ 7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68" h="132">
                  <a:moveTo>
                    <a:pt x="0" y="79"/>
                  </a:moveTo>
                  <a:lnTo>
                    <a:pt x="0" y="79"/>
                  </a:lnTo>
                  <a:lnTo>
                    <a:pt x="22" y="53"/>
                  </a:lnTo>
                  <a:lnTo>
                    <a:pt x="22" y="53"/>
                  </a:lnTo>
                  <a:lnTo>
                    <a:pt x="44" y="25"/>
                  </a:lnTo>
                  <a:lnTo>
                    <a:pt x="44" y="25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68" y="70"/>
                  </a:lnTo>
                  <a:lnTo>
                    <a:pt x="68" y="70"/>
                  </a:lnTo>
                  <a:lnTo>
                    <a:pt x="80" y="100"/>
                  </a:lnTo>
                  <a:lnTo>
                    <a:pt x="80" y="100"/>
                  </a:lnTo>
                  <a:lnTo>
                    <a:pt x="86" y="114"/>
                  </a:lnTo>
                  <a:lnTo>
                    <a:pt x="86" y="114"/>
                  </a:lnTo>
                  <a:lnTo>
                    <a:pt x="92" y="127"/>
                  </a:lnTo>
                  <a:lnTo>
                    <a:pt x="94" y="130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5" y="132"/>
                  </a:lnTo>
                  <a:lnTo>
                    <a:pt x="96" y="131"/>
                  </a:lnTo>
                  <a:lnTo>
                    <a:pt x="96" y="131"/>
                  </a:lnTo>
                  <a:lnTo>
                    <a:pt x="100" y="125"/>
                  </a:lnTo>
                  <a:lnTo>
                    <a:pt x="100" y="125"/>
                  </a:lnTo>
                  <a:lnTo>
                    <a:pt x="108" y="114"/>
                  </a:lnTo>
                  <a:lnTo>
                    <a:pt x="108" y="114"/>
                  </a:lnTo>
                  <a:lnTo>
                    <a:pt x="113" y="108"/>
                  </a:lnTo>
                  <a:lnTo>
                    <a:pt x="113" y="108"/>
                  </a:lnTo>
                  <a:lnTo>
                    <a:pt x="115" y="103"/>
                  </a:lnTo>
                  <a:lnTo>
                    <a:pt x="115" y="103"/>
                  </a:lnTo>
                  <a:lnTo>
                    <a:pt x="119" y="97"/>
                  </a:lnTo>
                  <a:lnTo>
                    <a:pt x="119" y="97"/>
                  </a:lnTo>
                  <a:lnTo>
                    <a:pt x="125" y="83"/>
                  </a:lnTo>
                  <a:lnTo>
                    <a:pt x="125" y="83"/>
                  </a:lnTo>
                  <a:lnTo>
                    <a:pt x="129" y="71"/>
                  </a:lnTo>
                  <a:lnTo>
                    <a:pt x="129" y="71"/>
                  </a:lnTo>
                  <a:lnTo>
                    <a:pt x="130" y="69"/>
                  </a:lnTo>
                  <a:lnTo>
                    <a:pt x="130" y="69"/>
                  </a:lnTo>
                  <a:lnTo>
                    <a:pt x="130" y="68"/>
                  </a:lnTo>
                  <a:lnTo>
                    <a:pt x="130" y="68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3"/>
                  </a:lnTo>
                  <a:lnTo>
                    <a:pt x="114" y="74"/>
                  </a:lnTo>
                  <a:lnTo>
                    <a:pt x="114" y="74"/>
                  </a:lnTo>
                  <a:lnTo>
                    <a:pt x="117" y="76"/>
                  </a:lnTo>
                  <a:lnTo>
                    <a:pt x="117" y="76"/>
                  </a:lnTo>
                  <a:lnTo>
                    <a:pt x="118" y="77"/>
                  </a:lnTo>
                  <a:lnTo>
                    <a:pt x="118" y="79"/>
                  </a:lnTo>
                  <a:lnTo>
                    <a:pt x="118" y="79"/>
                  </a:lnTo>
                  <a:lnTo>
                    <a:pt x="119" y="80"/>
                  </a:lnTo>
                  <a:lnTo>
                    <a:pt x="119" y="80"/>
                  </a:lnTo>
                  <a:lnTo>
                    <a:pt x="121" y="86"/>
                  </a:lnTo>
                  <a:lnTo>
                    <a:pt x="121" y="86"/>
                  </a:lnTo>
                  <a:lnTo>
                    <a:pt x="124" y="103"/>
                  </a:lnTo>
                  <a:lnTo>
                    <a:pt x="124" y="103"/>
                  </a:lnTo>
                  <a:lnTo>
                    <a:pt x="125" y="110"/>
                  </a:lnTo>
                  <a:lnTo>
                    <a:pt x="125" y="113"/>
                  </a:lnTo>
                  <a:lnTo>
                    <a:pt x="126" y="114"/>
                  </a:lnTo>
                  <a:lnTo>
                    <a:pt x="126" y="114"/>
                  </a:lnTo>
                  <a:lnTo>
                    <a:pt x="126" y="113"/>
                  </a:lnTo>
                  <a:lnTo>
                    <a:pt x="126" y="113"/>
                  </a:lnTo>
                  <a:lnTo>
                    <a:pt x="128" y="111"/>
                  </a:lnTo>
                  <a:lnTo>
                    <a:pt x="128" y="111"/>
                  </a:lnTo>
                  <a:lnTo>
                    <a:pt x="131" y="105"/>
                  </a:lnTo>
                  <a:lnTo>
                    <a:pt x="131" y="105"/>
                  </a:lnTo>
                  <a:lnTo>
                    <a:pt x="135" y="102"/>
                  </a:lnTo>
                  <a:lnTo>
                    <a:pt x="135" y="102"/>
                  </a:lnTo>
                  <a:lnTo>
                    <a:pt x="166" y="56"/>
                  </a:lnTo>
                  <a:lnTo>
                    <a:pt x="166" y="56"/>
                  </a:lnTo>
                  <a:lnTo>
                    <a:pt x="175" y="43"/>
                  </a:lnTo>
                  <a:lnTo>
                    <a:pt x="175" y="43"/>
                  </a:lnTo>
                  <a:lnTo>
                    <a:pt x="181" y="37"/>
                  </a:lnTo>
                  <a:lnTo>
                    <a:pt x="181" y="37"/>
                  </a:lnTo>
                  <a:lnTo>
                    <a:pt x="184" y="36"/>
                  </a:lnTo>
                  <a:lnTo>
                    <a:pt x="187" y="36"/>
                  </a:lnTo>
                  <a:lnTo>
                    <a:pt x="187" y="36"/>
                  </a:lnTo>
                  <a:lnTo>
                    <a:pt x="189" y="36"/>
                  </a:lnTo>
                  <a:lnTo>
                    <a:pt x="189" y="36"/>
                  </a:lnTo>
                  <a:lnTo>
                    <a:pt x="195" y="39"/>
                  </a:lnTo>
                  <a:lnTo>
                    <a:pt x="195" y="39"/>
                  </a:lnTo>
                  <a:lnTo>
                    <a:pt x="212" y="47"/>
                  </a:lnTo>
                  <a:lnTo>
                    <a:pt x="212" y="47"/>
                  </a:lnTo>
                  <a:lnTo>
                    <a:pt x="238" y="60"/>
                  </a:lnTo>
                  <a:lnTo>
                    <a:pt x="269" y="79"/>
                  </a:lnTo>
                  <a:lnTo>
                    <a:pt x="269" y="79"/>
                  </a:lnTo>
                  <a:lnTo>
                    <a:pt x="306" y="98"/>
                  </a:lnTo>
                  <a:lnTo>
                    <a:pt x="325" y="107"/>
                  </a:lnTo>
                  <a:lnTo>
                    <a:pt x="346" y="114"/>
                  </a:lnTo>
                  <a:lnTo>
                    <a:pt x="346" y="114"/>
                  </a:lnTo>
                  <a:lnTo>
                    <a:pt x="365" y="121"/>
                  </a:lnTo>
                  <a:lnTo>
                    <a:pt x="386" y="125"/>
                  </a:lnTo>
                  <a:lnTo>
                    <a:pt x="405" y="127"/>
                  </a:lnTo>
                  <a:lnTo>
                    <a:pt x="424" y="128"/>
                  </a:lnTo>
                  <a:lnTo>
                    <a:pt x="424" y="128"/>
                  </a:lnTo>
                  <a:lnTo>
                    <a:pt x="440" y="127"/>
                  </a:lnTo>
                  <a:lnTo>
                    <a:pt x="440" y="127"/>
                  </a:lnTo>
                  <a:lnTo>
                    <a:pt x="446" y="126"/>
                  </a:lnTo>
                  <a:lnTo>
                    <a:pt x="453" y="125"/>
                  </a:lnTo>
                  <a:lnTo>
                    <a:pt x="453" y="125"/>
                  </a:lnTo>
                  <a:lnTo>
                    <a:pt x="457" y="122"/>
                  </a:lnTo>
                  <a:lnTo>
                    <a:pt x="461" y="121"/>
                  </a:lnTo>
                  <a:lnTo>
                    <a:pt x="461" y="121"/>
                  </a:lnTo>
                  <a:lnTo>
                    <a:pt x="464" y="117"/>
                  </a:lnTo>
                  <a:lnTo>
                    <a:pt x="467" y="115"/>
                  </a:lnTo>
                  <a:lnTo>
                    <a:pt x="467" y="115"/>
                  </a:lnTo>
                  <a:lnTo>
                    <a:pt x="468" y="111"/>
                  </a:lnTo>
                  <a:lnTo>
                    <a:pt x="468" y="108"/>
                  </a:lnTo>
                  <a:lnTo>
                    <a:pt x="468" y="102"/>
                  </a:lnTo>
                  <a:lnTo>
                    <a:pt x="468" y="102"/>
                  </a:lnTo>
                  <a:lnTo>
                    <a:pt x="466" y="94"/>
                  </a:lnTo>
                  <a:lnTo>
                    <a:pt x="466" y="94"/>
                  </a:lnTo>
                  <a:lnTo>
                    <a:pt x="463" y="90"/>
                  </a:lnTo>
                  <a:lnTo>
                    <a:pt x="463" y="90"/>
                  </a:lnTo>
                  <a:lnTo>
                    <a:pt x="457" y="81"/>
                  </a:lnTo>
                  <a:lnTo>
                    <a:pt x="457" y="81"/>
                  </a:lnTo>
                  <a:lnTo>
                    <a:pt x="451" y="74"/>
                  </a:lnTo>
                  <a:lnTo>
                    <a:pt x="444" y="68"/>
                  </a:lnTo>
                  <a:lnTo>
                    <a:pt x="444" y="68"/>
                  </a:lnTo>
                  <a:lnTo>
                    <a:pt x="435" y="64"/>
                  </a:lnTo>
                  <a:lnTo>
                    <a:pt x="428" y="60"/>
                  </a:lnTo>
                  <a:lnTo>
                    <a:pt x="420" y="58"/>
                  </a:lnTo>
                  <a:lnTo>
                    <a:pt x="410" y="57"/>
                  </a:lnTo>
                  <a:lnTo>
                    <a:pt x="410" y="57"/>
                  </a:lnTo>
                  <a:lnTo>
                    <a:pt x="417" y="62"/>
                  </a:lnTo>
                  <a:lnTo>
                    <a:pt x="424" y="68"/>
                  </a:lnTo>
                  <a:lnTo>
                    <a:pt x="434" y="79"/>
                  </a:lnTo>
                  <a:lnTo>
                    <a:pt x="434" y="79"/>
                  </a:lnTo>
                  <a:lnTo>
                    <a:pt x="443" y="91"/>
                  </a:lnTo>
                  <a:lnTo>
                    <a:pt x="443" y="91"/>
                  </a:lnTo>
                  <a:lnTo>
                    <a:pt x="447" y="98"/>
                  </a:lnTo>
                  <a:lnTo>
                    <a:pt x="447" y="98"/>
                  </a:lnTo>
                  <a:lnTo>
                    <a:pt x="449" y="102"/>
                  </a:lnTo>
                  <a:lnTo>
                    <a:pt x="449" y="102"/>
                  </a:lnTo>
                  <a:lnTo>
                    <a:pt x="450" y="105"/>
                  </a:lnTo>
                  <a:lnTo>
                    <a:pt x="450" y="105"/>
                  </a:lnTo>
                  <a:lnTo>
                    <a:pt x="450" y="105"/>
                  </a:lnTo>
                  <a:lnTo>
                    <a:pt x="450" y="105"/>
                  </a:lnTo>
                  <a:lnTo>
                    <a:pt x="447" y="105"/>
                  </a:lnTo>
                  <a:lnTo>
                    <a:pt x="447" y="105"/>
                  </a:lnTo>
                  <a:lnTo>
                    <a:pt x="438" y="108"/>
                  </a:lnTo>
                  <a:lnTo>
                    <a:pt x="438" y="108"/>
                  </a:lnTo>
                  <a:lnTo>
                    <a:pt x="423" y="109"/>
                  </a:lnTo>
                  <a:lnTo>
                    <a:pt x="423" y="109"/>
                  </a:lnTo>
                  <a:lnTo>
                    <a:pt x="407" y="109"/>
                  </a:lnTo>
                  <a:lnTo>
                    <a:pt x="389" y="107"/>
                  </a:lnTo>
                  <a:lnTo>
                    <a:pt x="370" y="102"/>
                  </a:lnTo>
                  <a:lnTo>
                    <a:pt x="352" y="97"/>
                  </a:lnTo>
                  <a:lnTo>
                    <a:pt x="352" y="97"/>
                  </a:lnTo>
                  <a:lnTo>
                    <a:pt x="332" y="90"/>
                  </a:lnTo>
                  <a:lnTo>
                    <a:pt x="314" y="81"/>
                  </a:lnTo>
                  <a:lnTo>
                    <a:pt x="279" y="62"/>
                  </a:lnTo>
                  <a:lnTo>
                    <a:pt x="279" y="62"/>
                  </a:lnTo>
                  <a:lnTo>
                    <a:pt x="247" y="45"/>
                  </a:lnTo>
                  <a:lnTo>
                    <a:pt x="221" y="30"/>
                  </a:lnTo>
                  <a:lnTo>
                    <a:pt x="221" y="30"/>
                  </a:lnTo>
                  <a:lnTo>
                    <a:pt x="203" y="22"/>
                  </a:lnTo>
                  <a:lnTo>
                    <a:pt x="203" y="22"/>
                  </a:lnTo>
                  <a:lnTo>
                    <a:pt x="195" y="18"/>
                  </a:lnTo>
                  <a:lnTo>
                    <a:pt x="195" y="18"/>
                  </a:lnTo>
                  <a:lnTo>
                    <a:pt x="194" y="18"/>
                  </a:lnTo>
                  <a:lnTo>
                    <a:pt x="194" y="18"/>
                  </a:lnTo>
                  <a:lnTo>
                    <a:pt x="191" y="17"/>
                  </a:lnTo>
                  <a:lnTo>
                    <a:pt x="191" y="17"/>
                  </a:lnTo>
                  <a:lnTo>
                    <a:pt x="187" y="17"/>
                  </a:lnTo>
                  <a:lnTo>
                    <a:pt x="182" y="17"/>
                  </a:lnTo>
                  <a:lnTo>
                    <a:pt x="182" y="17"/>
                  </a:lnTo>
                  <a:lnTo>
                    <a:pt x="176" y="18"/>
                  </a:lnTo>
                  <a:lnTo>
                    <a:pt x="170" y="22"/>
                  </a:lnTo>
                  <a:lnTo>
                    <a:pt x="170" y="22"/>
                  </a:lnTo>
                  <a:lnTo>
                    <a:pt x="164" y="26"/>
                  </a:lnTo>
                  <a:lnTo>
                    <a:pt x="159" y="31"/>
                  </a:lnTo>
                  <a:lnTo>
                    <a:pt x="159" y="31"/>
                  </a:lnTo>
                  <a:lnTo>
                    <a:pt x="151" y="45"/>
                  </a:lnTo>
                  <a:lnTo>
                    <a:pt x="151" y="45"/>
                  </a:lnTo>
                  <a:lnTo>
                    <a:pt x="140" y="60"/>
                  </a:lnTo>
                  <a:lnTo>
                    <a:pt x="140" y="60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4" y="68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32" y="66"/>
                  </a:lnTo>
                  <a:lnTo>
                    <a:pt x="129" y="62"/>
                  </a:lnTo>
                  <a:lnTo>
                    <a:pt x="129" y="60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28" y="59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2" y="64"/>
                  </a:lnTo>
                  <a:lnTo>
                    <a:pt x="111" y="66"/>
                  </a:lnTo>
                  <a:lnTo>
                    <a:pt x="111" y="66"/>
                  </a:lnTo>
                  <a:lnTo>
                    <a:pt x="107" y="76"/>
                  </a:lnTo>
                  <a:lnTo>
                    <a:pt x="107" y="76"/>
                  </a:lnTo>
                  <a:lnTo>
                    <a:pt x="102" y="87"/>
                  </a:lnTo>
                  <a:lnTo>
                    <a:pt x="102" y="87"/>
                  </a:lnTo>
                  <a:lnTo>
                    <a:pt x="100" y="93"/>
                  </a:lnTo>
                  <a:lnTo>
                    <a:pt x="100" y="93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4"/>
                  </a:lnTo>
                  <a:lnTo>
                    <a:pt x="98" y="93"/>
                  </a:lnTo>
                  <a:lnTo>
                    <a:pt x="98" y="93"/>
                  </a:lnTo>
                  <a:lnTo>
                    <a:pt x="86" y="63"/>
                  </a:lnTo>
                  <a:lnTo>
                    <a:pt x="86" y="63"/>
                  </a:lnTo>
                  <a:lnTo>
                    <a:pt x="74" y="34"/>
                  </a:lnTo>
                  <a:lnTo>
                    <a:pt x="74" y="34"/>
                  </a:lnTo>
                  <a:lnTo>
                    <a:pt x="68" y="19"/>
                  </a:lnTo>
                  <a:lnTo>
                    <a:pt x="68" y="19"/>
                  </a:lnTo>
                  <a:lnTo>
                    <a:pt x="66" y="13"/>
                  </a:lnTo>
                  <a:lnTo>
                    <a:pt x="62" y="7"/>
                  </a:lnTo>
                  <a:lnTo>
                    <a:pt x="62" y="7"/>
                  </a:lnTo>
                  <a:lnTo>
                    <a:pt x="57" y="2"/>
                  </a:lnTo>
                  <a:lnTo>
                    <a:pt x="51" y="0"/>
                  </a:lnTo>
                  <a:lnTo>
                    <a:pt x="51" y="0"/>
                  </a:lnTo>
                  <a:lnTo>
                    <a:pt x="44" y="0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2" y="9"/>
                  </a:lnTo>
                  <a:lnTo>
                    <a:pt x="32" y="9"/>
                  </a:lnTo>
                  <a:lnTo>
                    <a:pt x="29" y="13"/>
                  </a:lnTo>
                  <a:lnTo>
                    <a:pt x="29" y="13"/>
                  </a:lnTo>
                  <a:lnTo>
                    <a:pt x="17" y="30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4" y="62"/>
                  </a:lnTo>
                  <a:lnTo>
                    <a:pt x="0" y="79"/>
                  </a:lnTo>
                  <a:lnTo>
                    <a:pt x="0" y="7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8425D4D6-B996-95FC-7CE7-C0B1D2797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49" y="1306"/>
              <a:ext cx="662" cy="1216"/>
            </a:xfrm>
            <a:custGeom>
              <a:avLst/>
              <a:gdLst>
                <a:gd name="T0" fmla="*/ 195 w 662"/>
                <a:gd name="T1" fmla="*/ 86 h 1216"/>
                <a:gd name="T2" fmla="*/ 187 w 662"/>
                <a:gd name="T3" fmla="*/ 259 h 1216"/>
                <a:gd name="T4" fmla="*/ 205 w 662"/>
                <a:gd name="T5" fmla="*/ 716 h 1216"/>
                <a:gd name="T6" fmla="*/ 181 w 662"/>
                <a:gd name="T7" fmla="*/ 905 h 1216"/>
                <a:gd name="T8" fmla="*/ 105 w 662"/>
                <a:gd name="T9" fmla="*/ 1058 h 1216"/>
                <a:gd name="T10" fmla="*/ 19 w 662"/>
                <a:gd name="T11" fmla="*/ 1144 h 1216"/>
                <a:gd name="T12" fmla="*/ 1 w 662"/>
                <a:gd name="T13" fmla="*/ 1190 h 1216"/>
                <a:gd name="T14" fmla="*/ 20 w 662"/>
                <a:gd name="T15" fmla="*/ 1184 h 1216"/>
                <a:gd name="T16" fmla="*/ 105 w 662"/>
                <a:gd name="T17" fmla="*/ 1137 h 1216"/>
                <a:gd name="T18" fmla="*/ 100 w 662"/>
                <a:gd name="T19" fmla="*/ 1193 h 1216"/>
                <a:gd name="T20" fmla="*/ 132 w 662"/>
                <a:gd name="T21" fmla="*/ 1156 h 1216"/>
                <a:gd name="T22" fmla="*/ 152 w 662"/>
                <a:gd name="T23" fmla="*/ 1144 h 1216"/>
                <a:gd name="T24" fmla="*/ 173 w 662"/>
                <a:gd name="T25" fmla="*/ 1151 h 1216"/>
                <a:gd name="T26" fmla="*/ 173 w 662"/>
                <a:gd name="T27" fmla="*/ 1166 h 1216"/>
                <a:gd name="T28" fmla="*/ 184 w 662"/>
                <a:gd name="T29" fmla="*/ 1174 h 1216"/>
                <a:gd name="T30" fmla="*/ 226 w 662"/>
                <a:gd name="T31" fmla="*/ 1172 h 1216"/>
                <a:gd name="T32" fmla="*/ 245 w 662"/>
                <a:gd name="T33" fmla="*/ 1172 h 1216"/>
                <a:gd name="T34" fmla="*/ 260 w 662"/>
                <a:gd name="T35" fmla="*/ 1183 h 1216"/>
                <a:gd name="T36" fmla="*/ 250 w 662"/>
                <a:gd name="T37" fmla="*/ 1216 h 1216"/>
                <a:gd name="T38" fmla="*/ 323 w 662"/>
                <a:gd name="T39" fmla="*/ 1166 h 1216"/>
                <a:gd name="T40" fmla="*/ 420 w 662"/>
                <a:gd name="T41" fmla="*/ 1099 h 1216"/>
                <a:gd name="T42" fmla="*/ 444 w 662"/>
                <a:gd name="T43" fmla="*/ 1072 h 1216"/>
                <a:gd name="T44" fmla="*/ 474 w 662"/>
                <a:gd name="T45" fmla="*/ 1078 h 1216"/>
                <a:gd name="T46" fmla="*/ 483 w 662"/>
                <a:gd name="T47" fmla="*/ 1092 h 1216"/>
                <a:gd name="T48" fmla="*/ 546 w 662"/>
                <a:gd name="T49" fmla="*/ 1007 h 1216"/>
                <a:gd name="T50" fmla="*/ 575 w 662"/>
                <a:gd name="T51" fmla="*/ 1086 h 1216"/>
                <a:gd name="T52" fmla="*/ 581 w 662"/>
                <a:gd name="T53" fmla="*/ 1020 h 1216"/>
                <a:gd name="T54" fmla="*/ 585 w 662"/>
                <a:gd name="T55" fmla="*/ 992 h 1216"/>
                <a:gd name="T56" fmla="*/ 623 w 662"/>
                <a:gd name="T57" fmla="*/ 858 h 1216"/>
                <a:gd name="T58" fmla="*/ 661 w 662"/>
                <a:gd name="T59" fmla="*/ 723 h 1216"/>
                <a:gd name="T60" fmla="*/ 614 w 662"/>
                <a:gd name="T61" fmla="*/ 484 h 1216"/>
                <a:gd name="T62" fmla="*/ 576 w 662"/>
                <a:gd name="T63" fmla="*/ 376 h 1216"/>
                <a:gd name="T64" fmla="*/ 576 w 662"/>
                <a:gd name="T65" fmla="*/ 434 h 1216"/>
                <a:gd name="T66" fmla="*/ 638 w 662"/>
                <a:gd name="T67" fmla="*/ 644 h 1216"/>
                <a:gd name="T68" fmla="*/ 628 w 662"/>
                <a:gd name="T69" fmla="*/ 796 h 1216"/>
                <a:gd name="T70" fmla="*/ 573 w 662"/>
                <a:gd name="T71" fmla="*/ 954 h 1216"/>
                <a:gd name="T72" fmla="*/ 564 w 662"/>
                <a:gd name="T73" fmla="*/ 1001 h 1216"/>
                <a:gd name="T74" fmla="*/ 551 w 662"/>
                <a:gd name="T75" fmla="*/ 967 h 1216"/>
                <a:gd name="T76" fmla="*/ 540 w 662"/>
                <a:gd name="T77" fmla="*/ 981 h 1216"/>
                <a:gd name="T78" fmla="*/ 488 w 662"/>
                <a:gd name="T79" fmla="*/ 1052 h 1216"/>
                <a:gd name="T80" fmla="*/ 480 w 662"/>
                <a:gd name="T81" fmla="*/ 1026 h 1216"/>
                <a:gd name="T82" fmla="*/ 454 w 662"/>
                <a:gd name="T83" fmla="*/ 1041 h 1216"/>
                <a:gd name="T84" fmla="*/ 408 w 662"/>
                <a:gd name="T85" fmla="*/ 1085 h 1216"/>
                <a:gd name="T86" fmla="*/ 312 w 662"/>
                <a:gd name="T87" fmla="*/ 1150 h 1216"/>
                <a:gd name="T88" fmla="*/ 273 w 662"/>
                <a:gd name="T89" fmla="*/ 1168 h 1216"/>
                <a:gd name="T90" fmla="*/ 236 w 662"/>
                <a:gd name="T91" fmla="*/ 1153 h 1216"/>
                <a:gd name="T92" fmla="*/ 193 w 662"/>
                <a:gd name="T93" fmla="*/ 1156 h 1216"/>
                <a:gd name="T94" fmla="*/ 193 w 662"/>
                <a:gd name="T95" fmla="*/ 1151 h 1216"/>
                <a:gd name="T96" fmla="*/ 163 w 662"/>
                <a:gd name="T97" fmla="*/ 1125 h 1216"/>
                <a:gd name="T98" fmla="*/ 142 w 662"/>
                <a:gd name="T99" fmla="*/ 1127 h 1216"/>
                <a:gd name="T100" fmla="*/ 123 w 662"/>
                <a:gd name="T101" fmla="*/ 1143 h 1216"/>
                <a:gd name="T102" fmla="*/ 126 w 662"/>
                <a:gd name="T103" fmla="*/ 1110 h 1216"/>
                <a:gd name="T104" fmla="*/ 33 w 662"/>
                <a:gd name="T105" fmla="*/ 1156 h 1216"/>
                <a:gd name="T106" fmla="*/ 46 w 662"/>
                <a:gd name="T107" fmla="*/ 1142 h 1216"/>
                <a:gd name="T108" fmla="*/ 118 w 662"/>
                <a:gd name="T109" fmla="*/ 1070 h 1216"/>
                <a:gd name="T110" fmla="*/ 208 w 662"/>
                <a:gd name="T111" fmla="*/ 879 h 1216"/>
                <a:gd name="T112" fmla="*/ 224 w 662"/>
                <a:gd name="T113" fmla="*/ 682 h 1216"/>
                <a:gd name="T114" fmla="*/ 207 w 662"/>
                <a:gd name="T115" fmla="*/ 259 h 1216"/>
                <a:gd name="T116" fmla="*/ 214 w 662"/>
                <a:gd name="T117" fmla="*/ 87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62" h="1216">
                  <a:moveTo>
                    <a:pt x="212" y="0"/>
                  </a:moveTo>
                  <a:lnTo>
                    <a:pt x="212" y="0"/>
                  </a:lnTo>
                  <a:lnTo>
                    <a:pt x="205" y="17"/>
                  </a:lnTo>
                  <a:lnTo>
                    <a:pt x="202" y="32"/>
                  </a:lnTo>
                  <a:lnTo>
                    <a:pt x="198" y="49"/>
                  </a:lnTo>
                  <a:lnTo>
                    <a:pt x="196" y="69"/>
                  </a:lnTo>
                  <a:lnTo>
                    <a:pt x="196" y="69"/>
                  </a:lnTo>
                  <a:lnTo>
                    <a:pt x="195" y="86"/>
                  </a:lnTo>
                  <a:lnTo>
                    <a:pt x="195" y="86"/>
                  </a:lnTo>
                  <a:lnTo>
                    <a:pt x="193" y="98"/>
                  </a:lnTo>
                  <a:lnTo>
                    <a:pt x="193" y="98"/>
                  </a:lnTo>
                  <a:lnTo>
                    <a:pt x="193" y="114"/>
                  </a:lnTo>
                  <a:lnTo>
                    <a:pt x="193" y="114"/>
                  </a:lnTo>
                  <a:lnTo>
                    <a:pt x="191" y="142"/>
                  </a:lnTo>
                  <a:lnTo>
                    <a:pt x="191" y="142"/>
                  </a:lnTo>
                  <a:lnTo>
                    <a:pt x="189" y="199"/>
                  </a:lnTo>
                  <a:lnTo>
                    <a:pt x="189" y="199"/>
                  </a:lnTo>
                  <a:lnTo>
                    <a:pt x="187" y="259"/>
                  </a:lnTo>
                  <a:lnTo>
                    <a:pt x="187" y="321"/>
                  </a:lnTo>
                  <a:lnTo>
                    <a:pt x="189" y="386"/>
                  </a:lnTo>
                  <a:lnTo>
                    <a:pt x="190" y="450"/>
                  </a:lnTo>
                  <a:lnTo>
                    <a:pt x="190" y="450"/>
                  </a:lnTo>
                  <a:lnTo>
                    <a:pt x="195" y="517"/>
                  </a:lnTo>
                  <a:lnTo>
                    <a:pt x="198" y="583"/>
                  </a:lnTo>
                  <a:lnTo>
                    <a:pt x="203" y="650"/>
                  </a:lnTo>
                  <a:lnTo>
                    <a:pt x="204" y="683"/>
                  </a:lnTo>
                  <a:lnTo>
                    <a:pt x="205" y="716"/>
                  </a:lnTo>
                  <a:lnTo>
                    <a:pt x="205" y="716"/>
                  </a:lnTo>
                  <a:lnTo>
                    <a:pt x="204" y="748"/>
                  </a:lnTo>
                  <a:lnTo>
                    <a:pt x="203" y="781"/>
                  </a:lnTo>
                  <a:lnTo>
                    <a:pt x="203" y="781"/>
                  </a:lnTo>
                  <a:lnTo>
                    <a:pt x="199" y="813"/>
                  </a:lnTo>
                  <a:lnTo>
                    <a:pt x="195" y="844"/>
                  </a:lnTo>
                  <a:lnTo>
                    <a:pt x="195" y="844"/>
                  </a:lnTo>
                  <a:lnTo>
                    <a:pt x="189" y="875"/>
                  </a:lnTo>
                  <a:lnTo>
                    <a:pt x="181" y="905"/>
                  </a:lnTo>
                  <a:lnTo>
                    <a:pt x="172" y="934"/>
                  </a:lnTo>
                  <a:lnTo>
                    <a:pt x="161" y="962"/>
                  </a:lnTo>
                  <a:lnTo>
                    <a:pt x="161" y="962"/>
                  </a:lnTo>
                  <a:lnTo>
                    <a:pt x="149" y="989"/>
                  </a:lnTo>
                  <a:lnTo>
                    <a:pt x="135" y="1013"/>
                  </a:lnTo>
                  <a:lnTo>
                    <a:pt x="121" y="1036"/>
                  </a:lnTo>
                  <a:lnTo>
                    <a:pt x="113" y="1047"/>
                  </a:lnTo>
                  <a:lnTo>
                    <a:pt x="105" y="1058"/>
                  </a:lnTo>
                  <a:lnTo>
                    <a:pt x="105" y="1058"/>
                  </a:lnTo>
                  <a:lnTo>
                    <a:pt x="87" y="1076"/>
                  </a:lnTo>
                  <a:lnTo>
                    <a:pt x="67" y="1093"/>
                  </a:lnTo>
                  <a:lnTo>
                    <a:pt x="48" y="1110"/>
                  </a:lnTo>
                  <a:lnTo>
                    <a:pt x="40" y="1120"/>
                  </a:lnTo>
                  <a:lnTo>
                    <a:pt x="31" y="1128"/>
                  </a:lnTo>
                  <a:lnTo>
                    <a:pt x="31" y="1128"/>
                  </a:lnTo>
                  <a:lnTo>
                    <a:pt x="23" y="1139"/>
                  </a:lnTo>
                  <a:lnTo>
                    <a:pt x="23" y="1139"/>
                  </a:lnTo>
                  <a:lnTo>
                    <a:pt x="19" y="1144"/>
                  </a:lnTo>
                  <a:lnTo>
                    <a:pt x="18" y="1146"/>
                  </a:lnTo>
                  <a:lnTo>
                    <a:pt x="18" y="1146"/>
                  </a:lnTo>
                  <a:lnTo>
                    <a:pt x="15" y="1151"/>
                  </a:lnTo>
                  <a:lnTo>
                    <a:pt x="15" y="1151"/>
                  </a:lnTo>
                  <a:lnTo>
                    <a:pt x="10" y="1161"/>
                  </a:lnTo>
                  <a:lnTo>
                    <a:pt x="7" y="1171"/>
                  </a:lnTo>
                  <a:lnTo>
                    <a:pt x="7" y="1171"/>
                  </a:lnTo>
                  <a:lnTo>
                    <a:pt x="1" y="1188"/>
                  </a:lnTo>
                  <a:lnTo>
                    <a:pt x="1" y="1190"/>
                  </a:lnTo>
                  <a:lnTo>
                    <a:pt x="0" y="1191"/>
                  </a:lnTo>
                  <a:lnTo>
                    <a:pt x="0" y="1193"/>
                  </a:lnTo>
                  <a:lnTo>
                    <a:pt x="0" y="1193"/>
                  </a:lnTo>
                  <a:lnTo>
                    <a:pt x="1" y="1193"/>
                  </a:lnTo>
                  <a:lnTo>
                    <a:pt x="4" y="1190"/>
                  </a:lnTo>
                  <a:lnTo>
                    <a:pt x="4" y="1190"/>
                  </a:lnTo>
                  <a:lnTo>
                    <a:pt x="12" y="1188"/>
                  </a:lnTo>
                  <a:lnTo>
                    <a:pt x="12" y="1188"/>
                  </a:lnTo>
                  <a:lnTo>
                    <a:pt x="20" y="1184"/>
                  </a:lnTo>
                  <a:lnTo>
                    <a:pt x="20" y="1184"/>
                  </a:lnTo>
                  <a:lnTo>
                    <a:pt x="29" y="1180"/>
                  </a:lnTo>
                  <a:lnTo>
                    <a:pt x="29" y="1180"/>
                  </a:lnTo>
                  <a:lnTo>
                    <a:pt x="54" y="1167"/>
                  </a:lnTo>
                  <a:lnTo>
                    <a:pt x="54" y="1167"/>
                  </a:lnTo>
                  <a:lnTo>
                    <a:pt x="105" y="1142"/>
                  </a:lnTo>
                  <a:lnTo>
                    <a:pt x="105" y="1142"/>
                  </a:lnTo>
                  <a:lnTo>
                    <a:pt x="105" y="1142"/>
                  </a:lnTo>
                  <a:lnTo>
                    <a:pt x="105" y="1137"/>
                  </a:lnTo>
                  <a:lnTo>
                    <a:pt x="105" y="1137"/>
                  </a:lnTo>
                  <a:lnTo>
                    <a:pt x="105" y="1143"/>
                  </a:lnTo>
                  <a:lnTo>
                    <a:pt x="105" y="1143"/>
                  </a:lnTo>
                  <a:lnTo>
                    <a:pt x="100" y="1186"/>
                  </a:lnTo>
                  <a:lnTo>
                    <a:pt x="100" y="1186"/>
                  </a:lnTo>
                  <a:lnTo>
                    <a:pt x="100" y="1190"/>
                  </a:lnTo>
                  <a:lnTo>
                    <a:pt x="100" y="1190"/>
                  </a:lnTo>
                  <a:lnTo>
                    <a:pt x="99" y="1193"/>
                  </a:lnTo>
                  <a:lnTo>
                    <a:pt x="100" y="1193"/>
                  </a:lnTo>
                  <a:lnTo>
                    <a:pt x="100" y="1193"/>
                  </a:lnTo>
                  <a:lnTo>
                    <a:pt x="100" y="1193"/>
                  </a:lnTo>
                  <a:lnTo>
                    <a:pt x="105" y="1186"/>
                  </a:lnTo>
                  <a:lnTo>
                    <a:pt x="105" y="1186"/>
                  </a:lnTo>
                  <a:lnTo>
                    <a:pt x="113" y="1177"/>
                  </a:lnTo>
                  <a:lnTo>
                    <a:pt x="113" y="1177"/>
                  </a:lnTo>
                  <a:lnTo>
                    <a:pt x="122" y="1166"/>
                  </a:lnTo>
                  <a:lnTo>
                    <a:pt x="122" y="1166"/>
                  </a:lnTo>
                  <a:lnTo>
                    <a:pt x="132" y="1156"/>
                  </a:lnTo>
                  <a:lnTo>
                    <a:pt x="132" y="1156"/>
                  </a:lnTo>
                  <a:lnTo>
                    <a:pt x="136" y="1153"/>
                  </a:lnTo>
                  <a:lnTo>
                    <a:pt x="136" y="1153"/>
                  </a:lnTo>
                  <a:lnTo>
                    <a:pt x="138" y="1151"/>
                  </a:lnTo>
                  <a:lnTo>
                    <a:pt x="138" y="1151"/>
                  </a:lnTo>
                  <a:lnTo>
                    <a:pt x="144" y="1146"/>
                  </a:lnTo>
                  <a:lnTo>
                    <a:pt x="144" y="1146"/>
                  </a:lnTo>
                  <a:lnTo>
                    <a:pt x="152" y="1144"/>
                  </a:lnTo>
                  <a:lnTo>
                    <a:pt x="152" y="1144"/>
                  </a:lnTo>
                  <a:lnTo>
                    <a:pt x="156" y="1143"/>
                  </a:lnTo>
                  <a:lnTo>
                    <a:pt x="156" y="1143"/>
                  </a:lnTo>
                  <a:lnTo>
                    <a:pt x="157" y="1143"/>
                  </a:lnTo>
                  <a:lnTo>
                    <a:pt x="157" y="1143"/>
                  </a:lnTo>
                  <a:lnTo>
                    <a:pt x="159" y="1144"/>
                  </a:lnTo>
                  <a:lnTo>
                    <a:pt x="166" y="1145"/>
                  </a:lnTo>
                  <a:lnTo>
                    <a:pt x="166" y="1145"/>
                  </a:lnTo>
                  <a:lnTo>
                    <a:pt x="169" y="1148"/>
                  </a:lnTo>
                  <a:lnTo>
                    <a:pt x="173" y="1151"/>
                  </a:lnTo>
                  <a:lnTo>
                    <a:pt x="173" y="1151"/>
                  </a:lnTo>
                  <a:lnTo>
                    <a:pt x="175" y="1156"/>
                  </a:lnTo>
                  <a:lnTo>
                    <a:pt x="175" y="1156"/>
                  </a:lnTo>
                  <a:lnTo>
                    <a:pt x="175" y="1156"/>
                  </a:lnTo>
                  <a:lnTo>
                    <a:pt x="175" y="1157"/>
                  </a:lnTo>
                  <a:lnTo>
                    <a:pt x="175" y="1157"/>
                  </a:lnTo>
                  <a:lnTo>
                    <a:pt x="174" y="1160"/>
                  </a:lnTo>
                  <a:lnTo>
                    <a:pt x="174" y="1160"/>
                  </a:lnTo>
                  <a:lnTo>
                    <a:pt x="173" y="1166"/>
                  </a:lnTo>
                  <a:lnTo>
                    <a:pt x="173" y="1166"/>
                  </a:lnTo>
                  <a:lnTo>
                    <a:pt x="172" y="1170"/>
                  </a:lnTo>
                  <a:lnTo>
                    <a:pt x="172" y="1170"/>
                  </a:lnTo>
                  <a:lnTo>
                    <a:pt x="172" y="1170"/>
                  </a:lnTo>
                  <a:lnTo>
                    <a:pt x="172" y="1171"/>
                  </a:lnTo>
                  <a:lnTo>
                    <a:pt x="173" y="1171"/>
                  </a:lnTo>
                  <a:lnTo>
                    <a:pt x="173" y="1171"/>
                  </a:lnTo>
                  <a:lnTo>
                    <a:pt x="184" y="1174"/>
                  </a:lnTo>
                  <a:lnTo>
                    <a:pt x="184" y="1174"/>
                  </a:lnTo>
                  <a:lnTo>
                    <a:pt x="190" y="1176"/>
                  </a:lnTo>
                  <a:lnTo>
                    <a:pt x="190" y="1176"/>
                  </a:lnTo>
                  <a:lnTo>
                    <a:pt x="192" y="1176"/>
                  </a:lnTo>
                  <a:lnTo>
                    <a:pt x="195" y="1176"/>
                  </a:lnTo>
                  <a:lnTo>
                    <a:pt x="195" y="1176"/>
                  </a:lnTo>
                  <a:lnTo>
                    <a:pt x="202" y="1176"/>
                  </a:lnTo>
                  <a:lnTo>
                    <a:pt x="210" y="1174"/>
                  </a:lnTo>
                  <a:lnTo>
                    <a:pt x="210" y="1174"/>
                  </a:lnTo>
                  <a:lnTo>
                    <a:pt x="226" y="1172"/>
                  </a:lnTo>
                  <a:lnTo>
                    <a:pt x="226" y="1172"/>
                  </a:lnTo>
                  <a:lnTo>
                    <a:pt x="235" y="1171"/>
                  </a:lnTo>
                  <a:lnTo>
                    <a:pt x="237" y="1171"/>
                  </a:lnTo>
                  <a:lnTo>
                    <a:pt x="238" y="1171"/>
                  </a:lnTo>
                  <a:lnTo>
                    <a:pt x="238" y="1171"/>
                  </a:lnTo>
                  <a:lnTo>
                    <a:pt x="242" y="1171"/>
                  </a:lnTo>
                  <a:lnTo>
                    <a:pt x="242" y="1171"/>
                  </a:lnTo>
                  <a:lnTo>
                    <a:pt x="245" y="1172"/>
                  </a:lnTo>
                  <a:lnTo>
                    <a:pt x="245" y="1172"/>
                  </a:lnTo>
                  <a:lnTo>
                    <a:pt x="250" y="1174"/>
                  </a:lnTo>
                  <a:lnTo>
                    <a:pt x="255" y="1178"/>
                  </a:lnTo>
                  <a:lnTo>
                    <a:pt x="255" y="1178"/>
                  </a:lnTo>
                  <a:lnTo>
                    <a:pt x="259" y="1180"/>
                  </a:lnTo>
                  <a:lnTo>
                    <a:pt x="259" y="1180"/>
                  </a:lnTo>
                  <a:lnTo>
                    <a:pt x="260" y="1182"/>
                  </a:lnTo>
                  <a:lnTo>
                    <a:pt x="260" y="1182"/>
                  </a:lnTo>
                  <a:lnTo>
                    <a:pt x="260" y="1183"/>
                  </a:lnTo>
                  <a:lnTo>
                    <a:pt x="260" y="1183"/>
                  </a:lnTo>
                  <a:lnTo>
                    <a:pt x="260" y="1184"/>
                  </a:lnTo>
                  <a:lnTo>
                    <a:pt x="260" y="1184"/>
                  </a:lnTo>
                  <a:lnTo>
                    <a:pt x="260" y="1188"/>
                  </a:lnTo>
                  <a:lnTo>
                    <a:pt x="260" y="1188"/>
                  </a:lnTo>
                  <a:lnTo>
                    <a:pt x="253" y="1208"/>
                  </a:lnTo>
                  <a:lnTo>
                    <a:pt x="253" y="1208"/>
                  </a:lnTo>
                  <a:lnTo>
                    <a:pt x="250" y="1216"/>
                  </a:lnTo>
                  <a:lnTo>
                    <a:pt x="250" y="1216"/>
                  </a:lnTo>
                  <a:lnTo>
                    <a:pt x="250" y="1216"/>
                  </a:lnTo>
                  <a:lnTo>
                    <a:pt x="250" y="1216"/>
                  </a:lnTo>
                  <a:lnTo>
                    <a:pt x="252" y="1214"/>
                  </a:lnTo>
                  <a:lnTo>
                    <a:pt x="253" y="1214"/>
                  </a:lnTo>
                  <a:lnTo>
                    <a:pt x="253" y="1214"/>
                  </a:lnTo>
                  <a:lnTo>
                    <a:pt x="258" y="1211"/>
                  </a:lnTo>
                  <a:lnTo>
                    <a:pt x="258" y="1211"/>
                  </a:lnTo>
                  <a:lnTo>
                    <a:pt x="270" y="1202"/>
                  </a:lnTo>
                  <a:lnTo>
                    <a:pt x="270" y="1202"/>
                  </a:lnTo>
                  <a:lnTo>
                    <a:pt x="323" y="1166"/>
                  </a:lnTo>
                  <a:lnTo>
                    <a:pt x="323" y="1166"/>
                  </a:lnTo>
                  <a:lnTo>
                    <a:pt x="396" y="1116"/>
                  </a:lnTo>
                  <a:lnTo>
                    <a:pt x="396" y="1116"/>
                  </a:lnTo>
                  <a:lnTo>
                    <a:pt x="411" y="1105"/>
                  </a:lnTo>
                  <a:lnTo>
                    <a:pt x="411" y="1105"/>
                  </a:lnTo>
                  <a:lnTo>
                    <a:pt x="416" y="1103"/>
                  </a:lnTo>
                  <a:lnTo>
                    <a:pt x="417" y="1102"/>
                  </a:lnTo>
                  <a:lnTo>
                    <a:pt x="417" y="1102"/>
                  </a:lnTo>
                  <a:lnTo>
                    <a:pt x="420" y="1099"/>
                  </a:lnTo>
                  <a:lnTo>
                    <a:pt x="422" y="1098"/>
                  </a:lnTo>
                  <a:lnTo>
                    <a:pt x="424" y="1095"/>
                  </a:lnTo>
                  <a:lnTo>
                    <a:pt x="424" y="1095"/>
                  </a:lnTo>
                  <a:lnTo>
                    <a:pt x="425" y="1093"/>
                  </a:lnTo>
                  <a:lnTo>
                    <a:pt x="425" y="1093"/>
                  </a:lnTo>
                  <a:lnTo>
                    <a:pt x="428" y="1088"/>
                  </a:lnTo>
                  <a:lnTo>
                    <a:pt x="428" y="1088"/>
                  </a:lnTo>
                  <a:lnTo>
                    <a:pt x="436" y="1081"/>
                  </a:lnTo>
                  <a:lnTo>
                    <a:pt x="444" y="1072"/>
                  </a:lnTo>
                  <a:lnTo>
                    <a:pt x="454" y="1065"/>
                  </a:lnTo>
                  <a:lnTo>
                    <a:pt x="464" y="1058"/>
                  </a:lnTo>
                  <a:lnTo>
                    <a:pt x="467" y="1055"/>
                  </a:lnTo>
                  <a:lnTo>
                    <a:pt x="468" y="1054"/>
                  </a:lnTo>
                  <a:lnTo>
                    <a:pt x="468" y="1054"/>
                  </a:lnTo>
                  <a:lnTo>
                    <a:pt x="468" y="1054"/>
                  </a:lnTo>
                  <a:lnTo>
                    <a:pt x="468" y="1054"/>
                  </a:lnTo>
                  <a:lnTo>
                    <a:pt x="468" y="1054"/>
                  </a:lnTo>
                  <a:lnTo>
                    <a:pt x="474" y="1078"/>
                  </a:lnTo>
                  <a:lnTo>
                    <a:pt x="474" y="1078"/>
                  </a:lnTo>
                  <a:lnTo>
                    <a:pt x="479" y="1094"/>
                  </a:lnTo>
                  <a:lnTo>
                    <a:pt x="479" y="1095"/>
                  </a:lnTo>
                  <a:lnTo>
                    <a:pt x="479" y="1097"/>
                  </a:lnTo>
                  <a:lnTo>
                    <a:pt x="479" y="1097"/>
                  </a:lnTo>
                  <a:lnTo>
                    <a:pt x="480" y="1097"/>
                  </a:lnTo>
                  <a:lnTo>
                    <a:pt x="480" y="1095"/>
                  </a:lnTo>
                  <a:lnTo>
                    <a:pt x="483" y="1092"/>
                  </a:lnTo>
                  <a:lnTo>
                    <a:pt x="483" y="1092"/>
                  </a:lnTo>
                  <a:lnTo>
                    <a:pt x="488" y="1086"/>
                  </a:lnTo>
                  <a:lnTo>
                    <a:pt x="488" y="1086"/>
                  </a:lnTo>
                  <a:lnTo>
                    <a:pt x="539" y="1017"/>
                  </a:lnTo>
                  <a:lnTo>
                    <a:pt x="539" y="1017"/>
                  </a:lnTo>
                  <a:lnTo>
                    <a:pt x="543" y="1008"/>
                  </a:lnTo>
                  <a:lnTo>
                    <a:pt x="546" y="1006"/>
                  </a:lnTo>
                  <a:lnTo>
                    <a:pt x="546" y="1006"/>
                  </a:lnTo>
                  <a:lnTo>
                    <a:pt x="546" y="1007"/>
                  </a:lnTo>
                  <a:lnTo>
                    <a:pt x="546" y="1007"/>
                  </a:lnTo>
                  <a:lnTo>
                    <a:pt x="546" y="1006"/>
                  </a:lnTo>
                  <a:lnTo>
                    <a:pt x="546" y="1006"/>
                  </a:lnTo>
                  <a:lnTo>
                    <a:pt x="564" y="1057"/>
                  </a:lnTo>
                  <a:lnTo>
                    <a:pt x="564" y="1057"/>
                  </a:lnTo>
                  <a:lnTo>
                    <a:pt x="570" y="1074"/>
                  </a:lnTo>
                  <a:lnTo>
                    <a:pt x="570" y="1074"/>
                  </a:lnTo>
                  <a:lnTo>
                    <a:pt x="574" y="1082"/>
                  </a:lnTo>
                  <a:lnTo>
                    <a:pt x="574" y="1082"/>
                  </a:lnTo>
                  <a:lnTo>
                    <a:pt x="575" y="1086"/>
                  </a:lnTo>
                  <a:lnTo>
                    <a:pt x="575" y="1087"/>
                  </a:lnTo>
                  <a:lnTo>
                    <a:pt x="575" y="1087"/>
                  </a:lnTo>
                  <a:lnTo>
                    <a:pt x="575" y="1086"/>
                  </a:lnTo>
                  <a:lnTo>
                    <a:pt x="575" y="1083"/>
                  </a:lnTo>
                  <a:lnTo>
                    <a:pt x="575" y="1083"/>
                  </a:lnTo>
                  <a:lnTo>
                    <a:pt x="579" y="1038"/>
                  </a:lnTo>
                  <a:lnTo>
                    <a:pt x="579" y="1038"/>
                  </a:lnTo>
                  <a:lnTo>
                    <a:pt x="580" y="1024"/>
                  </a:lnTo>
                  <a:lnTo>
                    <a:pt x="581" y="1020"/>
                  </a:lnTo>
                  <a:lnTo>
                    <a:pt x="581" y="1018"/>
                  </a:lnTo>
                  <a:lnTo>
                    <a:pt x="581" y="1018"/>
                  </a:lnTo>
                  <a:lnTo>
                    <a:pt x="581" y="1012"/>
                  </a:lnTo>
                  <a:lnTo>
                    <a:pt x="581" y="1012"/>
                  </a:lnTo>
                  <a:lnTo>
                    <a:pt x="582" y="1006"/>
                  </a:lnTo>
                  <a:lnTo>
                    <a:pt x="582" y="1002"/>
                  </a:lnTo>
                  <a:lnTo>
                    <a:pt x="583" y="1000"/>
                  </a:lnTo>
                  <a:lnTo>
                    <a:pt x="583" y="1000"/>
                  </a:lnTo>
                  <a:lnTo>
                    <a:pt x="585" y="992"/>
                  </a:lnTo>
                  <a:lnTo>
                    <a:pt x="585" y="992"/>
                  </a:lnTo>
                  <a:lnTo>
                    <a:pt x="591" y="957"/>
                  </a:lnTo>
                  <a:lnTo>
                    <a:pt x="591" y="957"/>
                  </a:lnTo>
                  <a:lnTo>
                    <a:pt x="597" y="934"/>
                  </a:lnTo>
                  <a:lnTo>
                    <a:pt x="604" y="909"/>
                  </a:lnTo>
                  <a:lnTo>
                    <a:pt x="604" y="909"/>
                  </a:lnTo>
                  <a:lnTo>
                    <a:pt x="614" y="883"/>
                  </a:lnTo>
                  <a:lnTo>
                    <a:pt x="623" y="858"/>
                  </a:lnTo>
                  <a:lnTo>
                    <a:pt x="623" y="858"/>
                  </a:lnTo>
                  <a:lnTo>
                    <a:pt x="636" y="831"/>
                  </a:lnTo>
                  <a:lnTo>
                    <a:pt x="645" y="802"/>
                  </a:lnTo>
                  <a:lnTo>
                    <a:pt x="645" y="802"/>
                  </a:lnTo>
                  <a:lnTo>
                    <a:pt x="650" y="787"/>
                  </a:lnTo>
                  <a:lnTo>
                    <a:pt x="655" y="771"/>
                  </a:lnTo>
                  <a:lnTo>
                    <a:pt x="657" y="756"/>
                  </a:lnTo>
                  <a:lnTo>
                    <a:pt x="660" y="740"/>
                  </a:lnTo>
                  <a:lnTo>
                    <a:pt x="660" y="740"/>
                  </a:lnTo>
                  <a:lnTo>
                    <a:pt x="661" y="723"/>
                  </a:lnTo>
                  <a:lnTo>
                    <a:pt x="662" y="707"/>
                  </a:lnTo>
                  <a:lnTo>
                    <a:pt x="661" y="674"/>
                  </a:lnTo>
                  <a:lnTo>
                    <a:pt x="657" y="642"/>
                  </a:lnTo>
                  <a:lnTo>
                    <a:pt x="651" y="609"/>
                  </a:lnTo>
                  <a:lnTo>
                    <a:pt x="651" y="609"/>
                  </a:lnTo>
                  <a:lnTo>
                    <a:pt x="644" y="577"/>
                  </a:lnTo>
                  <a:lnTo>
                    <a:pt x="634" y="546"/>
                  </a:lnTo>
                  <a:lnTo>
                    <a:pt x="625" y="514"/>
                  </a:lnTo>
                  <a:lnTo>
                    <a:pt x="614" y="484"/>
                  </a:lnTo>
                  <a:lnTo>
                    <a:pt x="614" y="484"/>
                  </a:lnTo>
                  <a:lnTo>
                    <a:pt x="599" y="440"/>
                  </a:lnTo>
                  <a:lnTo>
                    <a:pt x="599" y="440"/>
                  </a:lnTo>
                  <a:lnTo>
                    <a:pt x="594" y="428"/>
                  </a:lnTo>
                  <a:lnTo>
                    <a:pt x="594" y="428"/>
                  </a:lnTo>
                  <a:lnTo>
                    <a:pt x="588" y="410"/>
                  </a:lnTo>
                  <a:lnTo>
                    <a:pt x="588" y="410"/>
                  </a:lnTo>
                  <a:lnTo>
                    <a:pt x="582" y="390"/>
                  </a:lnTo>
                  <a:lnTo>
                    <a:pt x="576" y="376"/>
                  </a:lnTo>
                  <a:lnTo>
                    <a:pt x="562" y="346"/>
                  </a:lnTo>
                  <a:lnTo>
                    <a:pt x="562" y="346"/>
                  </a:lnTo>
                  <a:lnTo>
                    <a:pt x="562" y="363"/>
                  </a:lnTo>
                  <a:lnTo>
                    <a:pt x="563" y="380"/>
                  </a:lnTo>
                  <a:lnTo>
                    <a:pt x="565" y="397"/>
                  </a:lnTo>
                  <a:lnTo>
                    <a:pt x="571" y="415"/>
                  </a:lnTo>
                  <a:lnTo>
                    <a:pt x="571" y="415"/>
                  </a:lnTo>
                  <a:lnTo>
                    <a:pt x="576" y="434"/>
                  </a:lnTo>
                  <a:lnTo>
                    <a:pt x="576" y="434"/>
                  </a:lnTo>
                  <a:lnTo>
                    <a:pt x="581" y="446"/>
                  </a:lnTo>
                  <a:lnTo>
                    <a:pt x="581" y="446"/>
                  </a:lnTo>
                  <a:lnTo>
                    <a:pt x="597" y="491"/>
                  </a:lnTo>
                  <a:lnTo>
                    <a:pt x="597" y="491"/>
                  </a:lnTo>
                  <a:lnTo>
                    <a:pt x="616" y="552"/>
                  </a:lnTo>
                  <a:lnTo>
                    <a:pt x="626" y="582"/>
                  </a:lnTo>
                  <a:lnTo>
                    <a:pt x="633" y="614"/>
                  </a:lnTo>
                  <a:lnTo>
                    <a:pt x="633" y="614"/>
                  </a:lnTo>
                  <a:lnTo>
                    <a:pt x="638" y="644"/>
                  </a:lnTo>
                  <a:lnTo>
                    <a:pt x="642" y="676"/>
                  </a:lnTo>
                  <a:lnTo>
                    <a:pt x="643" y="707"/>
                  </a:lnTo>
                  <a:lnTo>
                    <a:pt x="643" y="723"/>
                  </a:lnTo>
                  <a:lnTo>
                    <a:pt x="642" y="738"/>
                  </a:lnTo>
                  <a:lnTo>
                    <a:pt x="642" y="738"/>
                  </a:lnTo>
                  <a:lnTo>
                    <a:pt x="639" y="752"/>
                  </a:lnTo>
                  <a:lnTo>
                    <a:pt x="636" y="767"/>
                  </a:lnTo>
                  <a:lnTo>
                    <a:pt x="632" y="781"/>
                  </a:lnTo>
                  <a:lnTo>
                    <a:pt x="628" y="796"/>
                  </a:lnTo>
                  <a:lnTo>
                    <a:pt x="628" y="796"/>
                  </a:lnTo>
                  <a:lnTo>
                    <a:pt x="617" y="824"/>
                  </a:lnTo>
                  <a:lnTo>
                    <a:pt x="606" y="850"/>
                  </a:lnTo>
                  <a:lnTo>
                    <a:pt x="606" y="850"/>
                  </a:lnTo>
                  <a:lnTo>
                    <a:pt x="596" y="877"/>
                  </a:lnTo>
                  <a:lnTo>
                    <a:pt x="586" y="903"/>
                  </a:lnTo>
                  <a:lnTo>
                    <a:pt x="586" y="903"/>
                  </a:lnTo>
                  <a:lnTo>
                    <a:pt x="579" y="928"/>
                  </a:lnTo>
                  <a:lnTo>
                    <a:pt x="573" y="954"/>
                  </a:lnTo>
                  <a:lnTo>
                    <a:pt x="573" y="954"/>
                  </a:lnTo>
                  <a:lnTo>
                    <a:pt x="565" y="990"/>
                  </a:lnTo>
                  <a:lnTo>
                    <a:pt x="565" y="990"/>
                  </a:lnTo>
                  <a:lnTo>
                    <a:pt x="564" y="1001"/>
                  </a:lnTo>
                  <a:lnTo>
                    <a:pt x="564" y="1002"/>
                  </a:lnTo>
                  <a:lnTo>
                    <a:pt x="564" y="1001"/>
                  </a:lnTo>
                  <a:lnTo>
                    <a:pt x="564" y="1001"/>
                  </a:lnTo>
                  <a:lnTo>
                    <a:pt x="564" y="1001"/>
                  </a:lnTo>
                  <a:lnTo>
                    <a:pt x="564" y="1001"/>
                  </a:lnTo>
                  <a:lnTo>
                    <a:pt x="564" y="1002"/>
                  </a:lnTo>
                  <a:lnTo>
                    <a:pt x="564" y="1002"/>
                  </a:lnTo>
                  <a:lnTo>
                    <a:pt x="564" y="1002"/>
                  </a:lnTo>
                  <a:lnTo>
                    <a:pt x="563" y="1000"/>
                  </a:lnTo>
                  <a:lnTo>
                    <a:pt x="563" y="1000"/>
                  </a:lnTo>
                  <a:lnTo>
                    <a:pt x="560" y="994"/>
                  </a:lnTo>
                  <a:lnTo>
                    <a:pt x="560" y="994"/>
                  </a:lnTo>
                  <a:lnTo>
                    <a:pt x="552" y="970"/>
                  </a:lnTo>
                  <a:lnTo>
                    <a:pt x="551" y="967"/>
                  </a:lnTo>
                  <a:lnTo>
                    <a:pt x="551" y="967"/>
                  </a:lnTo>
                  <a:lnTo>
                    <a:pt x="551" y="967"/>
                  </a:lnTo>
                  <a:lnTo>
                    <a:pt x="551" y="967"/>
                  </a:lnTo>
                  <a:lnTo>
                    <a:pt x="550" y="968"/>
                  </a:lnTo>
                  <a:lnTo>
                    <a:pt x="550" y="968"/>
                  </a:lnTo>
                  <a:lnTo>
                    <a:pt x="546" y="973"/>
                  </a:lnTo>
                  <a:lnTo>
                    <a:pt x="546" y="973"/>
                  </a:lnTo>
                  <a:lnTo>
                    <a:pt x="540" y="981"/>
                  </a:lnTo>
                  <a:lnTo>
                    <a:pt x="540" y="981"/>
                  </a:lnTo>
                  <a:lnTo>
                    <a:pt x="523" y="1004"/>
                  </a:lnTo>
                  <a:lnTo>
                    <a:pt x="523" y="1004"/>
                  </a:lnTo>
                  <a:lnTo>
                    <a:pt x="488" y="1053"/>
                  </a:lnTo>
                  <a:lnTo>
                    <a:pt x="488" y="1053"/>
                  </a:lnTo>
                  <a:lnTo>
                    <a:pt x="488" y="1053"/>
                  </a:lnTo>
                  <a:lnTo>
                    <a:pt x="488" y="1053"/>
                  </a:lnTo>
                  <a:lnTo>
                    <a:pt x="488" y="1053"/>
                  </a:lnTo>
                  <a:lnTo>
                    <a:pt x="488" y="1052"/>
                  </a:lnTo>
                  <a:lnTo>
                    <a:pt x="488" y="1052"/>
                  </a:lnTo>
                  <a:lnTo>
                    <a:pt x="487" y="1047"/>
                  </a:lnTo>
                  <a:lnTo>
                    <a:pt x="487" y="1047"/>
                  </a:lnTo>
                  <a:lnTo>
                    <a:pt x="482" y="1032"/>
                  </a:lnTo>
                  <a:lnTo>
                    <a:pt x="482" y="1030"/>
                  </a:lnTo>
                  <a:lnTo>
                    <a:pt x="480" y="1028"/>
                  </a:lnTo>
                  <a:lnTo>
                    <a:pt x="480" y="1026"/>
                  </a:lnTo>
                  <a:lnTo>
                    <a:pt x="480" y="1026"/>
                  </a:lnTo>
                  <a:lnTo>
                    <a:pt x="480" y="1026"/>
                  </a:lnTo>
                  <a:lnTo>
                    <a:pt x="480" y="1026"/>
                  </a:lnTo>
                  <a:lnTo>
                    <a:pt x="479" y="1026"/>
                  </a:lnTo>
                  <a:lnTo>
                    <a:pt x="479" y="1026"/>
                  </a:lnTo>
                  <a:lnTo>
                    <a:pt x="473" y="1030"/>
                  </a:lnTo>
                  <a:lnTo>
                    <a:pt x="473" y="1030"/>
                  </a:lnTo>
                  <a:lnTo>
                    <a:pt x="461" y="1037"/>
                  </a:lnTo>
                  <a:lnTo>
                    <a:pt x="461" y="1037"/>
                  </a:lnTo>
                  <a:lnTo>
                    <a:pt x="456" y="1040"/>
                  </a:lnTo>
                  <a:lnTo>
                    <a:pt x="454" y="1041"/>
                  </a:lnTo>
                  <a:lnTo>
                    <a:pt x="454" y="1041"/>
                  </a:lnTo>
                  <a:lnTo>
                    <a:pt x="442" y="1049"/>
                  </a:lnTo>
                  <a:lnTo>
                    <a:pt x="431" y="1058"/>
                  </a:lnTo>
                  <a:lnTo>
                    <a:pt x="422" y="1068"/>
                  </a:lnTo>
                  <a:lnTo>
                    <a:pt x="414" y="1076"/>
                  </a:lnTo>
                  <a:lnTo>
                    <a:pt x="414" y="1076"/>
                  </a:lnTo>
                  <a:lnTo>
                    <a:pt x="410" y="1081"/>
                  </a:lnTo>
                  <a:lnTo>
                    <a:pt x="410" y="1081"/>
                  </a:lnTo>
                  <a:lnTo>
                    <a:pt x="409" y="1083"/>
                  </a:lnTo>
                  <a:lnTo>
                    <a:pt x="408" y="1085"/>
                  </a:lnTo>
                  <a:lnTo>
                    <a:pt x="408" y="1086"/>
                  </a:lnTo>
                  <a:lnTo>
                    <a:pt x="408" y="1086"/>
                  </a:lnTo>
                  <a:lnTo>
                    <a:pt x="408" y="1086"/>
                  </a:lnTo>
                  <a:lnTo>
                    <a:pt x="401" y="1089"/>
                  </a:lnTo>
                  <a:lnTo>
                    <a:pt x="401" y="1089"/>
                  </a:lnTo>
                  <a:lnTo>
                    <a:pt x="385" y="1100"/>
                  </a:lnTo>
                  <a:lnTo>
                    <a:pt x="385" y="1100"/>
                  </a:lnTo>
                  <a:lnTo>
                    <a:pt x="312" y="1150"/>
                  </a:lnTo>
                  <a:lnTo>
                    <a:pt x="312" y="1150"/>
                  </a:lnTo>
                  <a:lnTo>
                    <a:pt x="277" y="1174"/>
                  </a:lnTo>
                  <a:lnTo>
                    <a:pt x="277" y="1174"/>
                  </a:lnTo>
                  <a:lnTo>
                    <a:pt x="277" y="1174"/>
                  </a:lnTo>
                  <a:lnTo>
                    <a:pt x="277" y="1174"/>
                  </a:lnTo>
                  <a:lnTo>
                    <a:pt x="277" y="1174"/>
                  </a:lnTo>
                  <a:lnTo>
                    <a:pt x="276" y="1172"/>
                  </a:lnTo>
                  <a:lnTo>
                    <a:pt x="276" y="1172"/>
                  </a:lnTo>
                  <a:lnTo>
                    <a:pt x="273" y="1168"/>
                  </a:lnTo>
                  <a:lnTo>
                    <a:pt x="273" y="1168"/>
                  </a:lnTo>
                  <a:lnTo>
                    <a:pt x="267" y="1163"/>
                  </a:lnTo>
                  <a:lnTo>
                    <a:pt x="267" y="1163"/>
                  </a:lnTo>
                  <a:lnTo>
                    <a:pt x="259" y="1157"/>
                  </a:lnTo>
                  <a:lnTo>
                    <a:pt x="252" y="1154"/>
                  </a:lnTo>
                  <a:lnTo>
                    <a:pt x="252" y="1154"/>
                  </a:lnTo>
                  <a:lnTo>
                    <a:pt x="244" y="1153"/>
                  </a:lnTo>
                  <a:lnTo>
                    <a:pt x="244" y="1153"/>
                  </a:lnTo>
                  <a:lnTo>
                    <a:pt x="238" y="1153"/>
                  </a:lnTo>
                  <a:lnTo>
                    <a:pt x="236" y="1153"/>
                  </a:lnTo>
                  <a:lnTo>
                    <a:pt x="233" y="1153"/>
                  </a:lnTo>
                  <a:lnTo>
                    <a:pt x="233" y="1153"/>
                  </a:lnTo>
                  <a:lnTo>
                    <a:pt x="224" y="1154"/>
                  </a:lnTo>
                  <a:lnTo>
                    <a:pt x="224" y="1154"/>
                  </a:lnTo>
                  <a:lnTo>
                    <a:pt x="208" y="1156"/>
                  </a:lnTo>
                  <a:lnTo>
                    <a:pt x="208" y="1156"/>
                  </a:lnTo>
                  <a:lnTo>
                    <a:pt x="196" y="1157"/>
                  </a:lnTo>
                  <a:lnTo>
                    <a:pt x="196" y="1157"/>
                  </a:lnTo>
                  <a:lnTo>
                    <a:pt x="193" y="1156"/>
                  </a:lnTo>
                  <a:lnTo>
                    <a:pt x="193" y="1156"/>
                  </a:lnTo>
                  <a:lnTo>
                    <a:pt x="193" y="1156"/>
                  </a:lnTo>
                  <a:lnTo>
                    <a:pt x="193" y="1156"/>
                  </a:lnTo>
                  <a:lnTo>
                    <a:pt x="193" y="1157"/>
                  </a:lnTo>
                  <a:lnTo>
                    <a:pt x="193" y="1157"/>
                  </a:lnTo>
                  <a:lnTo>
                    <a:pt x="193" y="1157"/>
                  </a:lnTo>
                  <a:lnTo>
                    <a:pt x="193" y="1155"/>
                  </a:lnTo>
                  <a:lnTo>
                    <a:pt x="193" y="1155"/>
                  </a:lnTo>
                  <a:lnTo>
                    <a:pt x="193" y="1151"/>
                  </a:lnTo>
                  <a:lnTo>
                    <a:pt x="193" y="1151"/>
                  </a:lnTo>
                  <a:lnTo>
                    <a:pt x="191" y="1145"/>
                  </a:lnTo>
                  <a:lnTo>
                    <a:pt x="187" y="1140"/>
                  </a:lnTo>
                  <a:lnTo>
                    <a:pt x="187" y="1140"/>
                  </a:lnTo>
                  <a:lnTo>
                    <a:pt x="181" y="1133"/>
                  </a:lnTo>
                  <a:lnTo>
                    <a:pt x="174" y="1128"/>
                  </a:lnTo>
                  <a:lnTo>
                    <a:pt x="174" y="1128"/>
                  </a:lnTo>
                  <a:lnTo>
                    <a:pt x="168" y="1126"/>
                  </a:lnTo>
                  <a:lnTo>
                    <a:pt x="163" y="1125"/>
                  </a:lnTo>
                  <a:lnTo>
                    <a:pt x="157" y="1125"/>
                  </a:lnTo>
                  <a:lnTo>
                    <a:pt x="157" y="1125"/>
                  </a:lnTo>
                  <a:lnTo>
                    <a:pt x="155" y="1125"/>
                  </a:lnTo>
                  <a:lnTo>
                    <a:pt x="155" y="1125"/>
                  </a:lnTo>
                  <a:lnTo>
                    <a:pt x="153" y="1125"/>
                  </a:lnTo>
                  <a:lnTo>
                    <a:pt x="153" y="1125"/>
                  </a:lnTo>
                  <a:lnTo>
                    <a:pt x="147" y="1126"/>
                  </a:lnTo>
                  <a:lnTo>
                    <a:pt x="147" y="1126"/>
                  </a:lnTo>
                  <a:lnTo>
                    <a:pt x="142" y="1127"/>
                  </a:lnTo>
                  <a:lnTo>
                    <a:pt x="135" y="1131"/>
                  </a:lnTo>
                  <a:lnTo>
                    <a:pt x="135" y="1131"/>
                  </a:lnTo>
                  <a:lnTo>
                    <a:pt x="127" y="1136"/>
                  </a:lnTo>
                  <a:lnTo>
                    <a:pt x="127" y="1136"/>
                  </a:lnTo>
                  <a:lnTo>
                    <a:pt x="124" y="1138"/>
                  </a:lnTo>
                  <a:lnTo>
                    <a:pt x="124" y="1138"/>
                  </a:lnTo>
                  <a:lnTo>
                    <a:pt x="124" y="1138"/>
                  </a:lnTo>
                  <a:lnTo>
                    <a:pt x="123" y="1143"/>
                  </a:lnTo>
                  <a:lnTo>
                    <a:pt x="123" y="1143"/>
                  </a:lnTo>
                  <a:lnTo>
                    <a:pt x="126" y="1121"/>
                  </a:lnTo>
                  <a:lnTo>
                    <a:pt x="126" y="1121"/>
                  </a:lnTo>
                  <a:lnTo>
                    <a:pt x="127" y="1115"/>
                  </a:lnTo>
                  <a:lnTo>
                    <a:pt x="127" y="1111"/>
                  </a:lnTo>
                  <a:lnTo>
                    <a:pt x="127" y="1111"/>
                  </a:lnTo>
                  <a:lnTo>
                    <a:pt x="127" y="1110"/>
                  </a:lnTo>
                  <a:lnTo>
                    <a:pt x="127" y="1109"/>
                  </a:lnTo>
                  <a:lnTo>
                    <a:pt x="126" y="1110"/>
                  </a:lnTo>
                  <a:lnTo>
                    <a:pt x="126" y="1110"/>
                  </a:lnTo>
                  <a:lnTo>
                    <a:pt x="113" y="1116"/>
                  </a:lnTo>
                  <a:lnTo>
                    <a:pt x="113" y="1116"/>
                  </a:lnTo>
                  <a:lnTo>
                    <a:pt x="46" y="1150"/>
                  </a:lnTo>
                  <a:lnTo>
                    <a:pt x="46" y="1150"/>
                  </a:lnTo>
                  <a:lnTo>
                    <a:pt x="36" y="1155"/>
                  </a:lnTo>
                  <a:lnTo>
                    <a:pt x="35" y="1156"/>
                  </a:lnTo>
                  <a:lnTo>
                    <a:pt x="35" y="1156"/>
                  </a:lnTo>
                  <a:lnTo>
                    <a:pt x="33" y="1156"/>
                  </a:lnTo>
                  <a:lnTo>
                    <a:pt x="33" y="1156"/>
                  </a:lnTo>
                  <a:lnTo>
                    <a:pt x="35" y="1156"/>
                  </a:lnTo>
                  <a:lnTo>
                    <a:pt x="35" y="1156"/>
                  </a:lnTo>
                  <a:lnTo>
                    <a:pt x="35" y="1156"/>
                  </a:lnTo>
                  <a:lnTo>
                    <a:pt x="35" y="1156"/>
                  </a:lnTo>
                  <a:lnTo>
                    <a:pt x="36" y="1154"/>
                  </a:lnTo>
                  <a:lnTo>
                    <a:pt x="36" y="1154"/>
                  </a:lnTo>
                  <a:lnTo>
                    <a:pt x="38" y="1150"/>
                  </a:lnTo>
                  <a:lnTo>
                    <a:pt x="38" y="1150"/>
                  </a:lnTo>
                  <a:lnTo>
                    <a:pt x="46" y="1142"/>
                  </a:lnTo>
                  <a:lnTo>
                    <a:pt x="46" y="1142"/>
                  </a:lnTo>
                  <a:lnTo>
                    <a:pt x="53" y="1133"/>
                  </a:lnTo>
                  <a:lnTo>
                    <a:pt x="61" y="1125"/>
                  </a:lnTo>
                  <a:lnTo>
                    <a:pt x="79" y="1108"/>
                  </a:lnTo>
                  <a:lnTo>
                    <a:pt x="79" y="1108"/>
                  </a:lnTo>
                  <a:lnTo>
                    <a:pt x="99" y="1089"/>
                  </a:lnTo>
                  <a:lnTo>
                    <a:pt x="109" y="1081"/>
                  </a:lnTo>
                  <a:lnTo>
                    <a:pt x="118" y="1070"/>
                  </a:lnTo>
                  <a:lnTo>
                    <a:pt x="118" y="1070"/>
                  </a:lnTo>
                  <a:lnTo>
                    <a:pt x="128" y="1059"/>
                  </a:lnTo>
                  <a:lnTo>
                    <a:pt x="136" y="1048"/>
                  </a:lnTo>
                  <a:lnTo>
                    <a:pt x="152" y="1023"/>
                  </a:lnTo>
                  <a:lnTo>
                    <a:pt x="166" y="996"/>
                  </a:lnTo>
                  <a:lnTo>
                    <a:pt x="179" y="969"/>
                  </a:lnTo>
                  <a:lnTo>
                    <a:pt x="179" y="969"/>
                  </a:lnTo>
                  <a:lnTo>
                    <a:pt x="190" y="940"/>
                  </a:lnTo>
                  <a:lnTo>
                    <a:pt x="199" y="910"/>
                  </a:lnTo>
                  <a:lnTo>
                    <a:pt x="208" y="879"/>
                  </a:lnTo>
                  <a:lnTo>
                    <a:pt x="214" y="848"/>
                  </a:lnTo>
                  <a:lnTo>
                    <a:pt x="214" y="848"/>
                  </a:lnTo>
                  <a:lnTo>
                    <a:pt x="219" y="815"/>
                  </a:lnTo>
                  <a:lnTo>
                    <a:pt x="222" y="782"/>
                  </a:lnTo>
                  <a:lnTo>
                    <a:pt x="222" y="782"/>
                  </a:lnTo>
                  <a:lnTo>
                    <a:pt x="224" y="750"/>
                  </a:lnTo>
                  <a:lnTo>
                    <a:pt x="224" y="716"/>
                  </a:lnTo>
                  <a:lnTo>
                    <a:pt x="224" y="716"/>
                  </a:lnTo>
                  <a:lnTo>
                    <a:pt x="224" y="682"/>
                  </a:lnTo>
                  <a:lnTo>
                    <a:pt x="222" y="649"/>
                  </a:lnTo>
                  <a:lnTo>
                    <a:pt x="218" y="582"/>
                  </a:lnTo>
                  <a:lnTo>
                    <a:pt x="218" y="582"/>
                  </a:lnTo>
                  <a:lnTo>
                    <a:pt x="213" y="515"/>
                  </a:lnTo>
                  <a:lnTo>
                    <a:pt x="209" y="450"/>
                  </a:lnTo>
                  <a:lnTo>
                    <a:pt x="209" y="450"/>
                  </a:lnTo>
                  <a:lnTo>
                    <a:pt x="207" y="384"/>
                  </a:lnTo>
                  <a:lnTo>
                    <a:pt x="207" y="321"/>
                  </a:lnTo>
                  <a:lnTo>
                    <a:pt x="207" y="259"/>
                  </a:lnTo>
                  <a:lnTo>
                    <a:pt x="208" y="200"/>
                  </a:lnTo>
                  <a:lnTo>
                    <a:pt x="208" y="200"/>
                  </a:lnTo>
                  <a:lnTo>
                    <a:pt x="210" y="143"/>
                  </a:lnTo>
                  <a:lnTo>
                    <a:pt x="210" y="143"/>
                  </a:lnTo>
                  <a:lnTo>
                    <a:pt x="212" y="115"/>
                  </a:lnTo>
                  <a:lnTo>
                    <a:pt x="212" y="115"/>
                  </a:lnTo>
                  <a:lnTo>
                    <a:pt x="213" y="99"/>
                  </a:lnTo>
                  <a:lnTo>
                    <a:pt x="213" y="99"/>
                  </a:lnTo>
                  <a:lnTo>
                    <a:pt x="214" y="87"/>
                  </a:lnTo>
                  <a:lnTo>
                    <a:pt x="214" y="87"/>
                  </a:lnTo>
                  <a:lnTo>
                    <a:pt x="215" y="70"/>
                  </a:lnTo>
                  <a:lnTo>
                    <a:pt x="215" y="70"/>
                  </a:lnTo>
                  <a:lnTo>
                    <a:pt x="215" y="51"/>
                  </a:lnTo>
                  <a:lnTo>
                    <a:pt x="215" y="34"/>
                  </a:lnTo>
                  <a:lnTo>
                    <a:pt x="214" y="18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BC1F83C4-2A4D-CA63-F29B-19D5CB7D567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9" y="1661"/>
              <a:ext cx="464" cy="102"/>
            </a:xfrm>
            <a:custGeom>
              <a:avLst/>
              <a:gdLst>
                <a:gd name="T0" fmla="*/ 0 w 464"/>
                <a:gd name="T1" fmla="*/ 0 h 102"/>
                <a:gd name="T2" fmla="*/ 19 w 464"/>
                <a:gd name="T3" fmla="*/ 28 h 102"/>
                <a:gd name="T4" fmla="*/ 30 w 464"/>
                <a:gd name="T5" fmla="*/ 42 h 102"/>
                <a:gd name="T6" fmla="*/ 46 w 464"/>
                <a:gd name="T7" fmla="*/ 55 h 102"/>
                <a:gd name="T8" fmla="*/ 71 w 464"/>
                <a:gd name="T9" fmla="*/ 72 h 102"/>
                <a:gd name="T10" fmla="*/ 90 w 464"/>
                <a:gd name="T11" fmla="*/ 82 h 102"/>
                <a:gd name="T12" fmla="*/ 113 w 464"/>
                <a:gd name="T13" fmla="*/ 90 h 102"/>
                <a:gd name="T14" fmla="*/ 125 w 464"/>
                <a:gd name="T15" fmla="*/ 94 h 102"/>
                <a:gd name="T16" fmla="*/ 164 w 464"/>
                <a:gd name="T17" fmla="*/ 100 h 102"/>
                <a:gd name="T18" fmla="*/ 187 w 464"/>
                <a:gd name="T19" fmla="*/ 102 h 102"/>
                <a:gd name="T20" fmla="*/ 206 w 464"/>
                <a:gd name="T21" fmla="*/ 102 h 102"/>
                <a:gd name="T22" fmla="*/ 223 w 464"/>
                <a:gd name="T23" fmla="*/ 102 h 102"/>
                <a:gd name="T24" fmla="*/ 237 w 464"/>
                <a:gd name="T25" fmla="*/ 102 h 102"/>
                <a:gd name="T26" fmla="*/ 274 w 464"/>
                <a:gd name="T27" fmla="*/ 102 h 102"/>
                <a:gd name="T28" fmla="*/ 320 w 464"/>
                <a:gd name="T29" fmla="*/ 100 h 102"/>
                <a:gd name="T30" fmla="*/ 343 w 464"/>
                <a:gd name="T31" fmla="*/ 97 h 102"/>
                <a:gd name="T32" fmla="*/ 363 w 464"/>
                <a:gd name="T33" fmla="*/ 94 h 102"/>
                <a:gd name="T34" fmla="*/ 378 w 464"/>
                <a:gd name="T35" fmla="*/ 90 h 102"/>
                <a:gd name="T36" fmla="*/ 390 w 464"/>
                <a:gd name="T37" fmla="*/ 88 h 102"/>
                <a:gd name="T38" fmla="*/ 400 w 464"/>
                <a:gd name="T39" fmla="*/ 84 h 102"/>
                <a:gd name="T40" fmla="*/ 406 w 464"/>
                <a:gd name="T41" fmla="*/ 82 h 102"/>
                <a:gd name="T42" fmla="*/ 425 w 464"/>
                <a:gd name="T43" fmla="*/ 74 h 102"/>
                <a:gd name="T44" fmla="*/ 440 w 464"/>
                <a:gd name="T45" fmla="*/ 65 h 102"/>
                <a:gd name="T46" fmla="*/ 452 w 464"/>
                <a:gd name="T47" fmla="*/ 52 h 102"/>
                <a:gd name="T48" fmla="*/ 464 w 464"/>
                <a:gd name="T49" fmla="*/ 39 h 102"/>
                <a:gd name="T50" fmla="*/ 448 w 464"/>
                <a:gd name="T51" fmla="*/ 46 h 102"/>
                <a:gd name="T52" fmla="*/ 432 w 464"/>
                <a:gd name="T53" fmla="*/ 52 h 102"/>
                <a:gd name="T54" fmla="*/ 400 w 464"/>
                <a:gd name="T55" fmla="*/ 65 h 102"/>
                <a:gd name="T56" fmla="*/ 394 w 464"/>
                <a:gd name="T57" fmla="*/ 66 h 102"/>
                <a:gd name="T58" fmla="*/ 385 w 464"/>
                <a:gd name="T59" fmla="*/ 69 h 102"/>
                <a:gd name="T60" fmla="*/ 373 w 464"/>
                <a:gd name="T61" fmla="*/ 72 h 102"/>
                <a:gd name="T62" fmla="*/ 360 w 464"/>
                <a:gd name="T63" fmla="*/ 75 h 102"/>
                <a:gd name="T64" fmla="*/ 340 w 464"/>
                <a:gd name="T65" fmla="*/ 78 h 102"/>
                <a:gd name="T66" fmla="*/ 319 w 464"/>
                <a:gd name="T67" fmla="*/ 80 h 102"/>
                <a:gd name="T68" fmla="*/ 274 w 464"/>
                <a:gd name="T69" fmla="*/ 83 h 102"/>
                <a:gd name="T70" fmla="*/ 237 w 464"/>
                <a:gd name="T71" fmla="*/ 84 h 102"/>
                <a:gd name="T72" fmla="*/ 223 w 464"/>
                <a:gd name="T73" fmla="*/ 84 h 102"/>
                <a:gd name="T74" fmla="*/ 206 w 464"/>
                <a:gd name="T75" fmla="*/ 83 h 102"/>
                <a:gd name="T76" fmla="*/ 188 w 464"/>
                <a:gd name="T77" fmla="*/ 83 h 102"/>
                <a:gd name="T78" fmla="*/ 165 w 464"/>
                <a:gd name="T79" fmla="*/ 82 h 102"/>
                <a:gd name="T80" fmla="*/ 130 w 464"/>
                <a:gd name="T81" fmla="*/ 75 h 102"/>
                <a:gd name="T82" fmla="*/ 118 w 464"/>
                <a:gd name="T83" fmla="*/ 72 h 102"/>
                <a:gd name="T84" fmla="*/ 97 w 464"/>
                <a:gd name="T85" fmla="*/ 65 h 102"/>
                <a:gd name="T86" fmla="*/ 81 w 464"/>
                <a:gd name="T87" fmla="*/ 55 h 102"/>
                <a:gd name="T88" fmla="*/ 58 w 464"/>
                <a:gd name="T89" fmla="*/ 39 h 102"/>
                <a:gd name="T90" fmla="*/ 29 w 464"/>
                <a:gd name="T91" fmla="*/ 18 h 102"/>
                <a:gd name="T92" fmla="*/ 0 w 464"/>
                <a:gd name="T93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4" h="102">
                  <a:moveTo>
                    <a:pt x="0" y="0"/>
                  </a:moveTo>
                  <a:lnTo>
                    <a:pt x="0" y="0"/>
                  </a:lnTo>
                  <a:lnTo>
                    <a:pt x="10" y="15"/>
                  </a:lnTo>
                  <a:lnTo>
                    <a:pt x="19" y="28"/>
                  </a:lnTo>
                  <a:lnTo>
                    <a:pt x="19" y="28"/>
                  </a:lnTo>
                  <a:lnTo>
                    <a:pt x="30" y="42"/>
                  </a:lnTo>
                  <a:lnTo>
                    <a:pt x="46" y="55"/>
                  </a:lnTo>
                  <a:lnTo>
                    <a:pt x="46" y="55"/>
                  </a:lnTo>
                  <a:lnTo>
                    <a:pt x="55" y="61"/>
                  </a:lnTo>
                  <a:lnTo>
                    <a:pt x="71" y="72"/>
                  </a:lnTo>
                  <a:lnTo>
                    <a:pt x="71" y="72"/>
                  </a:lnTo>
                  <a:lnTo>
                    <a:pt x="90" y="82"/>
                  </a:lnTo>
                  <a:lnTo>
                    <a:pt x="101" y="86"/>
                  </a:lnTo>
                  <a:lnTo>
                    <a:pt x="113" y="90"/>
                  </a:lnTo>
                  <a:lnTo>
                    <a:pt x="113" y="90"/>
                  </a:lnTo>
                  <a:lnTo>
                    <a:pt x="125" y="94"/>
                  </a:lnTo>
                  <a:lnTo>
                    <a:pt x="138" y="96"/>
                  </a:lnTo>
                  <a:lnTo>
                    <a:pt x="164" y="100"/>
                  </a:lnTo>
                  <a:lnTo>
                    <a:pt x="164" y="100"/>
                  </a:lnTo>
                  <a:lnTo>
                    <a:pt x="187" y="102"/>
                  </a:lnTo>
                  <a:lnTo>
                    <a:pt x="206" y="102"/>
                  </a:lnTo>
                  <a:lnTo>
                    <a:pt x="206" y="102"/>
                  </a:lnTo>
                  <a:lnTo>
                    <a:pt x="223" y="102"/>
                  </a:lnTo>
                  <a:lnTo>
                    <a:pt x="223" y="102"/>
                  </a:lnTo>
                  <a:lnTo>
                    <a:pt x="237" y="102"/>
                  </a:lnTo>
                  <a:lnTo>
                    <a:pt x="237" y="102"/>
                  </a:lnTo>
                  <a:lnTo>
                    <a:pt x="274" y="102"/>
                  </a:lnTo>
                  <a:lnTo>
                    <a:pt x="274" y="102"/>
                  </a:lnTo>
                  <a:lnTo>
                    <a:pt x="297" y="101"/>
                  </a:lnTo>
                  <a:lnTo>
                    <a:pt x="320" y="100"/>
                  </a:lnTo>
                  <a:lnTo>
                    <a:pt x="320" y="100"/>
                  </a:lnTo>
                  <a:lnTo>
                    <a:pt x="343" y="97"/>
                  </a:lnTo>
                  <a:lnTo>
                    <a:pt x="363" y="94"/>
                  </a:lnTo>
                  <a:lnTo>
                    <a:pt x="363" y="94"/>
                  </a:lnTo>
                  <a:lnTo>
                    <a:pt x="378" y="90"/>
                  </a:lnTo>
                  <a:lnTo>
                    <a:pt x="378" y="90"/>
                  </a:lnTo>
                  <a:lnTo>
                    <a:pt x="390" y="88"/>
                  </a:lnTo>
                  <a:lnTo>
                    <a:pt x="390" y="88"/>
                  </a:lnTo>
                  <a:lnTo>
                    <a:pt x="400" y="84"/>
                  </a:lnTo>
                  <a:lnTo>
                    <a:pt x="400" y="84"/>
                  </a:lnTo>
                  <a:lnTo>
                    <a:pt x="406" y="82"/>
                  </a:lnTo>
                  <a:lnTo>
                    <a:pt x="406" y="82"/>
                  </a:lnTo>
                  <a:lnTo>
                    <a:pt x="416" y="78"/>
                  </a:lnTo>
                  <a:lnTo>
                    <a:pt x="425" y="74"/>
                  </a:lnTo>
                  <a:lnTo>
                    <a:pt x="440" y="65"/>
                  </a:lnTo>
                  <a:lnTo>
                    <a:pt x="440" y="65"/>
                  </a:lnTo>
                  <a:lnTo>
                    <a:pt x="446" y="59"/>
                  </a:lnTo>
                  <a:lnTo>
                    <a:pt x="452" y="52"/>
                  </a:lnTo>
                  <a:lnTo>
                    <a:pt x="452" y="52"/>
                  </a:lnTo>
                  <a:lnTo>
                    <a:pt x="464" y="39"/>
                  </a:lnTo>
                  <a:lnTo>
                    <a:pt x="464" y="39"/>
                  </a:lnTo>
                  <a:lnTo>
                    <a:pt x="448" y="46"/>
                  </a:lnTo>
                  <a:lnTo>
                    <a:pt x="448" y="46"/>
                  </a:lnTo>
                  <a:lnTo>
                    <a:pt x="432" y="52"/>
                  </a:lnTo>
                  <a:lnTo>
                    <a:pt x="432" y="52"/>
                  </a:lnTo>
                  <a:lnTo>
                    <a:pt x="400" y="65"/>
                  </a:lnTo>
                  <a:lnTo>
                    <a:pt x="400" y="65"/>
                  </a:lnTo>
                  <a:lnTo>
                    <a:pt x="394" y="66"/>
                  </a:lnTo>
                  <a:lnTo>
                    <a:pt x="394" y="66"/>
                  </a:lnTo>
                  <a:lnTo>
                    <a:pt x="385" y="69"/>
                  </a:lnTo>
                  <a:lnTo>
                    <a:pt x="385" y="69"/>
                  </a:lnTo>
                  <a:lnTo>
                    <a:pt x="373" y="72"/>
                  </a:lnTo>
                  <a:lnTo>
                    <a:pt x="373" y="72"/>
                  </a:lnTo>
                  <a:lnTo>
                    <a:pt x="360" y="75"/>
                  </a:lnTo>
                  <a:lnTo>
                    <a:pt x="360" y="75"/>
                  </a:lnTo>
                  <a:lnTo>
                    <a:pt x="340" y="78"/>
                  </a:lnTo>
                  <a:lnTo>
                    <a:pt x="319" y="80"/>
                  </a:lnTo>
                  <a:lnTo>
                    <a:pt x="319" y="80"/>
                  </a:lnTo>
                  <a:lnTo>
                    <a:pt x="296" y="83"/>
                  </a:lnTo>
                  <a:lnTo>
                    <a:pt x="274" y="83"/>
                  </a:lnTo>
                  <a:lnTo>
                    <a:pt x="274" y="83"/>
                  </a:lnTo>
                  <a:lnTo>
                    <a:pt x="237" y="84"/>
                  </a:lnTo>
                  <a:lnTo>
                    <a:pt x="237" y="84"/>
                  </a:lnTo>
                  <a:lnTo>
                    <a:pt x="223" y="84"/>
                  </a:lnTo>
                  <a:lnTo>
                    <a:pt x="223" y="84"/>
                  </a:lnTo>
                  <a:lnTo>
                    <a:pt x="206" y="83"/>
                  </a:lnTo>
                  <a:lnTo>
                    <a:pt x="206" y="83"/>
                  </a:lnTo>
                  <a:lnTo>
                    <a:pt x="188" y="83"/>
                  </a:lnTo>
                  <a:lnTo>
                    <a:pt x="165" y="82"/>
                  </a:lnTo>
                  <a:lnTo>
                    <a:pt x="165" y="82"/>
                  </a:lnTo>
                  <a:lnTo>
                    <a:pt x="142" y="78"/>
                  </a:lnTo>
                  <a:lnTo>
                    <a:pt x="130" y="75"/>
                  </a:lnTo>
                  <a:lnTo>
                    <a:pt x="118" y="72"/>
                  </a:lnTo>
                  <a:lnTo>
                    <a:pt x="118" y="72"/>
                  </a:lnTo>
                  <a:lnTo>
                    <a:pt x="108" y="68"/>
                  </a:lnTo>
                  <a:lnTo>
                    <a:pt x="97" y="65"/>
                  </a:lnTo>
                  <a:lnTo>
                    <a:pt x="81" y="55"/>
                  </a:lnTo>
                  <a:lnTo>
                    <a:pt x="81" y="55"/>
                  </a:lnTo>
                  <a:lnTo>
                    <a:pt x="65" y="45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29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94905E77-F73A-F423-A583-55489E2609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" y="807"/>
              <a:ext cx="106" cy="167"/>
            </a:xfrm>
            <a:custGeom>
              <a:avLst/>
              <a:gdLst>
                <a:gd name="T0" fmla="*/ 54 w 106"/>
                <a:gd name="T1" fmla="*/ 0 h 167"/>
                <a:gd name="T2" fmla="*/ 52 w 106"/>
                <a:gd name="T3" fmla="*/ 18 h 167"/>
                <a:gd name="T4" fmla="*/ 52 w 106"/>
                <a:gd name="T5" fmla="*/ 35 h 167"/>
                <a:gd name="T6" fmla="*/ 53 w 106"/>
                <a:gd name="T7" fmla="*/ 44 h 167"/>
                <a:gd name="T8" fmla="*/ 59 w 106"/>
                <a:gd name="T9" fmla="*/ 62 h 167"/>
                <a:gd name="T10" fmla="*/ 64 w 106"/>
                <a:gd name="T11" fmla="*/ 72 h 167"/>
                <a:gd name="T12" fmla="*/ 70 w 106"/>
                <a:gd name="T13" fmla="*/ 81 h 167"/>
                <a:gd name="T14" fmla="*/ 81 w 106"/>
                <a:gd name="T15" fmla="*/ 97 h 167"/>
                <a:gd name="T16" fmla="*/ 85 w 106"/>
                <a:gd name="T17" fmla="*/ 104 h 167"/>
                <a:gd name="T18" fmla="*/ 87 w 106"/>
                <a:gd name="T19" fmla="*/ 109 h 167"/>
                <a:gd name="T20" fmla="*/ 87 w 106"/>
                <a:gd name="T21" fmla="*/ 114 h 167"/>
                <a:gd name="T22" fmla="*/ 87 w 106"/>
                <a:gd name="T23" fmla="*/ 123 h 167"/>
                <a:gd name="T24" fmla="*/ 82 w 106"/>
                <a:gd name="T25" fmla="*/ 133 h 167"/>
                <a:gd name="T26" fmla="*/ 76 w 106"/>
                <a:gd name="T27" fmla="*/ 140 h 167"/>
                <a:gd name="T28" fmla="*/ 70 w 106"/>
                <a:gd name="T29" fmla="*/ 144 h 167"/>
                <a:gd name="T30" fmla="*/ 65 w 106"/>
                <a:gd name="T31" fmla="*/ 146 h 167"/>
                <a:gd name="T32" fmla="*/ 48 w 106"/>
                <a:gd name="T33" fmla="*/ 150 h 167"/>
                <a:gd name="T34" fmla="*/ 33 w 106"/>
                <a:gd name="T35" fmla="*/ 153 h 167"/>
                <a:gd name="T36" fmla="*/ 0 w 106"/>
                <a:gd name="T37" fmla="*/ 158 h 167"/>
                <a:gd name="T38" fmla="*/ 16 w 106"/>
                <a:gd name="T39" fmla="*/ 163 h 167"/>
                <a:gd name="T40" fmla="*/ 33 w 106"/>
                <a:gd name="T41" fmla="*/ 166 h 167"/>
                <a:gd name="T42" fmla="*/ 51 w 106"/>
                <a:gd name="T43" fmla="*/ 167 h 167"/>
                <a:gd name="T44" fmla="*/ 71 w 106"/>
                <a:gd name="T45" fmla="*/ 164 h 167"/>
                <a:gd name="T46" fmla="*/ 79 w 106"/>
                <a:gd name="T47" fmla="*/ 160 h 167"/>
                <a:gd name="T48" fmla="*/ 88 w 106"/>
                <a:gd name="T49" fmla="*/ 154 h 167"/>
                <a:gd name="T50" fmla="*/ 98 w 106"/>
                <a:gd name="T51" fmla="*/ 143 h 167"/>
                <a:gd name="T52" fmla="*/ 105 w 106"/>
                <a:gd name="T53" fmla="*/ 126 h 167"/>
                <a:gd name="T54" fmla="*/ 106 w 106"/>
                <a:gd name="T55" fmla="*/ 120 h 167"/>
                <a:gd name="T56" fmla="*/ 106 w 106"/>
                <a:gd name="T57" fmla="*/ 113 h 167"/>
                <a:gd name="T58" fmla="*/ 105 w 106"/>
                <a:gd name="T59" fmla="*/ 106 h 167"/>
                <a:gd name="T60" fmla="*/ 103 w 106"/>
                <a:gd name="T61" fmla="*/ 97 h 167"/>
                <a:gd name="T62" fmla="*/ 100 w 106"/>
                <a:gd name="T63" fmla="*/ 91 h 167"/>
                <a:gd name="T64" fmla="*/ 97 w 106"/>
                <a:gd name="T65" fmla="*/ 86 h 167"/>
                <a:gd name="T66" fmla="*/ 86 w 106"/>
                <a:gd name="T67" fmla="*/ 70 h 167"/>
                <a:gd name="T68" fmla="*/ 80 w 106"/>
                <a:gd name="T69" fmla="*/ 62 h 167"/>
                <a:gd name="T70" fmla="*/ 65 w 106"/>
                <a:gd name="T71" fmla="*/ 32 h 167"/>
                <a:gd name="T72" fmla="*/ 59 w 106"/>
                <a:gd name="T73" fmla="*/ 17 h 167"/>
                <a:gd name="T74" fmla="*/ 54 w 106"/>
                <a:gd name="T75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6" h="167">
                  <a:moveTo>
                    <a:pt x="54" y="0"/>
                  </a:moveTo>
                  <a:lnTo>
                    <a:pt x="54" y="0"/>
                  </a:lnTo>
                  <a:lnTo>
                    <a:pt x="53" y="10"/>
                  </a:lnTo>
                  <a:lnTo>
                    <a:pt x="52" y="18"/>
                  </a:lnTo>
                  <a:lnTo>
                    <a:pt x="51" y="27"/>
                  </a:lnTo>
                  <a:lnTo>
                    <a:pt x="52" y="35"/>
                  </a:lnTo>
                  <a:lnTo>
                    <a:pt x="52" y="35"/>
                  </a:lnTo>
                  <a:lnTo>
                    <a:pt x="53" y="44"/>
                  </a:lnTo>
                  <a:lnTo>
                    <a:pt x="56" y="52"/>
                  </a:lnTo>
                  <a:lnTo>
                    <a:pt x="59" y="62"/>
                  </a:lnTo>
                  <a:lnTo>
                    <a:pt x="64" y="72"/>
                  </a:lnTo>
                  <a:lnTo>
                    <a:pt x="64" y="72"/>
                  </a:lnTo>
                  <a:lnTo>
                    <a:pt x="70" y="81"/>
                  </a:lnTo>
                  <a:lnTo>
                    <a:pt x="70" y="81"/>
                  </a:lnTo>
                  <a:lnTo>
                    <a:pt x="81" y="97"/>
                  </a:lnTo>
                  <a:lnTo>
                    <a:pt x="81" y="97"/>
                  </a:lnTo>
                  <a:lnTo>
                    <a:pt x="85" y="104"/>
                  </a:lnTo>
                  <a:lnTo>
                    <a:pt x="85" y="104"/>
                  </a:lnTo>
                  <a:lnTo>
                    <a:pt x="87" y="109"/>
                  </a:lnTo>
                  <a:lnTo>
                    <a:pt x="87" y="109"/>
                  </a:lnTo>
                  <a:lnTo>
                    <a:pt x="87" y="114"/>
                  </a:lnTo>
                  <a:lnTo>
                    <a:pt x="87" y="114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5" y="129"/>
                  </a:lnTo>
                  <a:lnTo>
                    <a:pt x="82" y="133"/>
                  </a:lnTo>
                  <a:lnTo>
                    <a:pt x="80" y="137"/>
                  </a:lnTo>
                  <a:lnTo>
                    <a:pt x="76" y="140"/>
                  </a:lnTo>
                  <a:lnTo>
                    <a:pt x="76" y="140"/>
                  </a:lnTo>
                  <a:lnTo>
                    <a:pt x="70" y="144"/>
                  </a:lnTo>
                  <a:lnTo>
                    <a:pt x="65" y="146"/>
                  </a:lnTo>
                  <a:lnTo>
                    <a:pt x="65" y="146"/>
                  </a:lnTo>
                  <a:lnTo>
                    <a:pt x="57" y="149"/>
                  </a:lnTo>
                  <a:lnTo>
                    <a:pt x="48" y="150"/>
                  </a:lnTo>
                  <a:lnTo>
                    <a:pt x="33" y="153"/>
                  </a:lnTo>
                  <a:lnTo>
                    <a:pt x="33" y="153"/>
                  </a:lnTo>
                  <a:lnTo>
                    <a:pt x="17" y="154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16" y="163"/>
                  </a:lnTo>
                  <a:lnTo>
                    <a:pt x="33" y="166"/>
                  </a:lnTo>
                  <a:lnTo>
                    <a:pt x="33" y="166"/>
                  </a:lnTo>
                  <a:lnTo>
                    <a:pt x="41" y="167"/>
                  </a:lnTo>
                  <a:lnTo>
                    <a:pt x="51" y="167"/>
                  </a:lnTo>
                  <a:lnTo>
                    <a:pt x="60" y="167"/>
                  </a:lnTo>
                  <a:lnTo>
                    <a:pt x="71" y="164"/>
                  </a:lnTo>
                  <a:lnTo>
                    <a:pt x="71" y="164"/>
                  </a:lnTo>
                  <a:lnTo>
                    <a:pt x="79" y="160"/>
                  </a:lnTo>
                  <a:lnTo>
                    <a:pt x="88" y="154"/>
                  </a:lnTo>
                  <a:lnTo>
                    <a:pt x="88" y="154"/>
                  </a:lnTo>
                  <a:lnTo>
                    <a:pt x="93" y="149"/>
                  </a:lnTo>
                  <a:lnTo>
                    <a:pt x="98" y="143"/>
                  </a:lnTo>
                  <a:lnTo>
                    <a:pt x="103" y="136"/>
                  </a:lnTo>
                  <a:lnTo>
                    <a:pt x="105" y="126"/>
                  </a:lnTo>
                  <a:lnTo>
                    <a:pt x="105" y="126"/>
                  </a:lnTo>
                  <a:lnTo>
                    <a:pt x="106" y="120"/>
                  </a:lnTo>
                  <a:lnTo>
                    <a:pt x="106" y="113"/>
                  </a:lnTo>
                  <a:lnTo>
                    <a:pt x="106" y="113"/>
                  </a:lnTo>
                  <a:lnTo>
                    <a:pt x="105" y="106"/>
                  </a:lnTo>
                  <a:lnTo>
                    <a:pt x="105" y="106"/>
                  </a:lnTo>
                  <a:lnTo>
                    <a:pt x="105" y="103"/>
                  </a:lnTo>
                  <a:lnTo>
                    <a:pt x="103" y="97"/>
                  </a:lnTo>
                  <a:lnTo>
                    <a:pt x="103" y="97"/>
                  </a:lnTo>
                  <a:lnTo>
                    <a:pt x="100" y="91"/>
                  </a:lnTo>
                  <a:lnTo>
                    <a:pt x="97" y="86"/>
                  </a:lnTo>
                  <a:lnTo>
                    <a:pt x="97" y="86"/>
                  </a:lnTo>
                  <a:lnTo>
                    <a:pt x="86" y="70"/>
                  </a:lnTo>
                  <a:lnTo>
                    <a:pt x="86" y="70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71" y="46"/>
                  </a:lnTo>
                  <a:lnTo>
                    <a:pt x="65" y="32"/>
                  </a:lnTo>
                  <a:lnTo>
                    <a:pt x="65" y="32"/>
                  </a:lnTo>
                  <a:lnTo>
                    <a:pt x="59" y="17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9F3ED4DE-D670-B679-BD5A-1926149C75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4" y="613"/>
              <a:ext cx="162" cy="45"/>
            </a:xfrm>
            <a:custGeom>
              <a:avLst/>
              <a:gdLst>
                <a:gd name="T0" fmla="*/ 0 w 162"/>
                <a:gd name="T1" fmla="*/ 45 h 45"/>
                <a:gd name="T2" fmla="*/ 0 w 162"/>
                <a:gd name="T3" fmla="*/ 45 h 45"/>
                <a:gd name="T4" fmla="*/ 6 w 162"/>
                <a:gd name="T5" fmla="*/ 45 h 45"/>
                <a:gd name="T6" fmla="*/ 12 w 162"/>
                <a:gd name="T7" fmla="*/ 45 h 45"/>
                <a:gd name="T8" fmla="*/ 12 w 162"/>
                <a:gd name="T9" fmla="*/ 45 h 45"/>
                <a:gd name="T10" fmla="*/ 17 w 162"/>
                <a:gd name="T11" fmla="*/ 45 h 45"/>
                <a:gd name="T12" fmla="*/ 23 w 162"/>
                <a:gd name="T13" fmla="*/ 43 h 45"/>
                <a:gd name="T14" fmla="*/ 23 w 162"/>
                <a:gd name="T15" fmla="*/ 43 h 45"/>
                <a:gd name="T16" fmla="*/ 57 w 162"/>
                <a:gd name="T17" fmla="*/ 33 h 45"/>
                <a:gd name="T18" fmla="*/ 57 w 162"/>
                <a:gd name="T19" fmla="*/ 33 h 45"/>
                <a:gd name="T20" fmla="*/ 75 w 162"/>
                <a:gd name="T21" fmla="*/ 27 h 45"/>
                <a:gd name="T22" fmla="*/ 75 w 162"/>
                <a:gd name="T23" fmla="*/ 27 h 45"/>
                <a:gd name="T24" fmla="*/ 83 w 162"/>
                <a:gd name="T25" fmla="*/ 25 h 45"/>
                <a:gd name="T26" fmla="*/ 83 w 162"/>
                <a:gd name="T27" fmla="*/ 25 h 45"/>
                <a:gd name="T28" fmla="*/ 91 w 162"/>
                <a:gd name="T29" fmla="*/ 23 h 45"/>
                <a:gd name="T30" fmla="*/ 91 w 162"/>
                <a:gd name="T31" fmla="*/ 23 h 45"/>
                <a:gd name="T32" fmla="*/ 108 w 162"/>
                <a:gd name="T33" fmla="*/ 19 h 45"/>
                <a:gd name="T34" fmla="*/ 108 w 162"/>
                <a:gd name="T35" fmla="*/ 19 h 45"/>
                <a:gd name="T36" fmla="*/ 118 w 162"/>
                <a:gd name="T37" fmla="*/ 19 h 45"/>
                <a:gd name="T38" fmla="*/ 127 w 162"/>
                <a:gd name="T39" fmla="*/ 19 h 45"/>
                <a:gd name="T40" fmla="*/ 127 w 162"/>
                <a:gd name="T41" fmla="*/ 19 h 45"/>
                <a:gd name="T42" fmla="*/ 135 w 162"/>
                <a:gd name="T43" fmla="*/ 20 h 45"/>
                <a:gd name="T44" fmla="*/ 139 w 162"/>
                <a:gd name="T45" fmla="*/ 22 h 45"/>
                <a:gd name="T46" fmla="*/ 139 w 162"/>
                <a:gd name="T47" fmla="*/ 22 h 45"/>
                <a:gd name="T48" fmla="*/ 144 w 162"/>
                <a:gd name="T49" fmla="*/ 24 h 45"/>
                <a:gd name="T50" fmla="*/ 150 w 162"/>
                <a:gd name="T51" fmla="*/ 24 h 45"/>
                <a:gd name="T52" fmla="*/ 162 w 162"/>
                <a:gd name="T53" fmla="*/ 24 h 45"/>
                <a:gd name="T54" fmla="*/ 162 w 162"/>
                <a:gd name="T55" fmla="*/ 24 h 45"/>
                <a:gd name="T56" fmla="*/ 160 w 162"/>
                <a:gd name="T57" fmla="*/ 17 h 45"/>
                <a:gd name="T58" fmla="*/ 156 w 162"/>
                <a:gd name="T59" fmla="*/ 12 h 45"/>
                <a:gd name="T60" fmla="*/ 152 w 162"/>
                <a:gd name="T61" fmla="*/ 7 h 45"/>
                <a:gd name="T62" fmla="*/ 144 w 162"/>
                <a:gd name="T63" fmla="*/ 5 h 45"/>
                <a:gd name="T64" fmla="*/ 144 w 162"/>
                <a:gd name="T65" fmla="*/ 5 h 45"/>
                <a:gd name="T66" fmla="*/ 138 w 162"/>
                <a:gd name="T67" fmla="*/ 2 h 45"/>
                <a:gd name="T68" fmla="*/ 130 w 162"/>
                <a:gd name="T69" fmla="*/ 1 h 45"/>
                <a:gd name="T70" fmla="*/ 130 w 162"/>
                <a:gd name="T71" fmla="*/ 1 h 45"/>
                <a:gd name="T72" fmla="*/ 118 w 162"/>
                <a:gd name="T73" fmla="*/ 0 h 45"/>
                <a:gd name="T74" fmla="*/ 106 w 162"/>
                <a:gd name="T75" fmla="*/ 1 h 45"/>
                <a:gd name="T76" fmla="*/ 106 w 162"/>
                <a:gd name="T77" fmla="*/ 1 h 45"/>
                <a:gd name="T78" fmla="*/ 95 w 162"/>
                <a:gd name="T79" fmla="*/ 2 h 45"/>
                <a:gd name="T80" fmla="*/ 86 w 162"/>
                <a:gd name="T81" fmla="*/ 5 h 45"/>
                <a:gd name="T82" fmla="*/ 86 w 162"/>
                <a:gd name="T83" fmla="*/ 5 h 45"/>
                <a:gd name="T84" fmla="*/ 78 w 162"/>
                <a:gd name="T85" fmla="*/ 7 h 45"/>
                <a:gd name="T86" fmla="*/ 78 w 162"/>
                <a:gd name="T87" fmla="*/ 7 h 45"/>
                <a:gd name="T88" fmla="*/ 69 w 162"/>
                <a:gd name="T89" fmla="*/ 8 h 45"/>
                <a:gd name="T90" fmla="*/ 69 w 162"/>
                <a:gd name="T91" fmla="*/ 8 h 45"/>
                <a:gd name="T92" fmla="*/ 51 w 162"/>
                <a:gd name="T93" fmla="*/ 14 h 45"/>
                <a:gd name="T94" fmla="*/ 51 w 162"/>
                <a:gd name="T95" fmla="*/ 14 h 45"/>
                <a:gd name="T96" fmla="*/ 17 w 162"/>
                <a:gd name="T97" fmla="*/ 25 h 45"/>
                <a:gd name="T98" fmla="*/ 17 w 162"/>
                <a:gd name="T99" fmla="*/ 25 h 45"/>
                <a:gd name="T100" fmla="*/ 11 w 162"/>
                <a:gd name="T101" fmla="*/ 29 h 45"/>
                <a:gd name="T102" fmla="*/ 6 w 162"/>
                <a:gd name="T103" fmla="*/ 33 h 45"/>
                <a:gd name="T104" fmla="*/ 3 w 162"/>
                <a:gd name="T105" fmla="*/ 37 h 45"/>
                <a:gd name="T106" fmla="*/ 0 w 162"/>
                <a:gd name="T107" fmla="*/ 45 h 45"/>
                <a:gd name="T108" fmla="*/ 0 w 162"/>
                <a:gd name="T10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2" h="45">
                  <a:moveTo>
                    <a:pt x="0" y="45"/>
                  </a:moveTo>
                  <a:lnTo>
                    <a:pt x="0" y="45"/>
                  </a:lnTo>
                  <a:lnTo>
                    <a:pt x="6" y="45"/>
                  </a:lnTo>
                  <a:lnTo>
                    <a:pt x="12" y="45"/>
                  </a:lnTo>
                  <a:lnTo>
                    <a:pt x="12" y="45"/>
                  </a:lnTo>
                  <a:lnTo>
                    <a:pt x="17" y="45"/>
                  </a:lnTo>
                  <a:lnTo>
                    <a:pt x="23" y="43"/>
                  </a:lnTo>
                  <a:lnTo>
                    <a:pt x="23" y="43"/>
                  </a:lnTo>
                  <a:lnTo>
                    <a:pt x="57" y="33"/>
                  </a:lnTo>
                  <a:lnTo>
                    <a:pt x="57" y="33"/>
                  </a:lnTo>
                  <a:lnTo>
                    <a:pt x="75" y="27"/>
                  </a:lnTo>
                  <a:lnTo>
                    <a:pt x="75" y="27"/>
                  </a:lnTo>
                  <a:lnTo>
                    <a:pt x="83" y="25"/>
                  </a:lnTo>
                  <a:lnTo>
                    <a:pt x="83" y="25"/>
                  </a:lnTo>
                  <a:lnTo>
                    <a:pt x="91" y="23"/>
                  </a:lnTo>
                  <a:lnTo>
                    <a:pt x="91" y="23"/>
                  </a:lnTo>
                  <a:lnTo>
                    <a:pt x="108" y="19"/>
                  </a:lnTo>
                  <a:lnTo>
                    <a:pt x="108" y="19"/>
                  </a:lnTo>
                  <a:lnTo>
                    <a:pt x="118" y="19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35" y="20"/>
                  </a:lnTo>
                  <a:lnTo>
                    <a:pt x="139" y="22"/>
                  </a:lnTo>
                  <a:lnTo>
                    <a:pt x="139" y="22"/>
                  </a:lnTo>
                  <a:lnTo>
                    <a:pt x="144" y="24"/>
                  </a:lnTo>
                  <a:lnTo>
                    <a:pt x="150" y="24"/>
                  </a:lnTo>
                  <a:lnTo>
                    <a:pt x="162" y="24"/>
                  </a:lnTo>
                  <a:lnTo>
                    <a:pt x="162" y="24"/>
                  </a:lnTo>
                  <a:lnTo>
                    <a:pt x="160" y="17"/>
                  </a:lnTo>
                  <a:lnTo>
                    <a:pt x="156" y="12"/>
                  </a:lnTo>
                  <a:lnTo>
                    <a:pt x="152" y="7"/>
                  </a:lnTo>
                  <a:lnTo>
                    <a:pt x="144" y="5"/>
                  </a:lnTo>
                  <a:lnTo>
                    <a:pt x="144" y="5"/>
                  </a:lnTo>
                  <a:lnTo>
                    <a:pt x="138" y="2"/>
                  </a:lnTo>
                  <a:lnTo>
                    <a:pt x="130" y="1"/>
                  </a:lnTo>
                  <a:lnTo>
                    <a:pt x="130" y="1"/>
                  </a:lnTo>
                  <a:lnTo>
                    <a:pt x="118" y="0"/>
                  </a:lnTo>
                  <a:lnTo>
                    <a:pt x="106" y="1"/>
                  </a:lnTo>
                  <a:lnTo>
                    <a:pt x="106" y="1"/>
                  </a:lnTo>
                  <a:lnTo>
                    <a:pt x="95" y="2"/>
                  </a:lnTo>
                  <a:lnTo>
                    <a:pt x="86" y="5"/>
                  </a:lnTo>
                  <a:lnTo>
                    <a:pt x="86" y="5"/>
                  </a:lnTo>
                  <a:lnTo>
                    <a:pt x="78" y="7"/>
                  </a:lnTo>
                  <a:lnTo>
                    <a:pt x="78" y="7"/>
                  </a:lnTo>
                  <a:lnTo>
                    <a:pt x="69" y="8"/>
                  </a:lnTo>
                  <a:lnTo>
                    <a:pt x="69" y="8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17" y="25"/>
                  </a:lnTo>
                  <a:lnTo>
                    <a:pt x="17" y="25"/>
                  </a:lnTo>
                  <a:lnTo>
                    <a:pt x="11" y="29"/>
                  </a:lnTo>
                  <a:lnTo>
                    <a:pt x="6" y="33"/>
                  </a:lnTo>
                  <a:lnTo>
                    <a:pt x="3" y="37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D811351F-BCCD-BAC0-BC6F-F26783DA5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0" y="586"/>
              <a:ext cx="228" cy="45"/>
            </a:xfrm>
            <a:custGeom>
              <a:avLst/>
              <a:gdLst>
                <a:gd name="T0" fmla="*/ 228 w 228"/>
                <a:gd name="T1" fmla="*/ 45 h 45"/>
                <a:gd name="T2" fmla="*/ 228 w 228"/>
                <a:gd name="T3" fmla="*/ 45 h 45"/>
                <a:gd name="T4" fmla="*/ 224 w 228"/>
                <a:gd name="T5" fmla="*/ 38 h 45"/>
                <a:gd name="T6" fmla="*/ 218 w 228"/>
                <a:gd name="T7" fmla="*/ 30 h 45"/>
                <a:gd name="T8" fmla="*/ 212 w 228"/>
                <a:gd name="T9" fmla="*/ 24 h 45"/>
                <a:gd name="T10" fmla="*/ 205 w 228"/>
                <a:gd name="T11" fmla="*/ 20 h 45"/>
                <a:gd name="T12" fmla="*/ 205 w 228"/>
                <a:gd name="T13" fmla="*/ 20 h 45"/>
                <a:gd name="T14" fmla="*/ 198 w 228"/>
                <a:gd name="T15" fmla="*/ 15 h 45"/>
                <a:gd name="T16" fmla="*/ 189 w 228"/>
                <a:gd name="T17" fmla="*/ 11 h 45"/>
                <a:gd name="T18" fmla="*/ 179 w 228"/>
                <a:gd name="T19" fmla="*/ 9 h 45"/>
                <a:gd name="T20" fmla="*/ 169 w 228"/>
                <a:gd name="T21" fmla="*/ 6 h 45"/>
                <a:gd name="T22" fmla="*/ 169 w 228"/>
                <a:gd name="T23" fmla="*/ 6 h 45"/>
                <a:gd name="T24" fmla="*/ 158 w 228"/>
                <a:gd name="T25" fmla="*/ 4 h 45"/>
                <a:gd name="T26" fmla="*/ 138 w 228"/>
                <a:gd name="T27" fmla="*/ 3 h 45"/>
                <a:gd name="T28" fmla="*/ 138 w 228"/>
                <a:gd name="T29" fmla="*/ 3 h 45"/>
                <a:gd name="T30" fmla="*/ 125 w 228"/>
                <a:gd name="T31" fmla="*/ 1 h 45"/>
                <a:gd name="T32" fmla="*/ 125 w 228"/>
                <a:gd name="T33" fmla="*/ 1 h 45"/>
                <a:gd name="T34" fmla="*/ 113 w 228"/>
                <a:gd name="T35" fmla="*/ 1 h 45"/>
                <a:gd name="T36" fmla="*/ 113 w 228"/>
                <a:gd name="T37" fmla="*/ 1 h 45"/>
                <a:gd name="T38" fmla="*/ 85 w 228"/>
                <a:gd name="T39" fmla="*/ 0 h 45"/>
                <a:gd name="T40" fmla="*/ 69 w 228"/>
                <a:gd name="T41" fmla="*/ 0 h 45"/>
                <a:gd name="T42" fmla="*/ 69 w 228"/>
                <a:gd name="T43" fmla="*/ 0 h 45"/>
                <a:gd name="T44" fmla="*/ 49 w 228"/>
                <a:gd name="T45" fmla="*/ 1 h 45"/>
                <a:gd name="T46" fmla="*/ 32 w 228"/>
                <a:gd name="T47" fmla="*/ 5 h 45"/>
                <a:gd name="T48" fmla="*/ 32 w 228"/>
                <a:gd name="T49" fmla="*/ 5 h 45"/>
                <a:gd name="T50" fmla="*/ 16 w 228"/>
                <a:gd name="T51" fmla="*/ 11 h 45"/>
                <a:gd name="T52" fmla="*/ 0 w 228"/>
                <a:gd name="T53" fmla="*/ 20 h 45"/>
                <a:gd name="T54" fmla="*/ 0 w 228"/>
                <a:gd name="T55" fmla="*/ 20 h 45"/>
                <a:gd name="T56" fmla="*/ 17 w 228"/>
                <a:gd name="T57" fmla="*/ 20 h 45"/>
                <a:gd name="T58" fmla="*/ 34 w 228"/>
                <a:gd name="T59" fmla="*/ 20 h 45"/>
                <a:gd name="T60" fmla="*/ 34 w 228"/>
                <a:gd name="T61" fmla="*/ 20 h 45"/>
                <a:gd name="T62" fmla="*/ 69 w 228"/>
                <a:gd name="T63" fmla="*/ 20 h 45"/>
                <a:gd name="T64" fmla="*/ 69 w 228"/>
                <a:gd name="T65" fmla="*/ 20 h 45"/>
                <a:gd name="T66" fmla="*/ 85 w 228"/>
                <a:gd name="T67" fmla="*/ 20 h 45"/>
                <a:gd name="T68" fmla="*/ 112 w 228"/>
                <a:gd name="T69" fmla="*/ 20 h 45"/>
                <a:gd name="T70" fmla="*/ 112 w 228"/>
                <a:gd name="T71" fmla="*/ 20 h 45"/>
                <a:gd name="T72" fmla="*/ 124 w 228"/>
                <a:gd name="T73" fmla="*/ 21 h 45"/>
                <a:gd name="T74" fmla="*/ 124 w 228"/>
                <a:gd name="T75" fmla="*/ 21 h 45"/>
                <a:gd name="T76" fmla="*/ 137 w 228"/>
                <a:gd name="T77" fmla="*/ 22 h 45"/>
                <a:gd name="T78" fmla="*/ 137 w 228"/>
                <a:gd name="T79" fmla="*/ 22 h 45"/>
                <a:gd name="T80" fmla="*/ 155 w 228"/>
                <a:gd name="T81" fmla="*/ 23 h 45"/>
                <a:gd name="T82" fmla="*/ 165 w 228"/>
                <a:gd name="T83" fmla="*/ 24 h 45"/>
                <a:gd name="T84" fmla="*/ 165 w 228"/>
                <a:gd name="T85" fmla="*/ 24 h 45"/>
                <a:gd name="T86" fmla="*/ 184 w 228"/>
                <a:gd name="T87" fmla="*/ 28 h 45"/>
                <a:gd name="T88" fmla="*/ 199 w 228"/>
                <a:gd name="T89" fmla="*/ 32 h 45"/>
                <a:gd name="T90" fmla="*/ 199 w 228"/>
                <a:gd name="T91" fmla="*/ 32 h 45"/>
                <a:gd name="T92" fmla="*/ 213 w 228"/>
                <a:gd name="T93" fmla="*/ 37 h 45"/>
                <a:gd name="T94" fmla="*/ 221 w 228"/>
                <a:gd name="T95" fmla="*/ 40 h 45"/>
                <a:gd name="T96" fmla="*/ 228 w 228"/>
                <a:gd name="T97" fmla="*/ 45 h 45"/>
                <a:gd name="T98" fmla="*/ 228 w 228"/>
                <a:gd name="T9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28" h="45">
                  <a:moveTo>
                    <a:pt x="228" y="45"/>
                  </a:moveTo>
                  <a:lnTo>
                    <a:pt x="228" y="45"/>
                  </a:lnTo>
                  <a:lnTo>
                    <a:pt x="224" y="38"/>
                  </a:lnTo>
                  <a:lnTo>
                    <a:pt x="218" y="30"/>
                  </a:lnTo>
                  <a:lnTo>
                    <a:pt x="212" y="24"/>
                  </a:lnTo>
                  <a:lnTo>
                    <a:pt x="205" y="20"/>
                  </a:lnTo>
                  <a:lnTo>
                    <a:pt x="205" y="20"/>
                  </a:lnTo>
                  <a:lnTo>
                    <a:pt x="198" y="15"/>
                  </a:lnTo>
                  <a:lnTo>
                    <a:pt x="189" y="11"/>
                  </a:lnTo>
                  <a:lnTo>
                    <a:pt x="179" y="9"/>
                  </a:lnTo>
                  <a:lnTo>
                    <a:pt x="169" y="6"/>
                  </a:lnTo>
                  <a:lnTo>
                    <a:pt x="169" y="6"/>
                  </a:lnTo>
                  <a:lnTo>
                    <a:pt x="158" y="4"/>
                  </a:lnTo>
                  <a:lnTo>
                    <a:pt x="138" y="3"/>
                  </a:lnTo>
                  <a:lnTo>
                    <a:pt x="138" y="3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3" y="1"/>
                  </a:lnTo>
                  <a:lnTo>
                    <a:pt x="113" y="1"/>
                  </a:lnTo>
                  <a:lnTo>
                    <a:pt x="85" y="0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49" y="1"/>
                  </a:lnTo>
                  <a:lnTo>
                    <a:pt x="32" y="5"/>
                  </a:lnTo>
                  <a:lnTo>
                    <a:pt x="32" y="5"/>
                  </a:lnTo>
                  <a:lnTo>
                    <a:pt x="16" y="11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17" y="20"/>
                  </a:lnTo>
                  <a:lnTo>
                    <a:pt x="34" y="20"/>
                  </a:lnTo>
                  <a:lnTo>
                    <a:pt x="34" y="20"/>
                  </a:lnTo>
                  <a:lnTo>
                    <a:pt x="69" y="20"/>
                  </a:lnTo>
                  <a:lnTo>
                    <a:pt x="69" y="20"/>
                  </a:lnTo>
                  <a:lnTo>
                    <a:pt x="85" y="20"/>
                  </a:lnTo>
                  <a:lnTo>
                    <a:pt x="112" y="20"/>
                  </a:lnTo>
                  <a:lnTo>
                    <a:pt x="112" y="20"/>
                  </a:lnTo>
                  <a:lnTo>
                    <a:pt x="124" y="21"/>
                  </a:lnTo>
                  <a:lnTo>
                    <a:pt x="124" y="21"/>
                  </a:lnTo>
                  <a:lnTo>
                    <a:pt x="137" y="22"/>
                  </a:lnTo>
                  <a:lnTo>
                    <a:pt x="137" y="22"/>
                  </a:lnTo>
                  <a:lnTo>
                    <a:pt x="155" y="23"/>
                  </a:lnTo>
                  <a:lnTo>
                    <a:pt x="165" y="24"/>
                  </a:lnTo>
                  <a:lnTo>
                    <a:pt x="165" y="24"/>
                  </a:lnTo>
                  <a:lnTo>
                    <a:pt x="184" y="28"/>
                  </a:lnTo>
                  <a:lnTo>
                    <a:pt x="199" y="32"/>
                  </a:lnTo>
                  <a:lnTo>
                    <a:pt x="199" y="32"/>
                  </a:lnTo>
                  <a:lnTo>
                    <a:pt x="213" y="37"/>
                  </a:lnTo>
                  <a:lnTo>
                    <a:pt x="221" y="40"/>
                  </a:lnTo>
                  <a:lnTo>
                    <a:pt x="228" y="45"/>
                  </a:lnTo>
                  <a:lnTo>
                    <a:pt x="228" y="45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F7F58E9E-9A93-D7FB-8AB9-745309AD47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4" y="1072"/>
              <a:ext cx="263" cy="29"/>
            </a:xfrm>
            <a:custGeom>
              <a:avLst/>
              <a:gdLst>
                <a:gd name="T0" fmla="*/ 0 w 263"/>
                <a:gd name="T1" fmla="*/ 29 h 29"/>
                <a:gd name="T2" fmla="*/ 0 w 263"/>
                <a:gd name="T3" fmla="*/ 29 h 29"/>
                <a:gd name="T4" fmla="*/ 34 w 263"/>
                <a:gd name="T5" fmla="*/ 29 h 29"/>
                <a:gd name="T6" fmla="*/ 51 w 263"/>
                <a:gd name="T7" fmla="*/ 27 h 29"/>
                <a:gd name="T8" fmla="*/ 70 w 263"/>
                <a:gd name="T9" fmla="*/ 25 h 29"/>
                <a:gd name="T10" fmla="*/ 70 w 263"/>
                <a:gd name="T11" fmla="*/ 25 h 29"/>
                <a:gd name="T12" fmla="*/ 99 w 263"/>
                <a:gd name="T13" fmla="*/ 21 h 29"/>
                <a:gd name="T14" fmla="*/ 99 w 263"/>
                <a:gd name="T15" fmla="*/ 21 h 29"/>
                <a:gd name="T16" fmla="*/ 115 w 263"/>
                <a:gd name="T17" fmla="*/ 20 h 29"/>
                <a:gd name="T18" fmla="*/ 115 w 263"/>
                <a:gd name="T19" fmla="*/ 20 h 29"/>
                <a:gd name="T20" fmla="*/ 126 w 263"/>
                <a:gd name="T21" fmla="*/ 19 h 29"/>
                <a:gd name="T22" fmla="*/ 126 w 263"/>
                <a:gd name="T23" fmla="*/ 19 h 29"/>
                <a:gd name="T24" fmla="*/ 136 w 263"/>
                <a:gd name="T25" fmla="*/ 19 h 29"/>
                <a:gd name="T26" fmla="*/ 136 w 263"/>
                <a:gd name="T27" fmla="*/ 19 h 29"/>
                <a:gd name="T28" fmla="*/ 151 w 263"/>
                <a:gd name="T29" fmla="*/ 19 h 29"/>
                <a:gd name="T30" fmla="*/ 151 w 263"/>
                <a:gd name="T31" fmla="*/ 19 h 29"/>
                <a:gd name="T32" fmla="*/ 178 w 263"/>
                <a:gd name="T33" fmla="*/ 19 h 29"/>
                <a:gd name="T34" fmla="*/ 194 w 263"/>
                <a:gd name="T35" fmla="*/ 20 h 29"/>
                <a:gd name="T36" fmla="*/ 194 w 263"/>
                <a:gd name="T37" fmla="*/ 20 h 29"/>
                <a:gd name="T38" fmla="*/ 229 w 263"/>
                <a:gd name="T39" fmla="*/ 21 h 29"/>
                <a:gd name="T40" fmla="*/ 229 w 263"/>
                <a:gd name="T41" fmla="*/ 21 h 29"/>
                <a:gd name="T42" fmla="*/ 263 w 263"/>
                <a:gd name="T43" fmla="*/ 21 h 29"/>
                <a:gd name="T44" fmla="*/ 263 w 263"/>
                <a:gd name="T45" fmla="*/ 21 h 29"/>
                <a:gd name="T46" fmla="*/ 247 w 263"/>
                <a:gd name="T47" fmla="*/ 14 h 29"/>
                <a:gd name="T48" fmla="*/ 231 w 263"/>
                <a:gd name="T49" fmla="*/ 8 h 29"/>
                <a:gd name="T50" fmla="*/ 231 w 263"/>
                <a:gd name="T51" fmla="*/ 8 h 29"/>
                <a:gd name="T52" fmla="*/ 214 w 263"/>
                <a:gd name="T53" fmla="*/ 3 h 29"/>
                <a:gd name="T54" fmla="*/ 195 w 263"/>
                <a:gd name="T55" fmla="*/ 1 h 29"/>
                <a:gd name="T56" fmla="*/ 195 w 263"/>
                <a:gd name="T57" fmla="*/ 1 h 29"/>
                <a:gd name="T58" fmla="*/ 178 w 263"/>
                <a:gd name="T59" fmla="*/ 1 h 29"/>
                <a:gd name="T60" fmla="*/ 151 w 263"/>
                <a:gd name="T61" fmla="*/ 0 h 29"/>
                <a:gd name="T62" fmla="*/ 151 w 263"/>
                <a:gd name="T63" fmla="*/ 0 h 29"/>
                <a:gd name="T64" fmla="*/ 134 w 263"/>
                <a:gd name="T65" fmla="*/ 0 h 29"/>
                <a:gd name="T66" fmla="*/ 134 w 263"/>
                <a:gd name="T67" fmla="*/ 0 h 29"/>
                <a:gd name="T68" fmla="*/ 125 w 263"/>
                <a:gd name="T69" fmla="*/ 1 h 29"/>
                <a:gd name="T70" fmla="*/ 125 w 263"/>
                <a:gd name="T71" fmla="*/ 1 h 29"/>
                <a:gd name="T72" fmla="*/ 114 w 263"/>
                <a:gd name="T73" fmla="*/ 1 h 29"/>
                <a:gd name="T74" fmla="*/ 114 w 263"/>
                <a:gd name="T75" fmla="*/ 1 h 29"/>
                <a:gd name="T76" fmla="*/ 97 w 263"/>
                <a:gd name="T77" fmla="*/ 3 h 29"/>
                <a:gd name="T78" fmla="*/ 97 w 263"/>
                <a:gd name="T79" fmla="*/ 3 h 29"/>
                <a:gd name="T80" fmla="*/ 68 w 263"/>
                <a:gd name="T81" fmla="*/ 7 h 29"/>
                <a:gd name="T82" fmla="*/ 68 w 263"/>
                <a:gd name="T83" fmla="*/ 7 h 29"/>
                <a:gd name="T84" fmla="*/ 48 w 263"/>
                <a:gd name="T85" fmla="*/ 10 h 29"/>
                <a:gd name="T86" fmla="*/ 31 w 263"/>
                <a:gd name="T87" fmla="*/ 15 h 29"/>
                <a:gd name="T88" fmla="*/ 16 w 263"/>
                <a:gd name="T89" fmla="*/ 21 h 29"/>
                <a:gd name="T90" fmla="*/ 0 w 263"/>
                <a:gd name="T91" fmla="*/ 29 h 29"/>
                <a:gd name="T92" fmla="*/ 0 w 263"/>
                <a:gd name="T9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3" h="29">
                  <a:moveTo>
                    <a:pt x="0" y="29"/>
                  </a:moveTo>
                  <a:lnTo>
                    <a:pt x="0" y="29"/>
                  </a:lnTo>
                  <a:lnTo>
                    <a:pt x="34" y="29"/>
                  </a:lnTo>
                  <a:lnTo>
                    <a:pt x="51" y="27"/>
                  </a:lnTo>
                  <a:lnTo>
                    <a:pt x="70" y="25"/>
                  </a:lnTo>
                  <a:lnTo>
                    <a:pt x="70" y="25"/>
                  </a:lnTo>
                  <a:lnTo>
                    <a:pt x="99" y="21"/>
                  </a:lnTo>
                  <a:lnTo>
                    <a:pt x="99" y="21"/>
                  </a:lnTo>
                  <a:lnTo>
                    <a:pt x="115" y="20"/>
                  </a:lnTo>
                  <a:lnTo>
                    <a:pt x="115" y="20"/>
                  </a:lnTo>
                  <a:lnTo>
                    <a:pt x="126" y="19"/>
                  </a:lnTo>
                  <a:lnTo>
                    <a:pt x="126" y="19"/>
                  </a:lnTo>
                  <a:lnTo>
                    <a:pt x="136" y="19"/>
                  </a:lnTo>
                  <a:lnTo>
                    <a:pt x="136" y="19"/>
                  </a:lnTo>
                  <a:lnTo>
                    <a:pt x="151" y="19"/>
                  </a:lnTo>
                  <a:lnTo>
                    <a:pt x="151" y="19"/>
                  </a:lnTo>
                  <a:lnTo>
                    <a:pt x="178" y="19"/>
                  </a:lnTo>
                  <a:lnTo>
                    <a:pt x="194" y="20"/>
                  </a:lnTo>
                  <a:lnTo>
                    <a:pt x="194" y="20"/>
                  </a:lnTo>
                  <a:lnTo>
                    <a:pt x="229" y="21"/>
                  </a:lnTo>
                  <a:lnTo>
                    <a:pt x="229" y="21"/>
                  </a:lnTo>
                  <a:lnTo>
                    <a:pt x="263" y="21"/>
                  </a:lnTo>
                  <a:lnTo>
                    <a:pt x="263" y="21"/>
                  </a:lnTo>
                  <a:lnTo>
                    <a:pt x="247" y="14"/>
                  </a:lnTo>
                  <a:lnTo>
                    <a:pt x="231" y="8"/>
                  </a:lnTo>
                  <a:lnTo>
                    <a:pt x="231" y="8"/>
                  </a:lnTo>
                  <a:lnTo>
                    <a:pt x="214" y="3"/>
                  </a:lnTo>
                  <a:lnTo>
                    <a:pt x="195" y="1"/>
                  </a:lnTo>
                  <a:lnTo>
                    <a:pt x="195" y="1"/>
                  </a:lnTo>
                  <a:lnTo>
                    <a:pt x="178" y="1"/>
                  </a:lnTo>
                  <a:lnTo>
                    <a:pt x="151" y="0"/>
                  </a:lnTo>
                  <a:lnTo>
                    <a:pt x="151" y="0"/>
                  </a:lnTo>
                  <a:lnTo>
                    <a:pt x="134" y="0"/>
                  </a:lnTo>
                  <a:lnTo>
                    <a:pt x="134" y="0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4" y="1"/>
                  </a:lnTo>
                  <a:lnTo>
                    <a:pt x="114" y="1"/>
                  </a:lnTo>
                  <a:lnTo>
                    <a:pt x="97" y="3"/>
                  </a:lnTo>
                  <a:lnTo>
                    <a:pt x="97" y="3"/>
                  </a:lnTo>
                  <a:lnTo>
                    <a:pt x="68" y="7"/>
                  </a:lnTo>
                  <a:lnTo>
                    <a:pt x="68" y="7"/>
                  </a:lnTo>
                  <a:lnTo>
                    <a:pt x="48" y="10"/>
                  </a:lnTo>
                  <a:lnTo>
                    <a:pt x="31" y="15"/>
                  </a:lnTo>
                  <a:lnTo>
                    <a:pt x="16" y="21"/>
                  </a:lnTo>
                  <a:lnTo>
                    <a:pt x="0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B424AC9F-4E71-009B-AEC1-8023E11B8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1" y="1379"/>
              <a:ext cx="468" cy="809"/>
            </a:xfrm>
            <a:custGeom>
              <a:avLst/>
              <a:gdLst>
                <a:gd name="T0" fmla="*/ 468 w 468"/>
                <a:gd name="T1" fmla="*/ 0 h 809"/>
                <a:gd name="T2" fmla="*/ 436 w 468"/>
                <a:gd name="T3" fmla="*/ 12 h 809"/>
                <a:gd name="T4" fmla="*/ 403 w 468"/>
                <a:gd name="T5" fmla="*/ 26 h 809"/>
                <a:gd name="T6" fmla="*/ 388 w 468"/>
                <a:gd name="T7" fmla="*/ 33 h 809"/>
                <a:gd name="T8" fmla="*/ 377 w 468"/>
                <a:gd name="T9" fmla="*/ 37 h 809"/>
                <a:gd name="T10" fmla="*/ 369 w 468"/>
                <a:gd name="T11" fmla="*/ 41 h 809"/>
                <a:gd name="T12" fmla="*/ 361 w 468"/>
                <a:gd name="T13" fmla="*/ 44 h 809"/>
                <a:gd name="T14" fmla="*/ 343 w 468"/>
                <a:gd name="T15" fmla="*/ 50 h 809"/>
                <a:gd name="T16" fmla="*/ 264 w 468"/>
                <a:gd name="T17" fmla="*/ 78 h 809"/>
                <a:gd name="T18" fmla="*/ 222 w 468"/>
                <a:gd name="T19" fmla="*/ 94 h 809"/>
                <a:gd name="T20" fmla="*/ 180 w 468"/>
                <a:gd name="T21" fmla="*/ 115 h 809"/>
                <a:gd name="T22" fmla="*/ 161 w 468"/>
                <a:gd name="T23" fmla="*/ 126 h 809"/>
                <a:gd name="T24" fmla="*/ 143 w 468"/>
                <a:gd name="T25" fmla="*/ 139 h 809"/>
                <a:gd name="T26" fmla="*/ 111 w 468"/>
                <a:gd name="T27" fmla="*/ 168 h 809"/>
                <a:gd name="T28" fmla="*/ 98 w 468"/>
                <a:gd name="T29" fmla="*/ 184 h 809"/>
                <a:gd name="T30" fmla="*/ 87 w 468"/>
                <a:gd name="T31" fmla="*/ 201 h 809"/>
                <a:gd name="T32" fmla="*/ 79 w 468"/>
                <a:gd name="T33" fmla="*/ 217 h 809"/>
                <a:gd name="T34" fmla="*/ 71 w 468"/>
                <a:gd name="T35" fmla="*/ 231 h 809"/>
                <a:gd name="T36" fmla="*/ 54 w 468"/>
                <a:gd name="T37" fmla="*/ 280 h 809"/>
                <a:gd name="T38" fmla="*/ 51 w 468"/>
                <a:gd name="T39" fmla="*/ 293 h 809"/>
                <a:gd name="T40" fmla="*/ 50 w 468"/>
                <a:gd name="T41" fmla="*/ 298 h 809"/>
                <a:gd name="T42" fmla="*/ 46 w 468"/>
                <a:gd name="T43" fmla="*/ 317 h 809"/>
                <a:gd name="T44" fmla="*/ 39 w 468"/>
                <a:gd name="T45" fmla="*/ 367 h 809"/>
                <a:gd name="T46" fmla="*/ 31 w 468"/>
                <a:gd name="T47" fmla="*/ 439 h 809"/>
                <a:gd name="T48" fmla="*/ 23 w 468"/>
                <a:gd name="T49" fmla="*/ 524 h 809"/>
                <a:gd name="T50" fmla="*/ 1 w 468"/>
                <a:gd name="T51" fmla="*/ 739 h 809"/>
                <a:gd name="T52" fmla="*/ 0 w 468"/>
                <a:gd name="T53" fmla="*/ 758 h 809"/>
                <a:gd name="T54" fmla="*/ 1 w 468"/>
                <a:gd name="T55" fmla="*/ 792 h 809"/>
                <a:gd name="T56" fmla="*/ 4 w 468"/>
                <a:gd name="T57" fmla="*/ 809 h 809"/>
                <a:gd name="T58" fmla="*/ 13 w 468"/>
                <a:gd name="T59" fmla="*/ 777 h 809"/>
                <a:gd name="T60" fmla="*/ 19 w 468"/>
                <a:gd name="T61" fmla="*/ 741 h 809"/>
                <a:gd name="T62" fmla="*/ 41 w 468"/>
                <a:gd name="T63" fmla="*/ 526 h 809"/>
                <a:gd name="T64" fmla="*/ 50 w 468"/>
                <a:gd name="T65" fmla="*/ 441 h 809"/>
                <a:gd name="T66" fmla="*/ 57 w 468"/>
                <a:gd name="T67" fmla="*/ 370 h 809"/>
                <a:gd name="T68" fmla="*/ 62 w 468"/>
                <a:gd name="T69" fmla="*/ 342 h 809"/>
                <a:gd name="T70" fmla="*/ 69 w 468"/>
                <a:gd name="T71" fmla="*/ 303 h 809"/>
                <a:gd name="T72" fmla="*/ 69 w 468"/>
                <a:gd name="T73" fmla="*/ 298 h 809"/>
                <a:gd name="T74" fmla="*/ 73 w 468"/>
                <a:gd name="T75" fmla="*/ 285 h 809"/>
                <a:gd name="T76" fmla="*/ 79 w 468"/>
                <a:gd name="T77" fmla="*/ 265 h 809"/>
                <a:gd name="T78" fmla="*/ 88 w 468"/>
                <a:gd name="T79" fmla="*/ 240 h 809"/>
                <a:gd name="T80" fmla="*/ 96 w 468"/>
                <a:gd name="T81" fmla="*/ 225 h 809"/>
                <a:gd name="T82" fmla="*/ 104 w 468"/>
                <a:gd name="T83" fmla="*/ 211 h 809"/>
                <a:gd name="T84" fmla="*/ 126 w 468"/>
                <a:gd name="T85" fmla="*/ 182 h 809"/>
                <a:gd name="T86" fmla="*/ 139 w 468"/>
                <a:gd name="T87" fmla="*/ 167 h 809"/>
                <a:gd name="T88" fmla="*/ 155 w 468"/>
                <a:gd name="T89" fmla="*/ 154 h 809"/>
                <a:gd name="T90" fmla="*/ 190 w 468"/>
                <a:gd name="T91" fmla="*/ 131 h 809"/>
                <a:gd name="T92" fmla="*/ 210 w 468"/>
                <a:gd name="T93" fmla="*/ 121 h 809"/>
                <a:gd name="T94" fmla="*/ 250 w 468"/>
                <a:gd name="T95" fmla="*/ 104 h 809"/>
                <a:gd name="T96" fmla="*/ 270 w 468"/>
                <a:gd name="T97" fmla="*/ 95 h 809"/>
                <a:gd name="T98" fmla="*/ 350 w 468"/>
                <a:gd name="T99" fmla="*/ 69 h 809"/>
                <a:gd name="T100" fmla="*/ 368 w 468"/>
                <a:gd name="T101" fmla="*/ 61 h 809"/>
                <a:gd name="T102" fmla="*/ 377 w 468"/>
                <a:gd name="T103" fmla="*/ 58 h 809"/>
                <a:gd name="T104" fmla="*/ 384 w 468"/>
                <a:gd name="T105" fmla="*/ 55 h 809"/>
                <a:gd name="T106" fmla="*/ 395 w 468"/>
                <a:gd name="T107" fmla="*/ 50 h 809"/>
                <a:gd name="T108" fmla="*/ 412 w 468"/>
                <a:gd name="T109" fmla="*/ 43 h 809"/>
                <a:gd name="T110" fmla="*/ 443 w 468"/>
                <a:gd name="T111" fmla="*/ 24 h 809"/>
                <a:gd name="T112" fmla="*/ 455 w 468"/>
                <a:gd name="T113" fmla="*/ 13 h 809"/>
                <a:gd name="T114" fmla="*/ 468 w 468"/>
                <a:gd name="T115" fmla="*/ 0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68" h="809">
                  <a:moveTo>
                    <a:pt x="468" y="0"/>
                  </a:moveTo>
                  <a:lnTo>
                    <a:pt x="468" y="0"/>
                  </a:lnTo>
                  <a:lnTo>
                    <a:pt x="436" y="12"/>
                  </a:lnTo>
                  <a:lnTo>
                    <a:pt x="436" y="12"/>
                  </a:lnTo>
                  <a:lnTo>
                    <a:pt x="403" y="26"/>
                  </a:lnTo>
                  <a:lnTo>
                    <a:pt x="403" y="26"/>
                  </a:lnTo>
                  <a:lnTo>
                    <a:pt x="388" y="33"/>
                  </a:lnTo>
                  <a:lnTo>
                    <a:pt x="388" y="33"/>
                  </a:lnTo>
                  <a:lnTo>
                    <a:pt x="377" y="37"/>
                  </a:lnTo>
                  <a:lnTo>
                    <a:pt x="377" y="37"/>
                  </a:lnTo>
                  <a:lnTo>
                    <a:pt x="369" y="41"/>
                  </a:lnTo>
                  <a:lnTo>
                    <a:pt x="369" y="41"/>
                  </a:lnTo>
                  <a:lnTo>
                    <a:pt x="361" y="44"/>
                  </a:lnTo>
                  <a:lnTo>
                    <a:pt x="361" y="44"/>
                  </a:lnTo>
                  <a:lnTo>
                    <a:pt x="343" y="50"/>
                  </a:lnTo>
                  <a:lnTo>
                    <a:pt x="343" y="50"/>
                  </a:lnTo>
                  <a:lnTo>
                    <a:pt x="264" y="78"/>
                  </a:lnTo>
                  <a:lnTo>
                    <a:pt x="264" y="78"/>
                  </a:lnTo>
                  <a:lnTo>
                    <a:pt x="242" y="86"/>
                  </a:lnTo>
                  <a:lnTo>
                    <a:pt x="222" y="94"/>
                  </a:lnTo>
                  <a:lnTo>
                    <a:pt x="201" y="104"/>
                  </a:lnTo>
                  <a:lnTo>
                    <a:pt x="180" y="115"/>
                  </a:lnTo>
                  <a:lnTo>
                    <a:pt x="180" y="115"/>
                  </a:lnTo>
                  <a:lnTo>
                    <a:pt x="161" y="126"/>
                  </a:lnTo>
                  <a:lnTo>
                    <a:pt x="143" y="139"/>
                  </a:lnTo>
                  <a:lnTo>
                    <a:pt x="143" y="139"/>
                  </a:lnTo>
                  <a:lnTo>
                    <a:pt x="126" y="154"/>
                  </a:lnTo>
                  <a:lnTo>
                    <a:pt x="111" y="168"/>
                  </a:lnTo>
                  <a:lnTo>
                    <a:pt x="111" y="168"/>
                  </a:lnTo>
                  <a:lnTo>
                    <a:pt x="98" y="184"/>
                  </a:lnTo>
                  <a:lnTo>
                    <a:pt x="87" y="201"/>
                  </a:lnTo>
                  <a:lnTo>
                    <a:pt x="87" y="201"/>
                  </a:lnTo>
                  <a:lnTo>
                    <a:pt x="79" y="217"/>
                  </a:lnTo>
                  <a:lnTo>
                    <a:pt x="79" y="217"/>
                  </a:lnTo>
                  <a:lnTo>
                    <a:pt x="71" y="231"/>
                  </a:lnTo>
                  <a:lnTo>
                    <a:pt x="71" y="231"/>
                  </a:lnTo>
                  <a:lnTo>
                    <a:pt x="61" y="259"/>
                  </a:lnTo>
                  <a:lnTo>
                    <a:pt x="54" y="280"/>
                  </a:lnTo>
                  <a:lnTo>
                    <a:pt x="54" y="280"/>
                  </a:lnTo>
                  <a:lnTo>
                    <a:pt x="51" y="293"/>
                  </a:lnTo>
                  <a:lnTo>
                    <a:pt x="51" y="293"/>
                  </a:lnTo>
                  <a:lnTo>
                    <a:pt x="50" y="298"/>
                  </a:lnTo>
                  <a:lnTo>
                    <a:pt x="50" y="298"/>
                  </a:lnTo>
                  <a:lnTo>
                    <a:pt x="46" y="317"/>
                  </a:lnTo>
                  <a:lnTo>
                    <a:pt x="42" y="339"/>
                  </a:lnTo>
                  <a:lnTo>
                    <a:pt x="39" y="367"/>
                  </a:lnTo>
                  <a:lnTo>
                    <a:pt x="39" y="367"/>
                  </a:lnTo>
                  <a:lnTo>
                    <a:pt x="31" y="439"/>
                  </a:lnTo>
                  <a:lnTo>
                    <a:pt x="31" y="439"/>
                  </a:lnTo>
                  <a:lnTo>
                    <a:pt x="23" y="524"/>
                  </a:lnTo>
                  <a:lnTo>
                    <a:pt x="23" y="524"/>
                  </a:lnTo>
                  <a:lnTo>
                    <a:pt x="1" y="739"/>
                  </a:lnTo>
                  <a:lnTo>
                    <a:pt x="1" y="739"/>
                  </a:lnTo>
                  <a:lnTo>
                    <a:pt x="0" y="758"/>
                  </a:lnTo>
                  <a:lnTo>
                    <a:pt x="0" y="775"/>
                  </a:lnTo>
                  <a:lnTo>
                    <a:pt x="1" y="792"/>
                  </a:lnTo>
                  <a:lnTo>
                    <a:pt x="4" y="809"/>
                  </a:lnTo>
                  <a:lnTo>
                    <a:pt x="4" y="809"/>
                  </a:lnTo>
                  <a:lnTo>
                    <a:pt x="8" y="792"/>
                  </a:lnTo>
                  <a:lnTo>
                    <a:pt x="13" y="777"/>
                  </a:lnTo>
                  <a:lnTo>
                    <a:pt x="17" y="760"/>
                  </a:lnTo>
                  <a:lnTo>
                    <a:pt x="19" y="741"/>
                  </a:lnTo>
                  <a:lnTo>
                    <a:pt x="19" y="741"/>
                  </a:lnTo>
                  <a:lnTo>
                    <a:pt x="41" y="526"/>
                  </a:lnTo>
                  <a:lnTo>
                    <a:pt x="41" y="526"/>
                  </a:lnTo>
                  <a:lnTo>
                    <a:pt x="50" y="441"/>
                  </a:lnTo>
                  <a:lnTo>
                    <a:pt x="50" y="441"/>
                  </a:lnTo>
                  <a:lnTo>
                    <a:pt x="57" y="370"/>
                  </a:lnTo>
                  <a:lnTo>
                    <a:pt x="57" y="370"/>
                  </a:lnTo>
                  <a:lnTo>
                    <a:pt x="62" y="342"/>
                  </a:lnTo>
                  <a:lnTo>
                    <a:pt x="65" y="321"/>
                  </a:lnTo>
                  <a:lnTo>
                    <a:pt x="69" y="303"/>
                  </a:lnTo>
                  <a:lnTo>
                    <a:pt x="69" y="303"/>
                  </a:lnTo>
                  <a:lnTo>
                    <a:pt x="69" y="298"/>
                  </a:lnTo>
                  <a:lnTo>
                    <a:pt x="69" y="298"/>
                  </a:lnTo>
                  <a:lnTo>
                    <a:pt x="73" y="285"/>
                  </a:lnTo>
                  <a:lnTo>
                    <a:pt x="73" y="285"/>
                  </a:lnTo>
                  <a:lnTo>
                    <a:pt x="79" y="265"/>
                  </a:lnTo>
                  <a:lnTo>
                    <a:pt x="88" y="240"/>
                  </a:lnTo>
                  <a:lnTo>
                    <a:pt x="88" y="240"/>
                  </a:lnTo>
                  <a:lnTo>
                    <a:pt x="96" y="225"/>
                  </a:lnTo>
                  <a:lnTo>
                    <a:pt x="96" y="225"/>
                  </a:lnTo>
                  <a:lnTo>
                    <a:pt x="104" y="211"/>
                  </a:lnTo>
                  <a:lnTo>
                    <a:pt x="104" y="211"/>
                  </a:lnTo>
                  <a:lnTo>
                    <a:pt x="114" y="196"/>
                  </a:lnTo>
                  <a:lnTo>
                    <a:pt x="126" y="182"/>
                  </a:lnTo>
                  <a:lnTo>
                    <a:pt x="126" y="182"/>
                  </a:lnTo>
                  <a:lnTo>
                    <a:pt x="139" y="167"/>
                  </a:lnTo>
                  <a:lnTo>
                    <a:pt x="155" y="154"/>
                  </a:lnTo>
                  <a:lnTo>
                    <a:pt x="155" y="154"/>
                  </a:lnTo>
                  <a:lnTo>
                    <a:pt x="172" y="141"/>
                  </a:lnTo>
                  <a:lnTo>
                    <a:pt x="190" y="131"/>
                  </a:lnTo>
                  <a:lnTo>
                    <a:pt x="190" y="131"/>
                  </a:lnTo>
                  <a:lnTo>
                    <a:pt x="210" y="121"/>
                  </a:lnTo>
                  <a:lnTo>
                    <a:pt x="229" y="112"/>
                  </a:lnTo>
                  <a:lnTo>
                    <a:pt x="250" y="104"/>
                  </a:lnTo>
                  <a:lnTo>
                    <a:pt x="270" y="95"/>
                  </a:lnTo>
                  <a:lnTo>
                    <a:pt x="270" y="95"/>
                  </a:lnTo>
                  <a:lnTo>
                    <a:pt x="350" y="69"/>
                  </a:lnTo>
                  <a:lnTo>
                    <a:pt x="350" y="69"/>
                  </a:lnTo>
                  <a:lnTo>
                    <a:pt x="368" y="61"/>
                  </a:lnTo>
                  <a:lnTo>
                    <a:pt x="368" y="61"/>
                  </a:lnTo>
                  <a:lnTo>
                    <a:pt x="377" y="58"/>
                  </a:lnTo>
                  <a:lnTo>
                    <a:pt x="377" y="58"/>
                  </a:lnTo>
                  <a:lnTo>
                    <a:pt x="384" y="55"/>
                  </a:lnTo>
                  <a:lnTo>
                    <a:pt x="384" y="55"/>
                  </a:lnTo>
                  <a:lnTo>
                    <a:pt x="395" y="50"/>
                  </a:lnTo>
                  <a:lnTo>
                    <a:pt x="395" y="50"/>
                  </a:lnTo>
                  <a:lnTo>
                    <a:pt x="412" y="43"/>
                  </a:lnTo>
                  <a:lnTo>
                    <a:pt x="412" y="43"/>
                  </a:lnTo>
                  <a:lnTo>
                    <a:pt x="429" y="33"/>
                  </a:lnTo>
                  <a:lnTo>
                    <a:pt x="443" y="24"/>
                  </a:lnTo>
                  <a:lnTo>
                    <a:pt x="443" y="24"/>
                  </a:lnTo>
                  <a:lnTo>
                    <a:pt x="455" y="13"/>
                  </a:lnTo>
                  <a:lnTo>
                    <a:pt x="468" y="0"/>
                  </a:lnTo>
                  <a:lnTo>
                    <a:pt x="46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7D02E803-2E21-2FA9-97A6-0C55476AA5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3" y="2065"/>
              <a:ext cx="526" cy="1278"/>
            </a:xfrm>
            <a:custGeom>
              <a:avLst/>
              <a:gdLst>
                <a:gd name="T0" fmla="*/ 300 w 526"/>
                <a:gd name="T1" fmla="*/ 48 h 1278"/>
                <a:gd name="T2" fmla="*/ 316 w 526"/>
                <a:gd name="T3" fmla="*/ 80 h 1278"/>
                <a:gd name="T4" fmla="*/ 324 w 526"/>
                <a:gd name="T5" fmla="*/ 99 h 1278"/>
                <a:gd name="T6" fmla="*/ 337 w 526"/>
                <a:gd name="T7" fmla="*/ 129 h 1278"/>
                <a:gd name="T8" fmla="*/ 381 w 526"/>
                <a:gd name="T9" fmla="*/ 267 h 1278"/>
                <a:gd name="T10" fmla="*/ 429 w 526"/>
                <a:gd name="T11" fmla="*/ 475 h 1278"/>
                <a:gd name="T12" fmla="*/ 477 w 526"/>
                <a:gd name="T13" fmla="*/ 737 h 1278"/>
                <a:gd name="T14" fmla="*/ 496 w 526"/>
                <a:gd name="T15" fmla="*/ 878 h 1278"/>
                <a:gd name="T16" fmla="*/ 505 w 526"/>
                <a:gd name="T17" fmla="*/ 995 h 1278"/>
                <a:gd name="T18" fmla="*/ 506 w 526"/>
                <a:gd name="T19" fmla="*/ 1080 h 1278"/>
                <a:gd name="T20" fmla="*/ 505 w 526"/>
                <a:gd name="T21" fmla="*/ 1125 h 1278"/>
                <a:gd name="T22" fmla="*/ 503 w 526"/>
                <a:gd name="T23" fmla="*/ 1151 h 1278"/>
                <a:gd name="T24" fmla="*/ 494 w 526"/>
                <a:gd name="T25" fmla="*/ 1192 h 1278"/>
                <a:gd name="T26" fmla="*/ 475 w 526"/>
                <a:gd name="T27" fmla="*/ 1227 h 1278"/>
                <a:gd name="T28" fmla="*/ 444 w 526"/>
                <a:gd name="T29" fmla="*/ 1253 h 1278"/>
                <a:gd name="T30" fmla="*/ 420 w 526"/>
                <a:gd name="T31" fmla="*/ 1259 h 1278"/>
                <a:gd name="T32" fmla="*/ 394 w 526"/>
                <a:gd name="T33" fmla="*/ 1255 h 1278"/>
                <a:gd name="T34" fmla="*/ 366 w 526"/>
                <a:gd name="T35" fmla="*/ 1244 h 1278"/>
                <a:gd name="T36" fmla="*/ 293 w 526"/>
                <a:gd name="T37" fmla="*/ 1190 h 1278"/>
                <a:gd name="T38" fmla="*/ 240 w 526"/>
                <a:gd name="T39" fmla="*/ 1137 h 1278"/>
                <a:gd name="T40" fmla="*/ 174 w 526"/>
                <a:gd name="T41" fmla="*/ 1057 h 1278"/>
                <a:gd name="T42" fmla="*/ 131 w 526"/>
                <a:gd name="T43" fmla="*/ 989 h 1278"/>
                <a:gd name="T44" fmla="*/ 83 w 526"/>
                <a:gd name="T45" fmla="*/ 893 h 1278"/>
                <a:gd name="T46" fmla="*/ 56 w 526"/>
                <a:gd name="T47" fmla="*/ 818 h 1278"/>
                <a:gd name="T48" fmla="*/ 42 w 526"/>
                <a:gd name="T49" fmla="*/ 767 h 1278"/>
                <a:gd name="T50" fmla="*/ 34 w 526"/>
                <a:gd name="T51" fmla="*/ 731 h 1278"/>
                <a:gd name="T52" fmla="*/ 28 w 526"/>
                <a:gd name="T53" fmla="*/ 693 h 1278"/>
                <a:gd name="T54" fmla="*/ 24 w 526"/>
                <a:gd name="T55" fmla="*/ 669 h 1278"/>
                <a:gd name="T56" fmla="*/ 20 w 526"/>
                <a:gd name="T57" fmla="*/ 634 h 1278"/>
                <a:gd name="T58" fmla="*/ 19 w 526"/>
                <a:gd name="T59" fmla="*/ 605 h 1278"/>
                <a:gd name="T60" fmla="*/ 16 w 526"/>
                <a:gd name="T61" fmla="*/ 568 h 1278"/>
                <a:gd name="T62" fmla="*/ 6 w 526"/>
                <a:gd name="T63" fmla="*/ 552 h 1278"/>
                <a:gd name="T64" fmla="*/ 0 w 526"/>
                <a:gd name="T65" fmla="*/ 585 h 1278"/>
                <a:gd name="T66" fmla="*/ 1 w 526"/>
                <a:gd name="T67" fmla="*/ 623 h 1278"/>
                <a:gd name="T68" fmla="*/ 2 w 526"/>
                <a:gd name="T69" fmla="*/ 650 h 1278"/>
                <a:gd name="T70" fmla="*/ 6 w 526"/>
                <a:gd name="T71" fmla="*/ 684 h 1278"/>
                <a:gd name="T72" fmla="*/ 12 w 526"/>
                <a:gd name="T73" fmla="*/ 721 h 1278"/>
                <a:gd name="T74" fmla="*/ 18 w 526"/>
                <a:gd name="T75" fmla="*/ 747 h 1278"/>
                <a:gd name="T76" fmla="*/ 37 w 526"/>
                <a:gd name="T77" fmla="*/ 824 h 1278"/>
                <a:gd name="T78" fmla="*/ 56 w 526"/>
                <a:gd name="T79" fmla="*/ 875 h 1278"/>
                <a:gd name="T80" fmla="*/ 100 w 526"/>
                <a:gd name="T81" fmla="*/ 975 h 1278"/>
                <a:gd name="T82" fmla="*/ 143 w 526"/>
                <a:gd name="T83" fmla="*/ 1046 h 1278"/>
                <a:gd name="T84" fmla="*/ 208 w 526"/>
                <a:gd name="T85" fmla="*/ 1131 h 1278"/>
                <a:gd name="T86" fmla="*/ 280 w 526"/>
                <a:gd name="T87" fmla="*/ 1204 h 1278"/>
                <a:gd name="T88" fmla="*/ 337 w 526"/>
                <a:gd name="T89" fmla="*/ 1249 h 1278"/>
                <a:gd name="T90" fmla="*/ 378 w 526"/>
                <a:gd name="T91" fmla="*/ 1271 h 1278"/>
                <a:gd name="T92" fmla="*/ 410 w 526"/>
                <a:gd name="T93" fmla="*/ 1278 h 1278"/>
                <a:gd name="T94" fmla="*/ 443 w 526"/>
                <a:gd name="T95" fmla="*/ 1273 h 1278"/>
                <a:gd name="T96" fmla="*/ 477 w 526"/>
                <a:gd name="T97" fmla="*/ 1253 h 1278"/>
                <a:gd name="T98" fmla="*/ 499 w 526"/>
                <a:gd name="T99" fmla="*/ 1226 h 1278"/>
                <a:gd name="T100" fmla="*/ 516 w 526"/>
                <a:gd name="T101" fmla="*/ 1185 h 1278"/>
                <a:gd name="T102" fmla="*/ 523 w 526"/>
                <a:gd name="T103" fmla="*/ 1139 h 1278"/>
                <a:gd name="T104" fmla="*/ 524 w 526"/>
                <a:gd name="T105" fmla="*/ 1114 h 1278"/>
                <a:gd name="T106" fmla="*/ 526 w 526"/>
                <a:gd name="T107" fmla="*/ 1056 h 1278"/>
                <a:gd name="T108" fmla="*/ 522 w 526"/>
                <a:gd name="T109" fmla="*/ 959 h 1278"/>
                <a:gd name="T110" fmla="*/ 510 w 526"/>
                <a:gd name="T111" fmla="*/ 830 h 1278"/>
                <a:gd name="T112" fmla="*/ 488 w 526"/>
                <a:gd name="T113" fmla="*/ 682 h 1278"/>
                <a:gd name="T114" fmla="*/ 425 w 526"/>
                <a:gd name="T115" fmla="*/ 364 h 1278"/>
                <a:gd name="T116" fmla="*/ 386 w 526"/>
                <a:gd name="T117" fmla="*/ 213 h 1278"/>
                <a:gd name="T118" fmla="*/ 355 w 526"/>
                <a:gd name="T119" fmla="*/ 122 h 1278"/>
                <a:gd name="T120" fmla="*/ 341 w 526"/>
                <a:gd name="T121" fmla="*/ 90 h 1278"/>
                <a:gd name="T122" fmla="*/ 333 w 526"/>
                <a:gd name="T123" fmla="*/ 72 h 1278"/>
                <a:gd name="T124" fmla="*/ 305 w 526"/>
                <a:gd name="T125" fmla="*/ 25 h 1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26" h="1278">
                  <a:moveTo>
                    <a:pt x="282" y="0"/>
                  </a:moveTo>
                  <a:lnTo>
                    <a:pt x="282" y="0"/>
                  </a:lnTo>
                  <a:lnTo>
                    <a:pt x="293" y="32"/>
                  </a:lnTo>
                  <a:lnTo>
                    <a:pt x="300" y="48"/>
                  </a:lnTo>
                  <a:lnTo>
                    <a:pt x="309" y="65"/>
                  </a:lnTo>
                  <a:lnTo>
                    <a:pt x="309" y="65"/>
                  </a:lnTo>
                  <a:lnTo>
                    <a:pt x="316" y="80"/>
                  </a:lnTo>
                  <a:lnTo>
                    <a:pt x="316" y="80"/>
                  </a:lnTo>
                  <a:lnTo>
                    <a:pt x="321" y="91"/>
                  </a:lnTo>
                  <a:lnTo>
                    <a:pt x="321" y="91"/>
                  </a:lnTo>
                  <a:lnTo>
                    <a:pt x="324" y="99"/>
                  </a:lnTo>
                  <a:lnTo>
                    <a:pt x="324" y="99"/>
                  </a:lnTo>
                  <a:lnTo>
                    <a:pt x="328" y="108"/>
                  </a:lnTo>
                  <a:lnTo>
                    <a:pt x="328" y="108"/>
                  </a:lnTo>
                  <a:lnTo>
                    <a:pt x="337" y="129"/>
                  </a:lnTo>
                  <a:lnTo>
                    <a:pt x="337" y="129"/>
                  </a:lnTo>
                  <a:lnTo>
                    <a:pt x="354" y="173"/>
                  </a:lnTo>
                  <a:lnTo>
                    <a:pt x="354" y="173"/>
                  </a:lnTo>
                  <a:lnTo>
                    <a:pt x="368" y="219"/>
                  </a:lnTo>
                  <a:lnTo>
                    <a:pt x="381" y="267"/>
                  </a:lnTo>
                  <a:lnTo>
                    <a:pt x="395" y="317"/>
                  </a:lnTo>
                  <a:lnTo>
                    <a:pt x="406" y="369"/>
                  </a:lnTo>
                  <a:lnTo>
                    <a:pt x="406" y="369"/>
                  </a:lnTo>
                  <a:lnTo>
                    <a:pt x="429" y="475"/>
                  </a:lnTo>
                  <a:lnTo>
                    <a:pt x="449" y="582"/>
                  </a:lnTo>
                  <a:lnTo>
                    <a:pt x="449" y="582"/>
                  </a:lnTo>
                  <a:lnTo>
                    <a:pt x="469" y="686"/>
                  </a:lnTo>
                  <a:lnTo>
                    <a:pt x="477" y="737"/>
                  </a:lnTo>
                  <a:lnTo>
                    <a:pt x="484" y="785"/>
                  </a:lnTo>
                  <a:lnTo>
                    <a:pt x="484" y="785"/>
                  </a:lnTo>
                  <a:lnTo>
                    <a:pt x="492" y="833"/>
                  </a:lnTo>
                  <a:lnTo>
                    <a:pt x="496" y="878"/>
                  </a:lnTo>
                  <a:lnTo>
                    <a:pt x="500" y="920"/>
                  </a:lnTo>
                  <a:lnTo>
                    <a:pt x="503" y="960"/>
                  </a:lnTo>
                  <a:lnTo>
                    <a:pt x="503" y="960"/>
                  </a:lnTo>
                  <a:lnTo>
                    <a:pt x="505" y="995"/>
                  </a:lnTo>
                  <a:lnTo>
                    <a:pt x="506" y="1028"/>
                  </a:lnTo>
                  <a:lnTo>
                    <a:pt x="506" y="1028"/>
                  </a:lnTo>
                  <a:lnTo>
                    <a:pt x="506" y="1056"/>
                  </a:lnTo>
                  <a:lnTo>
                    <a:pt x="506" y="1080"/>
                  </a:lnTo>
                  <a:lnTo>
                    <a:pt x="506" y="1080"/>
                  </a:lnTo>
                  <a:lnTo>
                    <a:pt x="505" y="1114"/>
                  </a:lnTo>
                  <a:lnTo>
                    <a:pt x="505" y="1114"/>
                  </a:lnTo>
                  <a:lnTo>
                    <a:pt x="505" y="1125"/>
                  </a:lnTo>
                  <a:lnTo>
                    <a:pt x="505" y="1125"/>
                  </a:lnTo>
                  <a:lnTo>
                    <a:pt x="504" y="1137"/>
                  </a:lnTo>
                  <a:lnTo>
                    <a:pt x="504" y="1137"/>
                  </a:lnTo>
                  <a:lnTo>
                    <a:pt x="503" y="1151"/>
                  </a:lnTo>
                  <a:lnTo>
                    <a:pt x="500" y="1169"/>
                  </a:lnTo>
                  <a:lnTo>
                    <a:pt x="500" y="1169"/>
                  </a:lnTo>
                  <a:lnTo>
                    <a:pt x="498" y="1180"/>
                  </a:lnTo>
                  <a:lnTo>
                    <a:pt x="494" y="1192"/>
                  </a:lnTo>
                  <a:lnTo>
                    <a:pt x="489" y="1203"/>
                  </a:lnTo>
                  <a:lnTo>
                    <a:pt x="483" y="1215"/>
                  </a:lnTo>
                  <a:lnTo>
                    <a:pt x="483" y="1215"/>
                  </a:lnTo>
                  <a:lnTo>
                    <a:pt x="475" y="1227"/>
                  </a:lnTo>
                  <a:lnTo>
                    <a:pt x="465" y="1239"/>
                  </a:lnTo>
                  <a:lnTo>
                    <a:pt x="459" y="1244"/>
                  </a:lnTo>
                  <a:lnTo>
                    <a:pt x="452" y="1248"/>
                  </a:lnTo>
                  <a:lnTo>
                    <a:pt x="444" y="1253"/>
                  </a:lnTo>
                  <a:lnTo>
                    <a:pt x="437" y="1255"/>
                  </a:lnTo>
                  <a:lnTo>
                    <a:pt x="437" y="1255"/>
                  </a:lnTo>
                  <a:lnTo>
                    <a:pt x="429" y="1258"/>
                  </a:lnTo>
                  <a:lnTo>
                    <a:pt x="420" y="1259"/>
                  </a:lnTo>
                  <a:lnTo>
                    <a:pt x="412" y="1259"/>
                  </a:lnTo>
                  <a:lnTo>
                    <a:pt x="402" y="1258"/>
                  </a:lnTo>
                  <a:lnTo>
                    <a:pt x="402" y="1258"/>
                  </a:lnTo>
                  <a:lnTo>
                    <a:pt x="394" y="1255"/>
                  </a:lnTo>
                  <a:lnTo>
                    <a:pt x="384" y="1253"/>
                  </a:lnTo>
                  <a:lnTo>
                    <a:pt x="374" y="1249"/>
                  </a:lnTo>
                  <a:lnTo>
                    <a:pt x="366" y="1244"/>
                  </a:lnTo>
                  <a:lnTo>
                    <a:pt x="366" y="1244"/>
                  </a:lnTo>
                  <a:lnTo>
                    <a:pt x="346" y="1233"/>
                  </a:lnTo>
                  <a:lnTo>
                    <a:pt x="329" y="1220"/>
                  </a:lnTo>
                  <a:lnTo>
                    <a:pt x="329" y="1220"/>
                  </a:lnTo>
                  <a:lnTo>
                    <a:pt x="293" y="1190"/>
                  </a:lnTo>
                  <a:lnTo>
                    <a:pt x="293" y="1190"/>
                  </a:lnTo>
                  <a:lnTo>
                    <a:pt x="275" y="1174"/>
                  </a:lnTo>
                  <a:lnTo>
                    <a:pt x="257" y="1156"/>
                  </a:lnTo>
                  <a:lnTo>
                    <a:pt x="240" y="1137"/>
                  </a:lnTo>
                  <a:lnTo>
                    <a:pt x="223" y="1119"/>
                  </a:lnTo>
                  <a:lnTo>
                    <a:pt x="206" y="1099"/>
                  </a:lnTo>
                  <a:lnTo>
                    <a:pt x="190" y="1079"/>
                  </a:lnTo>
                  <a:lnTo>
                    <a:pt x="174" y="1057"/>
                  </a:lnTo>
                  <a:lnTo>
                    <a:pt x="158" y="1035"/>
                  </a:lnTo>
                  <a:lnTo>
                    <a:pt x="158" y="1035"/>
                  </a:lnTo>
                  <a:lnTo>
                    <a:pt x="144" y="1012"/>
                  </a:lnTo>
                  <a:lnTo>
                    <a:pt x="131" y="989"/>
                  </a:lnTo>
                  <a:lnTo>
                    <a:pt x="117" y="966"/>
                  </a:lnTo>
                  <a:lnTo>
                    <a:pt x="105" y="942"/>
                  </a:lnTo>
                  <a:lnTo>
                    <a:pt x="94" y="918"/>
                  </a:lnTo>
                  <a:lnTo>
                    <a:pt x="83" y="893"/>
                  </a:lnTo>
                  <a:lnTo>
                    <a:pt x="72" y="868"/>
                  </a:lnTo>
                  <a:lnTo>
                    <a:pt x="64" y="844"/>
                  </a:lnTo>
                  <a:lnTo>
                    <a:pt x="64" y="844"/>
                  </a:lnTo>
                  <a:lnTo>
                    <a:pt x="56" y="818"/>
                  </a:lnTo>
                  <a:lnTo>
                    <a:pt x="56" y="818"/>
                  </a:lnTo>
                  <a:lnTo>
                    <a:pt x="48" y="793"/>
                  </a:lnTo>
                  <a:lnTo>
                    <a:pt x="48" y="793"/>
                  </a:lnTo>
                  <a:lnTo>
                    <a:pt x="42" y="767"/>
                  </a:lnTo>
                  <a:lnTo>
                    <a:pt x="36" y="743"/>
                  </a:lnTo>
                  <a:lnTo>
                    <a:pt x="36" y="743"/>
                  </a:lnTo>
                  <a:lnTo>
                    <a:pt x="34" y="731"/>
                  </a:lnTo>
                  <a:lnTo>
                    <a:pt x="34" y="731"/>
                  </a:lnTo>
                  <a:lnTo>
                    <a:pt x="31" y="718"/>
                  </a:lnTo>
                  <a:lnTo>
                    <a:pt x="31" y="718"/>
                  </a:lnTo>
                  <a:lnTo>
                    <a:pt x="28" y="693"/>
                  </a:lnTo>
                  <a:lnTo>
                    <a:pt x="28" y="693"/>
                  </a:lnTo>
                  <a:lnTo>
                    <a:pt x="25" y="681"/>
                  </a:lnTo>
                  <a:lnTo>
                    <a:pt x="25" y="681"/>
                  </a:lnTo>
                  <a:lnTo>
                    <a:pt x="24" y="669"/>
                  </a:lnTo>
                  <a:lnTo>
                    <a:pt x="24" y="669"/>
                  </a:lnTo>
                  <a:lnTo>
                    <a:pt x="22" y="647"/>
                  </a:lnTo>
                  <a:lnTo>
                    <a:pt x="22" y="647"/>
                  </a:lnTo>
                  <a:lnTo>
                    <a:pt x="20" y="634"/>
                  </a:lnTo>
                  <a:lnTo>
                    <a:pt x="20" y="634"/>
                  </a:lnTo>
                  <a:lnTo>
                    <a:pt x="20" y="622"/>
                  </a:lnTo>
                  <a:lnTo>
                    <a:pt x="20" y="622"/>
                  </a:lnTo>
                  <a:lnTo>
                    <a:pt x="19" y="605"/>
                  </a:lnTo>
                  <a:lnTo>
                    <a:pt x="19" y="605"/>
                  </a:lnTo>
                  <a:lnTo>
                    <a:pt x="18" y="585"/>
                  </a:lnTo>
                  <a:lnTo>
                    <a:pt x="18" y="585"/>
                  </a:lnTo>
                  <a:lnTo>
                    <a:pt x="16" y="568"/>
                  </a:lnTo>
                  <a:lnTo>
                    <a:pt x="16" y="568"/>
                  </a:lnTo>
                  <a:lnTo>
                    <a:pt x="13" y="552"/>
                  </a:lnTo>
                  <a:lnTo>
                    <a:pt x="9" y="535"/>
                  </a:lnTo>
                  <a:lnTo>
                    <a:pt x="9" y="535"/>
                  </a:lnTo>
                  <a:lnTo>
                    <a:pt x="6" y="552"/>
                  </a:lnTo>
                  <a:lnTo>
                    <a:pt x="2" y="568"/>
                  </a:lnTo>
                  <a:lnTo>
                    <a:pt x="2" y="568"/>
                  </a:lnTo>
                  <a:lnTo>
                    <a:pt x="0" y="585"/>
                  </a:lnTo>
                  <a:lnTo>
                    <a:pt x="0" y="585"/>
                  </a:lnTo>
                  <a:lnTo>
                    <a:pt x="0" y="606"/>
                  </a:lnTo>
                  <a:lnTo>
                    <a:pt x="0" y="606"/>
                  </a:lnTo>
                  <a:lnTo>
                    <a:pt x="1" y="623"/>
                  </a:lnTo>
                  <a:lnTo>
                    <a:pt x="1" y="623"/>
                  </a:lnTo>
                  <a:lnTo>
                    <a:pt x="1" y="635"/>
                  </a:lnTo>
                  <a:lnTo>
                    <a:pt x="1" y="635"/>
                  </a:lnTo>
                  <a:lnTo>
                    <a:pt x="2" y="650"/>
                  </a:lnTo>
                  <a:lnTo>
                    <a:pt x="2" y="650"/>
                  </a:lnTo>
                  <a:lnTo>
                    <a:pt x="5" y="671"/>
                  </a:lnTo>
                  <a:lnTo>
                    <a:pt x="5" y="671"/>
                  </a:lnTo>
                  <a:lnTo>
                    <a:pt x="6" y="684"/>
                  </a:lnTo>
                  <a:lnTo>
                    <a:pt x="6" y="684"/>
                  </a:lnTo>
                  <a:lnTo>
                    <a:pt x="8" y="697"/>
                  </a:lnTo>
                  <a:lnTo>
                    <a:pt x="8" y="697"/>
                  </a:lnTo>
                  <a:lnTo>
                    <a:pt x="12" y="721"/>
                  </a:lnTo>
                  <a:lnTo>
                    <a:pt x="12" y="721"/>
                  </a:lnTo>
                  <a:lnTo>
                    <a:pt x="14" y="735"/>
                  </a:lnTo>
                  <a:lnTo>
                    <a:pt x="14" y="735"/>
                  </a:lnTo>
                  <a:lnTo>
                    <a:pt x="18" y="747"/>
                  </a:lnTo>
                  <a:lnTo>
                    <a:pt x="18" y="747"/>
                  </a:lnTo>
                  <a:lnTo>
                    <a:pt x="23" y="772"/>
                  </a:lnTo>
                  <a:lnTo>
                    <a:pt x="30" y="798"/>
                  </a:lnTo>
                  <a:lnTo>
                    <a:pt x="30" y="798"/>
                  </a:lnTo>
                  <a:lnTo>
                    <a:pt x="37" y="824"/>
                  </a:lnTo>
                  <a:lnTo>
                    <a:pt x="37" y="824"/>
                  </a:lnTo>
                  <a:lnTo>
                    <a:pt x="46" y="850"/>
                  </a:lnTo>
                  <a:lnTo>
                    <a:pt x="46" y="850"/>
                  </a:lnTo>
                  <a:lnTo>
                    <a:pt x="56" y="875"/>
                  </a:lnTo>
                  <a:lnTo>
                    <a:pt x="65" y="901"/>
                  </a:lnTo>
                  <a:lnTo>
                    <a:pt x="76" y="926"/>
                  </a:lnTo>
                  <a:lnTo>
                    <a:pt x="88" y="951"/>
                  </a:lnTo>
                  <a:lnTo>
                    <a:pt x="100" y="975"/>
                  </a:lnTo>
                  <a:lnTo>
                    <a:pt x="114" y="999"/>
                  </a:lnTo>
                  <a:lnTo>
                    <a:pt x="128" y="1023"/>
                  </a:lnTo>
                  <a:lnTo>
                    <a:pt x="143" y="1046"/>
                  </a:lnTo>
                  <a:lnTo>
                    <a:pt x="143" y="1046"/>
                  </a:lnTo>
                  <a:lnTo>
                    <a:pt x="158" y="1068"/>
                  </a:lnTo>
                  <a:lnTo>
                    <a:pt x="174" y="1090"/>
                  </a:lnTo>
                  <a:lnTo>
                    <a:pt x="191" y="1111"/>
                  </a:lnTo>
                  <a:lnTo>
                    <a:pt x="208" y="1131"/>
                  </a:lnTo>
                  <a:lnTo>
                    <a:pt x="226" y="1151"/>
                  </a:lnTo>
                  <a:lnTo>
                    <a:pt x="243" y="1169"/>
                  </a:lnTo>
                  <a:lnTo>
                    <a:pt x="261" y="1187"/>
                  </a:lnTo>
                  <a:lnTo>
                    <a:pt x="280" y="1204"/>
                  </a:lnTo>
                  <a:lnTo>
                    <a:pt x="280" y="1204"/>
                  </a:lnTo>
                  <a:lnTo>
                    <a:pt x="317" y="1236"/>
                  </a:lnTo>
                  <a:lnTo>
                    <a:pt x="317" y="1236"/>
                  </a:lnTo>
                  <a:lnTo>
                    <a:pt x="337" y="1249"/>
                  </a:lnTo>
                  <a:lnTo>
                    <a:pt x="356" y="1261"/>
                  </a:lnTo>
                  <a:lnTo>
                    <a:pt x="356" y="1261"/>
                  </a:lnTo>
                  <a:lnTo>
                    <a:pt x="367" y="1266"/>
                  </a:lnTo>
                  <a:lnTo>
                    <a:pt x="378" y="1271"/>
                  </a:lnTo>
                  <a:lnTo>
                    <a:pt x="389" y="1275"/>
                  </a:lnTo>
                  <a:lnTo>
                    <a:pt x="400" y="1277"/>
                  </a:lnTo>
                  <a:lnTo>
                    <a:pt x="400" y="1277"/>
                  </a:lnTo>
                  <a:lnTo>
                    <a:pt x="410" y="1278"/>
                  </a:lnTo>
                  <a:lnTo>
                    <a:pt x="421" y="1277"/>
                  </a:lnTo>
                  <a:lnTo>
                    <a:pt x="432" y="1276"/>
                  </a:lnTo>
                  <a:lnTo>
                    <a:pt x="443" y="1273"/>
                  </a:lnTo>
                  <a:lnTo>
                    <a:pt x="443" y="1273"/>
                  </a:lnTo>
                  <a:lnTo>
                    <a:pt x="453" y="1270"/>
                  </a:lnTo>
                  <a:lnTo>
                    <a:pt x="461" y="1265"/>
                  </a:lnTo>
                  <a:lnTo>
                    <a:pt x="470" y="1259"/>
                  </a:lnTo>
                  <a:lnTo>
                    <a:pt x="477" y="1253"/>
                  </a:lnTo>
                  <a:lnTo>
                    <a:pt x="477" y="1253"/>
                  </a:lnTo>
                  <a:lnTo>
                    <a:pt x="484" y="1247"/>
                  </a:lnTo>
                  <a:lnTo>
                    <a:pt x="489" y="1239"/>
                  </a:lnTo>
                  <a:lnTo>
                    <a:pt x="499" y="1226"/>
                  </a:lnTo>
                  <a:lnTo>
                    <a:pt x="499" y="1226"/>
                  </a:lnTo>
                  <a:lnTo>
                    <a:pt x="506" y="1211"/>
                  </a:lnTo>
                  <a:lnTo>
                    <a:pt x="512" y="1198"/>
                  </a:lnTo>
                  <a:lnTo>
                    <a:pt x="516" y="1185"/>
                  </a:lnTo>
                  <a:lnTo>
                    <a:pt x="518" y="1173"/>
                  </a:lnTo>
                  <a:lnTo>
                    <a:pt x="518" y="1173"/>
                  </a:lnTo>
                  <a:lnTo>
                    <a:pt x="522" y="1153"/>
                  </a:lnTo>
                  <a:lnTo>
                    <a:pt x="523" y="1139"/>
                  </a:lnTo>
                  <a:lnTo>
                    <a:pt x="523" y="1139"/>
                  </a:lnTo>
                  <a:lnTo>
                    <a:pt x="524" y="1126"/>
                  </a:lnTo>
                  <a:lnTo>
                    <a:pt x="524" y="1126"/>
                  </a:lnTo>
                  <a:lnTo>
                    <a:pt x="524" y="1114"/>
                  </a:lnTo>
                  <a:lnTo>
                    <a:pt x="524" y="1114"/>
                  </a:lnTo>
                  <a:lnTo>
                    <a:pt x="524" y="1080"/>
                  </a:lnTo>
                  <a:lnTo>
                    <a:pt x="524" y="1080"/>
                  </a:lnTo>
                  <a:lnTo>
                    <a:pt x="526" y="1056"/>
                  </a:lnTo>
                  <a:lnTo>
                    <a:pt x="524" y="1028"/>
                  </a:lnTo>
                  <a:lnTo>
                    <a:pt x="524" y="1028"/>
                  </a:lnTo>
                  <a:lnTo>
                    <a:pt x="523" y="995"/>
                  </a:lnTo>
                  <a:lnTo>
                    <a:pt x="522" y="959"/>
                  </a:lnTo>
                  <a:lnTo>
                    <a:pt x="522" y="959"/>
                  </a:lnTo>
                  <a:lnTo>
                    <a:pt x="519" y="919"/>
                  </a:lnTo>
                  <a:lnTo>
                    <a:pt x="515" y="876"/>
                  </a:lnTo>
                  <a:lnTo>
                    <a:pt x="510" y="830"/>
                  </a:lnTo>
                  <a:lnTo>
                    <a:pt x="504" y="783"/>
                  </a:lnTo>
                  <a:lnTo>
                    <a:pt x="504" y="783"/>
                  </a:lnTo>
                  <a:lnTo>
                    <a:pt x="496" y="733"/>
                  </a:lnTo>
                  <a:lnTo>
                    <a:pt x="488" y="682"/>
                  </a:lnTo>
                  <a:lnTo>
                    <a:pt x="469" y="578"/>
                  </a:lnTo>
                  <a:lnTo>
                    <a:pt x="469" y="578"/>
                  </a:lnTo>
                  <a:lnTo>
                    <a:pt x="447" y="471"/>
                  </a:lnTo>
                  <a:lnTo>
                    <a:pt x="425" y="364"/>
                  </a:lnTo>
                  <a:lnTo>
                    <a:pt x="425" y="364"/>
                  </a:lnTo>
                  <a:lnTo>
                    <a:pt x="413" y="312"/>
                  </a:lnTo>
                  <a:lnTo>
                    <a:pt x="400" y="262"/>
                  </a:lnTo>
                  <a:lnTo>
                    <a:pt x="386" y="213"/>
                  </a:lnTo>
                  <a:lnTo>
                    <a:pt x="372" y="165"/>
                  </a:lnTo>
                  <a:lnTo>
                    <a:pt x="372" y="165"/>
                  </a:lnTo>
                  <a:lnTo>
                    <a:pt x="355" y="122"/>
                  </a:lnTo>
                  <a:lnTo>
                    <a:pt x="355" y="122"/>
                  </a:lnTo>
                  <a:lnTo>
                    <a:pt x="346" y="101"/>
                  </a:lnTo>
                  <a:lnTo>
                    <a:pt x="346" y="101"/>
                  </a:lnTo>
                  <a:lnTo>
                    <a:pt x="341" y="90"/>
                  </a:lnTo>
                  <a:lnTo>
                    <a:pt x="341" y="90"/>
                  </a:lnTo>
                  <a:lnTo>
                    <a:pt x="338" y="83"/>
                  </a:lnTo>
                  <a:lnTo>
                    <a:pt x="338" y="83"/>
                  </a:lnTo>
                  <a:lnTo>
                    <a:pt x="333" y="72"/>
                  </a:lnTo>
                  <a:lnTo>
                    <a:pt x="333" y="72"/>
                  </a:lnTo>
                  <a:lnTo>
                    <a:pt x="326" y="56"/>
                  </a:lnTo>
                  <a:lnTo>
                    <a:pt x="326" y="56"/>
                  </a:lnTo>
                  <a:lnTo>
                    <a:pt x="315" y="39"/>
                  </a:lnTo>
                  <a:lnTo>
                    <a:pt x="305" y="25"/>
                  </a:lnTo>
                  <a:lnTo>
                    <a:pt x="294" y="12"/>
                  </a:lnTo>
                  <a:lnTo>
                    <a:pt x="282" y="0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D87AFC50-86D7-A668-6AC1-AA457CA5D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4" y="2486"/>
              <a:ext cx="234" cy="356"/>
            </a:xfrm>
            <a:custGeom>
              <a:avLst/>
              <a:gdLst>
                <a:gd name="T0" fmla="*/ 0 w 234"/>
                <a:gd name="T1" fmla="*/ 0 h 356"/>
                <a:gd name="T2" fmla="*/ 0 w 234"/>
                <a:gd name="T3" fmla="*/ 0 h 356"/>
                <a:gd name="T4" fmla="*/ 0 w 234"/>
                <a:gd name="T5" fmla="*/ 17 h 356"/>
                <a:gd name="T6" fmla="*/ 3 w 234"/>
                <a:gd name="T7" fmla="*/ 34 h 356"/>
                <a:gd name="T8" fmla="*/ 3 w 234"/>
                <a:gd name="T9" fmla="*/ 34 h 356"/>
                <a:gd name="T10" fmla="*/ 7 w 234"/>
                <a:gd name="T11" fmla="*/ 51 h 356"/>
                <a:gd name="T12" fmla="*/ 13 w 234"/>
                <a:gd name="T13" fmla="*/ 71 h 356"/>
                <a:gd name="T14" fmla="*/ 13 w 234"/>
                <a:gd name="T15" fmla="*/ 71 h 356"/>
                <a:gd name="T16" fmla="*/ 23 w 234"/>
                <a:gd name="T17" fmla="*/ 99 h 356"/>
                <a:gd name="T18" fmla="*/ 23 w 234"/>
                <a:gd name="T19" fmla="*/ 99 h 356"/>
                <a:gd name="T20" fmla="*/ 38 w 234"/>
                <a:gd name="T21" fmla="*/ 129 h 356"/>
                <a:gd name="T22" fmla="*/ 55 w 234"/>
                <a:gd name="T23" fmla="*/ 164 h 356"/>
                <a:gd name="T24" fmla="*/ 55 w 234"/>
                <a:gd name="T25" fmla="*/ 164 h 356"/>
                <a:gd name="T26" fmla="*/ 77 w 234"/>
                <a:gd name="T27" fmla="*/ 206 h 356"/>
                <a:gd name="T28" fmla="*/ 77 w 234"/>
                <a:gd name="T29" fmla="*/ 206 h 356"/>
                <a:gd name="T30" fmla="*/ 83 w 234"/>
                <a:gd name="T31" fmla="*/ 215 h 356"/>
                <a:gd name="T32" fmla="*/ 83 w 234"/>
                <a:gd name="T33" fmla="*/ 215 h 356"/>
                <a:gd name="T34" fmla="*/ 96 w 234"/>
                <a:gd name="T35" fmla="*/ 241 h 356"/>
                <a:gd name="T36" fmla="*/ 96 w 234"/>
                <a:gd name="T37" fmla="*/ 241 h 356"/>
                <a:gd name="T38" fmla="*/ 116 w 234"/>
                <a:gd name="T39" fmla="*/ 271 h 356"/>
                <a:gd name="T40" fmla="*/ 125 w 234"/>
                <a:gd name="T41" fmla="*/ 286 h 356"/>
                <a:gd name="T42" fmla="*/ 136 w 234"/>
                <a:gd name="T43" fmla="*/ 299 h 356"/>
                <a:gd name="T44" fmla="*/ 136 w 234"/>
                <a:gd name="T45" fmla="*/ 299 h 356"/>
                <a:gd name="T46" fmla="*/ 146 w 234"/>
                <a:gd name="T47" fmla="*/ 310 h 356"/>
                <a:gd name="T48" fmla="*/ 154 w 234"/>
                <a:gd name="T49" fmla="*/ 320 h 356"/>
                <a:gd name="T50" fmla="*/ 168 w 234"/>
                <a:gd name="T51" fmla="*/ 330 h 356"/>
                <a:gd name="T52" fmla="*/ 168 w 234"/>
                <a:gd name="T53" fmla="*/ 330 h 356"/>
                <a:gd name="T54" fmla="*/ 176 w 234"/>
                <a:gd name="T55" fmla="*/ 337 h 356"/>
                <a:gd name="T56" fmla="*/ 185 w 234"/>
                <a:gd name="T57" fmla="*/ 343 h 356"/>
                <a:gd name="T58" fmla="*/ 192 w 234"/>
                <a:gd name="T59" fmla="*/ 346 h 356"/>
                <a:gd name="T60" fmla="*/ 200 w 234"/>
                <a:gd name="T61" fmla="*/ 350 h 356"/>
                <a:gd name="T62" fmla="*/ 200 w 234"/>
                <a:gd name="T63" fmla="*/ 350 h 356"/>
                <a:gd name="T64" fmla="*/ 216 w 234"/>
                <a:gd name="T65" fmla="*/ 355 h 356"/>
                <a:gd name="T66" fmla="*/ 234 w 234"/>
                <a:gd name="T67" fmla="*/ 356 h 356"/>
                <a:gd name="T68" fmla="*/ 234 w 234"/>
                <a:gd name="T69" fmla="*/ 356 h 356"/>
                <a:gd name="T70" fmla="*/ 220 w 234"/>
                <a:gd name="T71" fmla="*/ 346 h 356"/>
                <a:gd name="T72" fmla="*/ 206 w 234"/>
                <a:gd name="T73" fmla="*/ 338 h 356"/>
                <a:gd name="T74" fmla="*/ 206 w 234"/>
                <a:gd name="T75" fmla="*/ 338 h 356"/>
                <a:gd name="T76" fmla="*/ 180 w 234"/>
                <a:gd name="T77" fmla="*/ 316 h 356"/>
                <a:gd name="T78" fmla="*/ 180 w 234"/>
                <a:gd name="T79" fmla="*/ 316 h 356"/>
                <a:gd name="T80" fmla="*/ 168 w 234"/>
                <a:gd name="T81" fmla="*/ 306 h 356"/>
                <a:gd name="T82" fmla="*/ 160 w 234"/>
                <a:gd name="T83" fmla="*/ 298 h 356"/>
                <a:gd name="T84" fmla="*/ 151 w 234"/>
                <a:gd name="T85" fmla="*/ 287 h 356"/>
                <a:gd name="T86" fmla="*/ 151 w 234"/>
                <a:gd name="T87" fmla="*/ 287 h 356"/>
                <a:gd name="T88" fmla="*/ 141 w 234"/>
                <a:gd name="T89" fmla="*/ 275 h 356"/>
                <a:gd name="T90" fmla="*/ 131 w 234"/>
                <a:gd name="T91" fmla="*/ 260 h 356"/>
                <a:gd name="T92" fmla="*/ 112 w 234"/>
                <a:gd name="T93" fmla="*/ 231 h 356"/>
                <a:gd name="T94" fmla="*/ 112 w 234"/>
                <a:gd name="T95" fmla="*/ 231 h 356"/>
                <a:gd name="T96" fmla="*/ 99 w 234"/>
                <a:gd name="T97" fmla="*/ 207 h 356"/>
                <a:gd name="T98" fmla="*/ 99 w 234"/>
                <a:gd name="T99" fmla="*/ 207 h 356"/>
                <a:gd name="T100" fmla="*/ 94 w 234"/>
                <a:gd name="T101" fmla="*/ 196 h 356"/>
                <a:gd name="T102" fmla="*/ 94 w 234"/>
                <a:gd name="T103" fmla="*/ 196 h 356"/>
                <a:gd name="T104" fmla="*/ 72 w 234"/>
                <a:gd name="T105" fmla="*/ 156 h 356"/>
                <a:gd name="T106" fmla="*/ 72 w 234"/>
                <a:gd name="T107" fmla="*/ 156 h 356"/>
                <a:gd name="T108" fmla="*/ 55 w 234"/>
                <a:gd name="T109" fmla="*/ 121 h 356"/>
                <a:gd name="T110" fmla="*/ 40 w 234"/>
                <a:gd name="T111" fmla="*/ 90 h 356"/>
                <a:gd name="T112" fmla="*/ 40 w 234"/>
                <a:gd name="T113" fmla="*/ 90 h 356"/>
                <a:gd name="T114" fmla="*/ 30 w 234"/>
                <a:gd name="T115" fmla="*/ 64 h 356"/>
                <a:gd name="T116" fmla="*/ 30 w 234"/>
                <a:gd name="T117" fmla="*/ 64 h 356"/>
                <a:gd name="T118" fmla="*/ 16 w 234"/>
                <a:gd name="T119" fmla="*/ 31 h 356"/>
                <a:gd name="T120" fmla="*/ 16 w 234"/>
                <a:gd name="T121" fmla="*/ 31 h 356"/>
                <a:gd name="T122" fmla="*/ 0 w 234"/>
                <a:gd name="T123" fmla="*/ 0 h 356"/>
                <a:gd name="T124" fmla="*/ 0 w 234"/>
                <a:gd name="T125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" h="356">
                  <a:moveTo>
                    <a:pt x="0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3" y="34"/>
                  </a:lnTo>
                  <a:lnTo>
                    <a:pt x="3" y="34"/>
                  </a:lnTo>
                  <a:lnTo>
                    <a:pt x="7" y="51"/>
                  </a:lnTo>
                  <a:lnTo>
                    <a:pt x="13" y="71"/>
                  </a:lnTo>
                  <a:lnTo>
                    <a:pt x="13" y="71"/>
                  </a:lnTo>
                  <a:lnTo>
                    <a:pt x="23" y="99"/>
                  </a:lnTo>
                  <a:lnTo>
                    <a:pt x="23" y="99"/>
                  </a:lnTo>
                  <a:lnTo>
                    <a:pt x="38" y="129"/>
                  </a:lnTo>
                  <a:lnTo>
                    <a:pt x="55" y="164"/>
                  </a:lnTo>
                  <a:lnTo>
                    <a:pt x="55" y="164"/>
                  </a:lnTo>
                  <a:lnTo>
                    <a:pt x="77" y="206"/>
                  </a:lnTo>
                  <a:lnTo>
                    <a:pt x="77" y="206"/>
                  </a:lnTo>
                  <a:lnTo>
                    <a:pt x="83" y="215"/>
                  </a:lnTo>
                  <a:lnTo>
                    <a:pt x="83" y="215"/>
                  </a:lnTo>
                  <a:lnTo>
                    <a:pt x="96" y="241"/>
                  </a:lnTo>
                  <a:lnTo>
                    <a:pt x="96" y="241"/>
                  </a:lnTo>
                  <a:lnTo>
                    <a:pt x="116" y="271"/>
                  </a:lnTo>
                  <a:lnTo>
                    <a:pt x="125" y="286"/>
                  </a:lnTo>
                  <a:lnTo>
                    <a:pt x="136" y="299"/>
                  </a:lnTo>
                  <a:lnTo>
                    <a:pt x="136" y="299"/>
                  </a:lnTo>
                  <a:lnTo>
                    <a:pt x="146" y="310"/>
                  </a:lnTo>
                  <a:lnTo>
                    <a:pt x="154" y="320"/>
                  </a:lnTo>
                  <a:lnTo>
                    <a:pt x="168" y="330"/>
                  </a:lnTo>
                  <a:lnTo>
                    <a:pt x="168" y="330"/>
                  </a:lnTo>
                  <a:lnTo>
                    <a:pt x="176" y="337"/>
                  </a:lnTo>
                  <a:lnTo>
                    <a:pt x="185" y="343"/>
                  </a:lnTo>
                  <a:lnTo>
                    <a:pt x="192" y="346"/>
                  </a:lnTo>
                  <a:lnTo>
                    <a:pt x="200" y="350"/>
                  </a:lnTo>
                  <a:lnTo>
                    <a:pt x="200" y="350"/>
                  </a:lnTo>
                  <a:lnTo>
                    <a:pt x="216" y="355"/>
                  </a:lnTo>
                  <a:lnTo>
                    <a:pt x="234" y="356"/>
                  </a:lnTo>
                  <a:lnTo>
                    <a:pt x="234" y="356"/>
                  </a:lnTo>
                  <a:lnTo>
                    <a:pt x="220" y="346"/>
                  </a:lnTo>
                  <a:lnTo>
                    <a:pt x="206" y="338"/>
                  </a:lnTo>
                  <a:lnTo>
                    <a:pt x="206" y="338"/>
                  </a:lnTo>
                  <a:lnTo>
                    <a:pt x="180" y="316"/>
                  </a:lnTo>
                  <a:lnTo>
                    <a:pt x="180" y="316"/>
                  </a:lnTo>
                  <a:lnTo>
                    <a:pt x="168" y="306"/>
                  </a:lnTo>
                  <a:lnTo>
                    <a:pt x="160" y="298"/>
                  </a:lnTo>
                  <a:lnTo>
                    <a:pt x="151" y="287"/>
                  </a:lnTo>
                  <a:lnTo>
                    <a:pt x="151" y="287"/>
                  </a:lnTo>
                  <a:lnTo>
                    <a:pt x="141" y="275"/>
                  </a:lnTo>
                  <a:lnTo>
                    <a:pt x="131" y="260"/>
                  </a:lnTo>
                  <a:lnTo>
                    <a:pt x="112" y="231"/>
                  </a:lnTo>
                  <a:lnTo>
                    <a:pt x="112" y="231"/>
                  </a:lnTo>
                  <a:lnTo>
                    <a:pt x="99" y="207"/>
                  </a:lnTo>
                  <a:lnTo>
                    <a:pt x="99" y="207"/>
                  </a:lnTo>
                  <a:lnTo>
                    <a:pt x="94" y="196"/>
                  </a:lnTo>
                  <a:lnTo>
                    <a:pt x="94" y="196"/>
                  </a:lnTo>
                  <a:lnTo>
                    <a:pt x="72" y="156"/>
                  </a:lnTo>
                  <a:lnTo>
                    <a:pt x="72" y="156"/>
                  </a:lnTo>
                  <a:lnTo>
                    <a:pt x="55" y="121"/>
                  </a:lnTo>
                  <a:lnTo>
                    <a:pt x="40" y="90"/>
                  </a:lnTo>
                  <a:lnTo>
                    <a:pt x="40" y="90"/>
                  </a:lnTo>
                  <a:lnTo>
                    <a:pt x="30" y="64"/>
                  </a:lnTo>
                  <a:lnTo>
                    <a:pt x="30" y="64"/>
                  </a:lnTo>
                  <a:lnTo>
                    <a:pt x="16" y="31"/>
                  </a:lnTo>
                  <a:lnTo>
                    <a:pt x="16" y="3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810CEBE0-E65C-7C58-D979-EE50CAF792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0" y="2702"/>
              <a:ext cx="101" cy="25"/>
            </a:xfrm>
            <a:custGeom>
              <a:avLst/>
              <a:gdLst>
                <a:gd name="T0" fmla="*/ 101 w 101"/>
                <a:gd name="T1" fmla="*/ 11 h 25"/>
                <a:gd name="T2" fmla="*/ 101 w 101"/>
                <a:gd name="T3" fmla="*/ 11 h 25"/>
                <a:gd name="T4" fmla="*/ 99 w 101"/>
                <a:gd name="T5" fmla="*/ 6 h 25"/>
                <a:gd name="T6" fmla="*/ 95 w 101"/>
                <a:gd name="T7" fmla="*/ 4 h 25"/>
                <a:gd name="T8" fmla="*/ 93 w 101"/>
                <a:gd name="T9" fmla="*/ 2 h 25"/>
                <a:gd name="T10" fmla="*/ 88 w 101"/>
                <a:gd name="T11" fmla="*/ 0 h 25"/>
                <a:gd name="T12" fmla="*/ 88 w 101"/>
                <a:gd name="T13" fmla="*/ 0 h 25"/>
                <a:gd name="T14" fmla="*/ 67 w 101"/>
                <a:gd name="T15" fmla="*/ 0 h 25"/>
                <a:gd name="T16" fmla="*/ 67 w 101"/>
                <a:gd name="T17" fmla="*/ 0 h 25"/>
                <a:gd name="T18" fmla="*/ 50 w 101"/>
                <a:gd name="T19" fmla="*/ 2 h 25"/>
                <a:gd name="T20" fmla="*/ 50 w 101"/>
                <a:gd name="T21" fmla="*/ 2 h 25"/>
                <a:gd name="T22" fmla="*/ 33 w 101"/>
                <a:gd name="T23" fmla="*/ 3 h 25"/>
                <a:gd name="T24" fmla="*/ 33 w 101"/>
                <a:gd name="T25" fmla="*/ 3 h 25"/>
                <a:gd name="T26" fmla="*/ 13 w 101"/>
                <a:gd name="T27" fmla="*/ 5 h 25"/>
                <a:gd name="T28" fmla="*/ 13 w 101"/>
                <a:gd name="T29" fmla="*/ 5 h 25"/>
                <a:gd name="T30" fmla="*/ 8 w 101"/>
                <a:gd name="T31" fmla="*/ 8 h 25"/>
                <a:gd name="T32" fmla="*/ 5 w 101"/>
                <a:gd name="T33" fmla="*/ 10 h 25"/>
                <a:gd name="T34" fmla="*/ 3 w 101"/>
                <a:gd name="T35" fmla="*/ 14 h 25"/>
                <a:gd name="T36" fmla="*/ 0 w 101"/>
                <a:gd name="T37" fmla="*/ 17 h 25"/>
                <a:gd name="T38" fmla="*/ 0 w 101"/>
                <a:gd name="T39" fmla="*/ 17 h 25"/>
                <a:gd name="T40" fmla="*/ 8 w 101"/>
                <a:gd name="T41" fmla="*/ 23 h 25"/>
                <a:gd name="T42" fmla="*/ 11 w 101"/>
                <a:gd name="T43" fmla="*/ 25 h 25"/>
                <a:gd name="T44" fmla="*/ 15 w 101"/>
                <a:gd name="T45" fmla="*/ 25 h 25"/>
                <a:gd name="T46" fmla="*/ 15 w 101"/>
                <a:gd name="T47" fmla="*/ 25 h 25"/>
                <a:gd name="T48" fmla="*/ 36 w 101"/>
                <a:gd name="T49" fmla="*/ 21 h 25"/>
                <a:gd name="T50" fmla="*/ 36 w 101"/>
                <a:gd name="T51" fmla="*/ 21 h 25"/>
                <a:gd name="T52" fmla="*/ 51 w 101"/>
                <a:gd name="T53" fmla="*/ 20 h 25"/>
                <a:gd name="T54" fmla="*/ 51 w 101"/>
                <a:gd name="T55" fmla="*/ 20 h 25"/>
                <a:gd name="T56" fmla="*/ 67 w 101"/>
                <a:gd name="T57" fmla="*/ 20 h 25"/>
                <a:gd name="T58" fmla="*/ 67 w 101"/>
                <a:gd name="T59" fmla="*/ 20 h 25"/>
                <a:gd name="T60" fmla="*/ 88 w 101"/>
                <a:gd name="T61" fmla="*/ 20 h 25"/>
                <a:gd name="T62" fmla="*/ 88 w 101"/>
                <a:gd name="T63" fmla="*/ 20 h 25"/>
                <a:gd name="T64" fmla="*/ 91 w 101"/>
                <a:gd name="T65" fmla="*/ 20 h 25"/>
                <a:gd name="T66" fmla="*/ 94 w 101"/>
                <a:gd name="T67" fmla="*/ 17 h 25"/>
                <a:gd name="T68" fmla="*/ 101 w 101"/>
                <a:gd name="T69" fmla="*/ 11 h 25"/>
                <a:gd name="T70" fmla="*/ 101 w 101"/>
                <a:gd name="T71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" h="25">
                  <a:moveTo>
                    <a:pt x="101" y="11"/>
                  </a:moveTo>
                  <a:lnTo>
                    <a:pt x="101" y="11"/>
                  </a:lnTo>
                  <a:lnTo>
                    <a:pt x="99" y="6"/>
                  </a:lnTo>
                  <a:lnTo>
                    <a:pt x="95" y="4"/>
                  </a:lnTo>
                  <a:lnTo>
                    <a:pt x="93" y="2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50" y="2"/>
                  </a:lnTo>
                  <a:lnTo>
                    <a:pt x="50" y="2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8" y="8"/>
                  </a:lnTo>
                  <a:lnTo>
                    <a:pt x="5" y="10"/>
                  </a:lnTo>
                  <a:lnTo>
                    <a:pt x="3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8" y="23"/>
                  </a:lnTo>
                  <a:lnTo>
                    <a:pt x="11" y="25"/>
                  </a:lnTo>
                  <a:lnTo>
                    <a:pt x="15" y="25"/>
                  </a:lnTo>
                  <a:lnTo>
                    <a:pt x="15" y="25"/>
                  </a:lnTo>
                  <a:lnTo>
                    <a:pt x="36" y="21"/>
                  </a:lnTo>
                  <a:lnTo>
                    <a:pt x="36" y="21"/>
                  </a:lnTo>
                  <a:lnTo>
                    <a:pt x="51" y="20"/>
                  </a:lnTo>
                  <a:lnTo>
                    <a:pt x="51" y="20"/>
                  </a:lnTo>
                  <a:lnTo>
                    <a:pt x="67" y="20"/>
                  </a:lnTo>
                  <a:lnTo>
                    <a:pt x="67" y="20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91" y="20"/>
                  </a:lnTo>
                  <a:lnTo>
                    <a:pt x="94" y="17"/>
                  </a:lnTo>
                  <a:lnTo>
                    <a:pt x="101" y="11"/>
                  </a:lnTo>
                  <a:lnTo>
                    <a:pt x="101" y="1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51A086F0-A9DD-A9C7-9DF5-4ACACA7297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" y="1263"/>
              <a:ext cx="508" cy="807"/>
            </a:xfrm>
            <a:custGeom>
              <a:avLst/>
              <a:gdLst>
                <a:gd name="T0" fmla="*/ 0 w 508"/>
                <a:gd name="T1" fmla="*/ 0 h 807"/>
                <a:gd name="T2" fmla="*/ 29 w 508"/>
                <a:gd name="T3" fmla="*/ 17 h 807"/>
                <a:gd name="T4" fmla="*/ 62 w 508"/>
                <a:gd name="T5" fmla="*/ 32 h 807"/>
                <a:gd name="T6" fmla="*/ 125 w 508"/>
                <a:gd name="T7" fmla="*/ 54 h 807"/>
                <a:gd name="T8" fmla="*/ 207 w 508"/>
                <a:gd name="T9" fmla="*/ 83 h 807"/>
                <a:gd name="T10" fmla="*/ 270 w 508"/>
                <a:gd name="T11" fmla="*/ 108 h 807"/>
                <a:gd name="T12" fmla="*/ 289 w 508"/>
                <a:gd name="T13" fmla="*/ 118 h 807"/>
                <a:gd name="T14" fmla="*/ 326 w 508"/>
                <a:gd name="T15" fmla="*/ 141 h 807"/>
                <a:gd name="T16" fmla="*/ 356 w 508"/>
                <a:gd name="T17" fmla="*/ 169 h 807"/>
                <a:gd name="T18" fmla="*/ 368 w 508"/>
                <a:gd name="T19" fmla="*/ 185 h 807"/>
                <a:gd name="T20" fmla="*/ 378 w 508"/>
                <a:gd name="T21" fmla="*/ 199 h 807"/>
                <a:gd name="T22" fmla="*/ 394 w 508"/>
                <a:gd name="T23" fmla="*/ 230 h 807"/>
                <a:gd name="T24" fmla="*/ 406 w 508"/>
                <a:gd name="T25" fmla="*/ 255 h 807"/>
                <a:gd name="T26" fmla="*/ 413 w 508"/>
                <a:gd name="T27" fmla="*/ 276 h 807"/>
                <a:gd name="T28" fmla="*/ 417 w 508"/>
                <a:gd name="T29" fmla="*/ 289 h 807"/>
                <a:gd name="T30" fmla="*/ 419 w 508"/>
                <a:gd name="T31" fmla="*/ 294 h 807"/>
                <a:gd name="T32" fmla="*/ 436 w 508"/>
                <a:gd name="T33" fmla="*/ 362 h 807"/>
                <a:gd name="T34" fmla="*/ 443 w 508"/>
                <a:gd name="T35" fmla="*/ 396 h 807"/>
                <a:gd name="T36" fmla="*/ 457 w 508"/>
                <a:gd name="T37" fmla="*/ 476 h 807"/>
                <a:gd name="T38" fmla="*/ 463 w 508"/>
                <a:gd name="T39" fmla="*/ 520 h 807"/>
                <a:gd name="T40" fmla="*/ 472 w 508"/>
                <a:gd name="T41" fmla="*/ 611 h 807"/>
                <a:gd name="T42" fmla="*/ 482 w 508"/>
                <a:gd name="T43" fmla="*/ 697 h 807"/>
                <a:gd name="T44" fmla="*/ 487 w 508"/>
                <a:gd name="T45" fmla="*/ 739 h 807"/>
                <a:gd name="T46" fmla="*/ 494 w 508"/>
                <a:gd name="T47" fmla="*/ 776 h 807"/>
                <a:gd name="T48" fmla="*/ 505 w 508"/>
                <a:gd name="T49" fmla="*/ 807 h 807"/>
                <a:gd name="T50" fmla="*/ 506 w 508"/>
                <a:gd name="T51" fmla="*/ 790 h 807"/>
                <a:gd name="T52" fmla="*/ 508 w 508"/>
                <a:gd name="T53" fmla="*/ 756 h 807"/>
                <a:gd name="T54" fmla="*/ 506 w 508"/>
                <a:gd name="T55" fmla="*/ 737 h 807"/>
                <a:gd name="T56" fmla="*/ 501 w 508"/>
                <a:gd name="T57" fmla="*/ 694 h 807"/>
                <a:gd name="T58" fmla="*/ 492 w 508"/>
                <a:gd name="T59" fmla="*/ 609 h 807"/>
                <a:gd name="T60" fmla="*/ 481 w 508"/>
                <a:gd name="T61" fmla="*/ 517 h 807"/>
                <a:gd name="T62" fmla="*/ 469 w 508"/>
                <a:gd name="T63" fmla="*/ 431 h 807"/>
                <a:gd name="T64" fmla="*/ 454 w 508"/>
                <a:gd name="T65" fmla="*/ 357 h 807"/>
                <a:gd name="T66" fmla="*/ 448 w 508"/>
                <a:gd name="T67" fmla="*/ 329 h 807"/>
                <a:gd name="T68" fmla="*/ 436 w 508"/>
                <a:gd name="T69" fmla="*/ 288 h 807"/>
                <a:gd name="T70" fmla="*/ 435 w 508"/>
                <a:gd name="T71" fmla="*/ 283 h 807"/>
                <a:gd name="T72" fmla="*/ 431 w 508"/>
                <a:gd name="T73" fmla="*/ 270 h 807"/>
                <a:gd name="T74" fmla="*/ 423 w 508"/>
                <a:gd name="T75" fmla="*/ 249 h 807"/>
                <a:gd name="T76" fmla="*/ 412 w 508"/>
                <a:gd name="T77" fmla="*/ 221 h 807"/>
                <a:gd name="T78" fmla="*/ 394 w 508"/>
                <a:gd name="T79" fmla="*/ 190 h 807"/>
                <a:gd name="T80" fmla="*/ 383 w 508"/>
                <a:gd name="T81" fmla="*/ 173 h 807"/>
                <a:gd name="T82" fmla="*/ 369 w 508"/>
                <a:gd name="T83" fmla="*/ 157 h 807"/>
                <a:gd name="T84" fmla="*/ 338 w 508"/>
                <a:gd name="T85" fmla="*/ 126 h 807"/>
                <a:gd name="T86" fmla="*/ 299 w 508"/>
                <a:gd name="T87" fmla="*/ 101 h 807"/>
                <a:gd name="T88" fmla="*/ 277 w 508"/>
                <a:gd name="T89" fmla="*/ 90 h 807"/>
                <a:gd name="T90" fmla="*/ 213 w 508"/>
                <a:gd name="T91" fmla="*/ 65 h 807"/>
                <a:gd name="T92" fmla="*/ 132 w 508"/>
                <a:gd name="T93" fmla="*/ 35 h 807"/>
                <a:gd name="T94" fmla="*/ 68 w 508"/>
                <a:gd name="T95" fmla="*/ 14 h 807"/>
                <a:gd name="T96" fmla="*/ 50 w 508"/>
                <a:gd name="T97" fmla="*/ 9 h 807"/>
                <a:gd name="T98" fmla="*/ 17 w 508"/>
                <a:gd name="T99" fmla="*/ 1 h 807"/>
                <a:gd name="T100" fmla="*/ 0 w 508"/>
                <a:gd name="T101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08" h="807">
                  <a:moveTo>
                    <a:pt x="0" y="0"/>
                  </a:moveTo>
                  <a:lnTo>
                    <a:pt x="0" y="0"/>
                  </a:lnTo>
                  <a:lnTo>
                    <a:pt x="14" y="10"/>
                  </a:lnTo>
                  <a:lnTo>
                    <a:pt x="29" y="17"/>
                  </a:lnTo>
                  <a:lnTo>
                    <a:pt x="44" y="25"/>
                  </a:lnTo>
                  <a:lnTo>
                    <a:pt x="62" y="32"/>
                  </a:lnTo>
                  <a:lnTo>
                    <a:pt x="62" y="32"/>
                  </a:lnTo>
                  <a:lnTo>
                    <a:pt x="125" y="54"/>
                  </a:lnTo>
                  <a:lnTo>
                    <a:pt x="125" y="54"/>
                  </a:lnTo>
                  <a:lnTo>
                    <a:pt x="207" y="83"/>
                  </a:lnTo>
                  <a:lnTo>
                    <a:pt x="249" y="99"/>
                  </a:lnTo>
                  <a:lnTo>
                    <a:pt x="270" y="108"/>
                  </a:lnTo>
                  <a:lnTo>
                    <a:pt x="289" y="118"/>
                  </a:lnTo>
                  <a:lnTo>
                    <a:pt x="289" y="118"/>
                  </a:lnTo>
                  <a:lnTo>
                    <a:pt x="309" y="129"/>
                  </a:lnTo>
                  <a:lnTo>
                    <a:pt x="326" y="141"/>
                  </a:lnTo>
                  <a:lnTo>
                    <a:pt x="342" y="154"/>
                  </a:lnTo>
                  <a:lnTo>
                    <a:pt x="356" y="169"/>
                  </a:lnTo>
                  <a:lnTo>
                    <a:pt x="356" y="169"/>
                  </a:lnTo>
                  <a:lnTo>
                    <a:pt x="368" y="185"/>
                  </a:lnTo>
                  <a:lnTo>
                    <a:pt x="378" y="199"/>
                  </a:lnTo>
                  <a:lnTo>
                    <a:pt x="378" y="199"/>
                  </a:lnTo>
                  <a:lnTo>
                    <a:pt x="386" y="215"/>
                  </a:lnTo>
                  <a:lnTo>
                    <a:pt x="394" y="230"/>
                  </a:lnTo>
                  <a:lnTo>
                    <a:pt x="394" y="230"/>
                  </a:lnTo>
                  <a:lnTo>
                    <a:pt x="406" y="255"/>
                  </a:lnTo>
                  <a:lnTo>
                    <a:pt x="413" y="276"/>
                  </a:lnTo>
                  <a:lnTo>
                    <a:pt x="413" y="276"/>
                  </a:lnTo>
                  <a:lnTo>
                    <a:pt x="417" y="289"/>
                  </a:lnTo>
                  <a:lnTo>
                    <a:pt x="417" y="289"/>
                  </a:lnTo>
                  <a:lnTo>
                    <a:pt x="419" y="294"/>
                  </a:lnTo>
                  <a:lnTo>
                    <a:pt x="419" y="294"/>
                  </a:lnTo>
                  <a:lnTo>
                    <a:pt x="424" y="312"/>
                  </a:lnTo>
                  <a:lnTo>
                    <a:pt x="436" y="362"/>
                  </a:lnTo>
                  <a:lnTo>
                    <a:pt x="436" y="362"/>
                  </a:lnTo>
                  <a:lnTo>
                    <a:pt x="443" y="396"/>
                  </a:lnTo>
                  <a:lnTo>
                    <a:pt x="449" y="433"/>
                  </a:lnTo>
                  <a:lnTo>
                    <a:pt x="457" y="476"/>
                  </a:lnTo>
                  <a:lnTo>
                    <a:pt x="463" y="520"/>
                  </a:lnTo>
                  <a:lnTo>
                    <a:pt x="463" y="520"/>
                  </a:lnTo>
                  <a:lnTo>
                    <a:pt x="472" y="611"/>
                  </a:lnTo>
                  <a:lnTo>
                    <a:pt x="472" y="611"/>
                  </a:lnTo>
                  <a:lnTo>
                    <a:pt x="482" y="697"/>
                  </a:lnTo>
                  <a:lnTo>
                    <a:pt x="482" y="697"/>
                  </a:lnTo>
                  <a:lnTo>
                    <a:pt x="487" y="739"/>
                  </a:lnTo>
                  <a:lnTo>
                    <a:pt x="487" y="739"/>
                  </a:lnTo>
                  <a:lnTo>
                    <a:pt x="491" y="759"/>
                  </a:lnTo>
                  <a:lnTo>
                    <a:pt x="494" y="776"/>
                  </a:lnTo>
                  <a:lnTo>
                    <a:pt x="499" y="791"/>
                  </a:lnTo>
                  <a:lnTo>
                    <a:pt x="505" y="807"/>
                  </a:lnTo>
                  <a:lnTo>
                    <a:pt x="505" y="807"/>
                  </a:lnTo>
                  <a:lnTo>
                    <a:pt x="506" y="790"/>
                  </a:lnTo>
                  <a:lnTo>
                    <a:pt x="508" y="773"/>
                  </a:lnTo>
                  <a:lnTo>
                    <a:pt x="508" y="756"/>
                  </a:lnTo>
                  <a:lnTo>
                    <a:pt x="506" y="737"/>
                  </a:lnTo>
                  <a:lnTo>
                    <a:pt x="506" y="737"/>
                  </a:lnTo>
                  <a:lnTo>
                    <a:pt x="501" y="694"/>
                  </a:lnTo>
                  <a:lnTo>
                    <a:pt x="501" y="694"/>
                  </a:lnTo>
                  <a:lnTo>
                    <a:pt x="492" y="609"/>
                  </a:lnTo>
                  <a:lnTo>
                    <a:pt x="492" y="609"/>
                  </a:lnTo>
                  <a:lnTo>
                    <a:pt x="481" y="517"/>
                  </a:lnTo>
                  <a:lnTo>
                    <a:pt x="481" y="517"/>
                  </a:lnTo>
                  <a:lnTo>
                    <a:pt x="475" y="473"/>
                  </a:lnTo>
                  <a:lnTo>
                    <a:pt x="469" y="431"/>
                  </a:lnTo>
                  <a:lnTo>
                    <a:pt x="461" y="392"/>
                  </a:lnTo>
                  <a:lnTo>
                    <a:pt x="454" y="357"/>
                  </a:lnTo>
                  <a:lnTo>
                    <a:pt x="454" y="357"/>
                  </a:lnTo>
                  <a:lnTo>
                    <a:pt x="448" y="329"/>
                  </a:lnTo>
                  <a:lnTo>
                    <a:pt x="442" y="307"/>
                  </a:lnTo>
                  <a:lnTo>
                    <a:pt x="436" y="288"/>
                  </a:lnTo>
                  <a:lnTo>
                    <a:pt x="436" y="288"/>
                  </a:lnTo>
                  <a:lnTo>
                    <a:pt x="435" y="283"/>
                  </a:lnTo>
                  <a:lnTo>
                    <a:pt x="435" y="283"/>
                  </a:lnTo>
                  <a:lnTo>
                    <a:pt x="431" y="270"/>
                  </a:lnTo>
                  <a:lnTo>
                    <a:pt x="431" y="270"/>
                  </a:lnTo>
                  <a:lnTo>
                    <a:pt x="423" y="249"/>
                  </a:lnTo>
                  <a:lnTo>
                    <a:pt x="412" y="221"/>
                  </a:lnTo>
                  <a:lnTo>
                    <a:pt x="412" y="221"/>
                  </a:lnTo>
                  <a:lnTo>
                    <a:pt x="403" y="205"/>
                  </a:lnTo>
                  <a:lnTo>
                    <a:pt x="394" y="190"/>
                  </a:lnTo>
                  <a:lnTo>
                    <a:pt x="394" y="190"/>
                  </a:lnTo>
                  <a:lnTo>
                    <a:pt x="383" y="173"/>
                  </a:lnTo>
                  <a:lnTo>
                    <a:pt x="369" y="157"/>
                  </a:lnTo>
                  <a:lnTo>
                    <a:pt x="369" y="157"/>
                  </a:lnTo>
                  <a:lnTo>
                    <a:pt x="355" y="141"/>
                  </a:lnTo>
                  <a:lnTo>
                    <a:pt x="338" y="126"/>
                  </a:lnTo>
                  <a:lnTo>
                    <a:pt x="319" y="113"/>
                  </a:lnTo>
                  <a:lnTo>
                    <a:pt x="299" y="101"/>
                  </a:lnTo>
                  <a:lnTo>
                    <a:pt x="299" y="101"/>
                  </a:lnTo>
                  <a:lnTo>
                    <a:pt x="277" y="90"/>
                  </a:lnTo>
                  <a:lnTo>
                    <a:pt x="257" y="82"/>
                  </a:lnTo>
                  <a:lnTo>
                    <a:pt x="213" y="65"/>
                  </a:lnTo>
                  <a:lnTo>
                    <a:pt x="213" y="65"/>
                  </a:lnTo>
                  <a:lnTo>
                    <a:pt x="132" y="35"/>
                  </a:lnTo>
                  <a:lnTo>
                    <a:pt x="132" y="35"/>
                  </a:lnTo>
                  <a:lnTo>
                    <a:pt x="68" y="14"/>
                  </a:lnTo>
                  <a:lnTo>
                    <a:pt x="68" y="14"/>
                  </a:lnTo>
                  <a:lnTo>
                    <a:pt x="50" y="9"/>
                  </a:lnTo>
                  <a:lnTo>
                    <a:pt x="33" y="4"/>
                  </a:lnTo>
                  <a:lnTo>
                    <a:pt x="17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9285D807-5973-B4AC-4BE2-1EB0F67721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" y="2029"/>
              <a:ext cx="114" cy="1733"/>
            </a:xfrm>
            <a:custGeom>
              <a:avLst/>
              <a:gdLst>
                <a:gd name="T0" fmla="*/ 56 w 114"/>
                <a:gd name="T1" fmla="*/ 17 h 1733"/>
                <a:gd name="T2" fmla="*/ 44 w 114"/>
                <a:gd name="T3" fmla="*/ 68 h 1733"/>
                <a:gd name="T4" fmla="*/ 41 w 114"/>
                <a:gd name="T5" fmla="*/ 85 h 1733"/>
                <a:gd name="T6" fmla="*/ 38 w 114"/>
                <a:gd name="T7" fmla="*/ 112 h 1733"/>
                <a:gd name="T8" fmla="*/ 36 w 114"/>
                <a:gd name="T9" fmla="*/ 129 h 1733"/>
                <a:gd name="T10" fmla="*/ 24 w 114"/>
                <a:gd name="T11" fmla="*/ 239 h 1733"/>
                <a:gd name="T12" fmla="*/ 9 w 114"/>
                <a:gd name="T13" fmla="*/ 482 h 1733"/>
                <a:gd name="T14" fmla="*/ 2 w 114"/>
                <a:gd name="T15" fmla="*/ 638 h 1733"/>
                <a:gd name="T16" fmla="*/ 0 w 114"/>
                <a:gd name="T17" fmla="*/ 863 h 1733"/>
                <a:gd name="T18" fmla="*/ 0 w 114"/>
                <a:gd name="T19" fmla="*/ 897 h 1733"/>
                <a:gd name="T20" fmla="*/ 0 w 114"/>
                <a:gd name="T21" fmla="*/ 971 h 1733"/>
                <a:gd name="T22" fmla="*/ 4 w 114"/>
                <a:gd name="T23" fmla="*/ 1053 h 1733"/>
                <a:gd name="T24" fmla="*/ 17 w 114"/>
                <a:gd name="T25" fmla="*/ 1156 h 1733"/>
                <a:gd name="T26" fmla="*/ 34 w 114"/>
                <a:gd name="T27" fmla="*/ 1230 h 1733"/>
                <a:gd name="T28" fmla="*/ 62 w 114"/>
                <a:gd name="T29" fmla="*/ 1348 h 1733"/>
                <a:gd name="T30" fmla="*/ 76 w 114"/>
                <a:gd name="T31" fmla="*/ 1428 h 1733"/>
                <a:gd name="T32" fmla="*/ 87 w 114"/>
                <a:gd name="T33" fmla="*/ 1508 h 1733"/>
                <a:gd name="T34" fmla="*/ 93 w 114"/>
                <a:gd name="T35" fmla="*/ 1585 h 1733"/>
                <a:gd name="T36" fmla="*/ 95 w 114"/>
                <a:gd name="T37" fmla="*/ 1603 h 1733"/>
                <a:gd name="T38" fmla="*/ 95 w 114"/>
                <a:gd name="T39" fmla="*/ 1620 h 1733"/>
                <a:gd name="T40" fmla="*/ 96 w 114"/>
                <a:gd name="T41" fmla="*/ 1645 h 1733"/>
                <a:gd name="T42" fmla="*/ 96 w 114"/>
                <a:gd name="T43" fmla="*/ 1683 h 1733"/>
                <a:gd name="T44" fmla="*/ 103 w 114"/>
                <a:gd name="T45" fmla="*/ 1733 h 1733"/>
                <a:gd name="T46" fmla="*/ 112 w 114"/>
                <a:gd name="T47" fmla="*/ 1700 h 1733"/>
                <a:gd name="T48" fmla="*/ 114 w 114"/>
                <a:gd name="T49" fmla="*/ 1662 h 1733"/>
                <a:gd name="T50" fmla="*/ 114 w 114"/>
                <a:gd name="T51" fmla="*/ 1620 h 1733"/>
                <a:gd name="T52" fmla="*/ 114 w 114"/>
                <a:gd name="T53" fmla="*/ 1611 h 1733"/>
                <a:gd name="T54" fmla="*/ 113 w 114"/>
                <a:gd name="T55" fmla="*/ 1584 h 1733"/>
                <a:gd name="T56" fmla="*/ 110 w 114"/>
                <a:gd name="T57" fmla="*/ 1546 h 1733"/>
                <a:gd name="T58" fmla="*/ 102 w 114"/>
                <a:gd name="T59" fmla="*/ 1466 h 1733"/>
                <a:gd name="T60" fmla="*/ 88 w 114"/>
                <a:gd name="T61" fmla="*/ 1385 h 1733"/>
                <a:gd name="T62" fmla="*/ 72 w 114"/>
                <a:gd name="T63" fmla="*/ 1304 h 1733"/>
                <a:gd name="T64" fmla="*/ 35 w 114"/>
                <a:gd name="T65" fmla="*/ 1153 h 1733"/>
                <a:gd name="T66" fmla="*/ 25 w 114"/>
                <a:gd name="T67" fmla="*/ 1084 h 1733"/>
                <a:gd name="T68" fmla="*/ 21 w 114"/>
                <a:gd name="T69" fmla="*/ 1022 h 1733"/>
                <a:gd name="T70" fmla="*/ 18 w 114"/>
                <a:gd name="T71" fmla="*/ 931 h 1733"/>
                <a:gd name="T72" fmla="*/ 18 w 114"/>
                <a:gd name="T73" fmla="*/ 863 h 1733"/>
                <a:gd name="T74" fmla="*/ 19 w 114"/>
                <a:gd name="T75" fmla="*/ 771 h 1733"/>
                <a:gd name="T76" fmla="*/ 27 w 114"/>
                <a:gd name="T77" fmla="*/ 483 h 1733"/>
                <a:gd name="T78" fmla="*/ 38 w 114"/>
                <a:gd name="T79" fmla="*/ 319 h 1733"/>
                <a:gd name="T80" fmla="*/ 51 w 114"/>
                <a:gd name="T81" fmla="*/ 166 h 1733"/>
                <a:gd name="T82" fmla="*/ 57 w 114"/>
                <a:gd name="T83" fmla="*/ 114 h 1733"/>
                <a:gd name="T84" fmla="*/ 59 w 114"/>
                <a:gd name="T85" fmla="*/ 99 h 1733"/>
                <a:gd name="T86" fmla="*/ 63 w 114"/>
                <a:gd name="T87" fmla="*/ 70 h 1733"/>
                <a:gd name="T88" fmla="*/ 65 w 114"/>
                <a:gd name="T89" fmla="*/ 34 h 1733"/>
                <a:gd name="T90" fmla="*/ 63 w 114"/>
                <a:gd name="T91" fmla="*/ 0 h 17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4" h="1733">
                  <a:moveTo>
                    <a:pt x="63" y="0"/>
                  </a:moveTo>
                  <a:lnTo>
                    <a:pt x="63" y="0"/>
                  </a:lnTo>
                  <a:lnTo>
                    <a:pt x="56" y="17"/>
                  </a:lnTo>
                  <a:lnTo>
                    <a:pt x="51" y="33"/>
                  </a:lnTo>
                  <a:lnTo>
                    <a:pt x="47" y="48"/>
                  </a:lnTo>
                  <a:lnTo>
                    <a:pt x="44" y="68"/>
                  </a:lnTo>
                  <a:lnTo>
                    <a:pt x="44" y="68"/>
                  </a:lnTo>
                  <a:lnTo>
                    <a:pt x="41" y="85"/>
                  </a:lnTo>
                  <a:lnTo>
                    <a:pt x="41" y="85"/>
                  </a:lnTo>
                  <a:lnTo>
                    <a:pt x="40" y="97"/>
                  </a:lnTo>
                  <a:lnTo>
                    <a:pt x="40" y="97"/>
                  </a:lnTo>
                  <a:lnTo>
                    <a:pt x="38" y="112"/>
                  </a:lnTo>
                  <a:lnTo>
                    <a:pt x="38" y="112"/>
                  </a:lnTo>
                  <a:lnTo>
                    <a:pt x="36" y="129"/>
                  </a:lnTo>
                  <a:lnTo>
                    <a:pt x="36" y="129"/>
                  </a:lnTo>
                  <a:lnTo>
                    <a:pt x="33" y="164"/>
                  </a:lnTo>
                  <a:lnTo>
                    <a:pt x="33" y="164"/>
                  </a:lnTo>
                  <a:lnTo>
                    <a:pt x="24" y="239"/>
                  </a:lnTo>
                  <a:lnTo>
                    <a:pt x="18" y="318"/>
                  </a:lnTo>
                  <a:lnTo>
                    <a:pt x="12" y="400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5" y="562"/>
                  </a:lnTo>
                  <a:lnTo>
                    <a:pt x="2" y="638"/>
                  </a:lnTo>
                  <a:lnTo>
                    <a:pt x="0" y="771"/>
                  </a:lnTo>
                  <a:lnTo>
                    <a:pt x="0" y="771"/>
                  </a:lnTo>
                  <a:lnTo>
                    <a:pt x="0" y="863"/>
                  </a:lnTo>
                  <a:lnTo>
                    <a:pt x="0" y="863"/>
                  </a:lnTo>
                  <a:lnTo>
                    <a:pt x="0" y="897"/>
                  </a:lnTo>
                  <a:lnTo>
                    <a:pt x="0" y="897"/>
                  </a:lnTo>
                  <a:lnTo>
                    <a:pt x="0" y="931"/>
                  </a:lnTo>
                  <a:lnTo>
                    <a:pt x="0" y="931"/>
                  </a:lnTo>
                  <a:lnTo>
                    <a:pt x="0" y="971"/>
                  </a:lnTo>
                  <a:lnTo>
                    <a:pt x="2" y="1023"/>
                  </a:lnTo>
                  <a:lnTo>
                    <a:pt x="2" y="1023"/>
                  </a:lnTo>
                  <a:lnTo>
                    <a:pt x="4" y="1053"/>
                  </a:lnTo>
                  <a:lnTo>
                    <a:pt x="7" y="1086"/>
                  </a:lnTo>
                  <a:lnTo>
                    <a:pt x="11" y="1120"/>
                  </a:lnTo>
                  <a:lnTo>
                    <a:pt x="17" y="1156"/>
                  </a:lnTo>
                  <a:lnTo>
                    <a:pt x="17" y="1156"/>
                  </a:lnTo>
                  <a:lnTo>
                    <a:pt x="24" y="1193"/>
                  </a:lnTo>
                  <a:lnTo>
                    <a:pt x="34" y="1230"/>
                  </a:lnTo>
                  <a:lnTo>
                    <a:pt x="52" y="1309"/>
                  </a:lnTo>
                  <a:lnTo>
                    <a:pt x="52" y="1309"/>
                  </a:lnTo>
                  <a:lnTo>
                    <a:pt x="62" y="1348"/>
                  </a:lnTo>
                  <a:lnTo>
                    <a:pt x="70" y="1388"/>
                  </a:lnTo>
                  <a:lnTo>
                    <a:pt x="70" y="1388"/>
                  </a:lnTo>
                  <a:lnTo>
                    <a:pt x="76" y="1428"/>
                  </a:lnTo>
                  <a:lnTo>
                    <a:pt x="82" y="1468"/>
                  </a:lnTo>
                  <a:lnTo>
                    <a:pt x="82" y="1468"/>
                  </a:lnTo>
                  <a:lnTo>
                    <a:pt x="87" y="1508"/>
                  </a:lnTo>
                  <a:lnTo>
                    <a:pt x="91" y="1547"/>
                  </a:lnTo>
                  <a:lnTo>
                    <a:pt x="91" y="1547"/>
                  </a:lnTo>
                  <a:lnTo>
                    <a:pt x="93" y="1585"/>
                  </a:lnTo>
                  <a:lnTo>
                    <a:pt x="93" y="1585"/>
                  </a:lnTo>
                  <a:lnTo>
                    <a:pt x="95" y="1603"/>
                  </a:lnTo>
                  <a:lnTo>
                    <a:pt x="95" y="1603"/>
                  </a:lnTo>
                  <a:lnTo>
                    <a:pt x="95" y="1613"/>
                  </a:lnTo>
                  <a:lnTo>
                    <a:pt x="95" y="1613"/>
                  </a:lnTo>
                  <a:lnTo>
                    <a:pt x="95" y="1620"/>
                  </a:lnTo>
                  <a:lnTo>
                    <a:pt x="95" y="1620"/>
                  </a:lnTo>
                  <a:lnTo>
                    <a:pt x="96" y="1645"/>
                  </a:lnTo>
                  <a:lnTo>
                    <a:pt x="96" y="1645"/>
                  </a:lnTo>
                  <a:lnTo>
                    <a:pt x="96" y="1662"/>
                  </a:lnTo>
                  <a:lnTo>
                    <a:pt x="96" y="1662"/>
                  </a:lnTo>
                  <a:lnTo>
                    <a:pt x="96" y="1683"/>
                  </a:lnTo>
                  <a:lnTo>
                    <a:pt x="98" y="1700"/>
                  </a:lnTo>
                  <a:lnTo>
                    <a:pt x="101" y="1716"/>
                  </a:lnTo>
                  <a:lnTo>
                    <a:pt x="103" y="1733"/>
                  </a:lnTo>
                  <a:lnTo>
                    <a:pt x="103" y="1733"/>
                  </a:lnTo>
                  <a:lnTo>
                    <a:pt x="108" y="1716"/>
                  </a:lnTo>
                  <a:lnTo>
                    <a:pt x="112" y="1700"/>
                  </a:lnTo>
                  <a:lnTo>
                    <a:pt x="114" y="1683"/>
                  </a:lnTo>
                  <a:lnTo>
                    <a:pt x="114" y="1662"/>
                  </a:lnTo>
                  <a:lnTo>
                    <a:pt x="114" y="1662"/>
                  </a:lnTo>
                  <a:lnTo>
                    <a:pt x="114" y="1645"/>
                  </a:lnTo>
                  <a:lnTo>
                    <a:pt x="114" y="1645"/>
                  </a:lnTo>
                  <a:lnTo>
                    <a:pt x="114" y="1620"/>
                  </a:lnTo>
                  <a:lnTo>
                    <a:pt x="114" y="1620"/>
                  </a:lnTo>
                  <a:lnTo>
                    <a:pt x="114" y="1611"/>
                  </a:lnTo>
                  <a:lnTo>
                    <a:pt x="114" y="1611"/>
                  </a:lnTo>
                  <a:lnTo>
                    <a:pt x="114" y="1603"/>
                  </a:lnTo>
                  <a:lnTo>
                    <a:pt x="114" y="1603"/>
                  </a:lnTo>
                  <a:lnTo>
                    <a:pt x="113" y="1584"/>
                  </a:lnTo>
                  <a:lnTo>
                    <a:pt x="113" y="1584"/>
                  </a:lnTo>
                  <a:lnTo>
                    <a:pt x="110" y="1546"/>
                  </a:lnTo>
                  <a:lnTo>
                    <a:pt x="110" y="1546"/>
                  </a:lnTo>
                  <a:lnTo>
                    <a:pt x="107" y="1506"/>
                  </a:lnTo>
                  <a:lnTo>
                    <a:pt x="102" y="1466"/>
                  </a:lnTo>
                  <a:lnTo>
                    <a:pt x="102" y="1466"/>
                  </a:lnTo>
                  <a:lnTo>
                    <a:pt x="96" y="1426"/>
                  </a:lnTo>
                  <a:lnTo>
                    <a:pt x="88" y="1385"/>
                  </a:lnTo>
                  <a:lnTo>
                    <a:pt x="88" y="1385"/>
                  </a:lnTo>
                  <a:lnTo>
                    <a:pt x="80" y="1344"/>
                  </a:lnTo>
                  <a:lnTo>
                    <a:pt x="72" y="1304"/>
                  </a:lnTo>
                  <a:lnTo>
                    <a:pt x="72" y="1304"/>
                  </a:lnTo>
                  <a:lnTo>
                    <a:pt x="52" y="1227"/>
                  </a:lnTo>
                  <a:lnTo>
                    <a:pt x="44" y="1189"/>
                  </a:lnTo>
                  <a:lnTo>
                    <a:pt x="35" y="1153"/>
                  </a:lnTo>
                  <a:lnTo>
                    <a:pt x="35" y="1153"/>
                  </a:lnTo>
                  <a:lnTo>
                    <a:pt x="30" y="1118"/>
                  </a:lnTo>
                  <a:lnTo>
                    <a:pt x="25" y="1084"/>
                  </a:lnTo>
                  <a:lnTo>
                    <a:pt x="23" y="1052"/>
                  </a:lnTo>
                  <a:lnTo>
                    <a:pt x="21" y="1022"/>
                  </a:lnTo>
                  <a:lnTo>
                    <a:pt x="21" y="1022"/>
                  </a:lnTo>
                  <a:lnTo>
                    <a:pt x="19" y="971"/>
                  </a:lnTo>
                  <a:lnTo>
                    <a:pt x="18" y="931"/>
                  </a:lnTo>
                  <a:lnTo>
                    <a:pt x="18" y="931"/>
                  </a:lnTo>
                  <a:lnTo>
                    <a:pt x="18" y="897"/>
                  </a:lnTo>
                  <a:lnTo>
                    <a:pt x="18" y="897"/>
                  </a:lnTo>
                  <a:lnTo>
                    <a:pt x="18" y="863"/>
                  </a:lnTo>
                  <a:lnTo>
                    <a:pt x="18" y="863"/>
                  </a:lnTo>
                  <a:lnTo>
                    <a:pt x="19" y="771"/>
                  </a:lnTo>
                  <a:lnTo>
                    <a:pt x="19" y="771"/>
                  </a:lnTo>
                  <a:lnTo>
                    <a:pt x="22" y="639"/>
                  </a:lnTo>
                  <a:lnTo>
                    <a:pt x="23" y="563"/>
                  </a:lnTo>
                  <a:lnTo>
                    <a:pt x="27" y="483"/>
                  </a:lnTo>
                  <a:lnTo>
                    <a:pt x="27" y="483"/>
                  </a:lnTo>
                  <a:lnTo>
                    <a:pt x="32" y="400"/>
                  </a:lnTo>
                  <a:lnTo>
                    <a:pt x="38" y="319"/>
                  </a:lnTo>
                  <a:lnTo>
                    <a:pt x="44" y="240"/>
                  </a:lnTo>
                  <a:lnTo>
                    <a:pt x="51" y="166"/>
                  </a:lnTo>
                  <a:lnTo>
                    <a:pt x="51" y="166"/>
                  </a:lnTo>
                  <a:lnTo>
                    <a:pt x="55" y="131"/>
                  </a:lnTo>
                  <a:lnTo>
                    <a:pt x="55" y="131"/>
                  </a:lnTo>
                  <a:lnTo>
                    <a:pt x="57" y="114"/>
                  </a:lnTo>
                  <a:lnTo>
                    <a:pt x="57" y="114"/>
                  </a:lnTo>
                  <a:lnTo>
                    <a:pt x="59" y="99"/>
                  </a:lnTo>
                  <a:lnTo>
                    <a:pt x="59" y="99"/>
                  </a:lnTo>
                  <a:lnTo>
                    <a:pt x="61" y="87"/>
                  </a:lnTo>
                  <a:lnTo>
                    <a:pt x="61" y="87"/>
                  </a:lnTo>
                  <a:lnTo>
                    <a:pt x="63" y="70"/>
                  </a:lnTo>
                  <a:lnTo>
                    <a:pt x="63" y="70"/>
                  </a:lnTo>
                  <a:lnTo>
                    <a:pt x="64" y="51"/>
                  </a:lnTo>
                  <a:lnTo>
                    <a:pt x="65" y="34"/>
                  </a:lnTo>
                  <a:lnTo>
                    <a:pt x="64" y="18"/>
                  </a:lnTo>
                  <a:lnTo>
                    <a:pt x="63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8A92E159-0F04-B7D1-EF67-A15CB9D9D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9" y="2279"/>
              <a:ext cx="490" cy="832"/>
            </a:xfrm>
            <a:custGeom>
              <a:avLst/>
              <a:gdLst>
                <a:gd name="T0" fmla="*/ 4 w 490"/>
                <a:gd name="T1" fmla="*/ 707 h 832"/>
                <a:gd name="T2" fmla="*/ 13 w 490"/>
                <a:gd name="T3" fmla="*/ 730 h 832"/>
                <a:gd name="T4" fmla="*/ 17 w 490"/>
                <a:gd name="T5" fmla="*/ 739 h 832"/>
                <a:gd name="T6" fmla="*/ 29 w 490"/>
                <a:gd name="T7" fmla="*/ 756 h 832"/>
                <a:gd name="T8" fmla="*/ 49 w 490"/>
                <a:gd name="T9" fmla="*/ 778 h 832"/>
                <a:gd name="T10" fmla="*/ 56 w 490"/>
                <a:gd name="T11" fmla="*/ 785 h 832"/>
                <a:gd name="T12" fmla="*/ 73 w 490"/>
                <a:gd name="T13" fmla="*/ 800 h 832"/>
                <a:gd name="T14" fmla="*/ 82 w 490"/>
                <a:gd name="T15" fmla="*/ 806 h 832"/>
                <a:gd name="T16" fmla="*/ 115 w 490"/>
                <a:gd name="T17" fmla="*/ 823 h 832"/>
                <a:gd name="T18" fmla="*/ 139 w 490"/>
                <a:gd name="T19" fmla="*/ 830 h 832"/>
                <a:gd name="T20" fmla="*/ 179 w 490"/>
                <a:gd name="T21" fmla="*/ 832 h 832"/>
                <a:gd name="T22" fmla="*/ 206 w 490"/>
                <a:gd name="T23" fmla="*/ 828 h 832"/>
                <a:gd name="T24" fmla="*/ 231 w 490"/>
                <a:gd name="T25" fmla="*/ 819 h 832"/>
                <a:gd name="T26" fmla="*/ 267 w 490"/>
                <a:gd name="T27" fmla="*/ 800 h 832"/>
                <a:gd name="T28" fmla="*/ 287 w 490"/>
                <a:gd name="T29" fmla="*/ 784 h 832"/>
                <a:gd name="T30" fmla="*/ 330 w 490"/>
                <a:gd name="T31" fmla="*/ 735 h 832"/>
                <a:gd name="T32" fmla="*/ 353 w 490"/>
                <a:gd name="T33" fmla="*/ 694 h 832"/>
                <a:gd name="T34" fmla="*/ 378 w 490"/>
                <a:gd name="T35" fmla="*/ 638 h 832"/>
                <a:gd name="T36" fmla="*/ 397 w 490"/>
                <a:gd name="T37" fmla="*/ 585 h 832"/>
                <a:gd name="T38" fmla="*/ 405 w 490"/>
                <a:gd name="T39" fmla="*/ 564 h 832"/>
                <a:gd name="T40" fmla="*/ 428 w 490"/>
                <a:gd name="T41" fmla="*/ 489 h 832"/>
                <a:gd name="T42" fmla="*/ 458 w 490"/>
                <a:gd name="T43" fmla="*/ 362 h 832"/>
                <a:gd name="T44" fmla="*/ 475 w 490"/>
                <a:gd name="T45" fmla="*/ 261 h 832"/>
                <a:gd name="T46" fmla="*/ 479 w 490"/>
                <a:gd name="T47" fmla="*/ 235 h 832"/>
                <a:gd name="T48" fmla="*/ 486 w 490"/>
                <a:gd name="T49" fmla="*/ 160 h 832"/>
                <a:gd name="T50" fmla="*/ 487 w 490"/>
                <a:gd name="T51" fmla="*/ 136 h 832"/>
                <a:gd name="T52" fmla="*/ 488 w 490"/>
                <a:gd name="T53" fmla="*/ 119 h 832"/>
                <a:gd name="T54" fmla="*/ 488 w 490"/>
                <a:gd name="T55" fmla="*/ 114 h 832"/>
                <a:gd name="T56" fmla="*/ 490 w 490"/>
                <a:gd name="T57" fmla="*/ 51 h 832"/>
                <a:gd name="T58" fmla="*/ 481 w 490"/>
                <a:gd name="T59" fmla="*/ 0 h 832"/>
                <a:gd name="T60" fmla="*/ 474 w 490"/>
                <a:gd name="T61" fmla="*/ 34 h 832"/>
                <a:gd name="T62" fmla="*/ 471 w 490"/>
                <a:gd name="T63" fmla="*/ 70 h 832"/>
                <a:gd name="T64" fmla="*/ 470 w 490"/>
                <a:gd name="T65" fmla="*/ 118 h 832"/>
                <a:gd name="T66" fmla="*/ 469 w 490"/>
                <a:gd name="T67" fmla="*/ 124 h 832"/>
                <a:gd name="T68" fmla="*/ 466 w 490"/>
                <a:gd name="T69" fmla="*/ 159 h 832"/>
                <a:gd name="T70" fmla="*/ 463 w 490"/>
                <a:gd name="T71" fmla="*/ 207 h 832"/>
                <a:gd name="T72" fmla="*/ 457 w 490"/>
                <a:gd name="T73" fmla="*/ 258 h 832"/>
                <a:gd name="T74" fmla="*/ 448 w 490"/>
                <a:gd name="T75" fmla="*/ 308 h 832"/>
                <a:gd name="T76" fmla="*/ 419 w 490"/>
                <a:gd name="T77" fmla="*/ 446 h 832"/>
                <a:gd name="T78" fmla="*/ 394 w 490"/>
                <a:gd name="T79" fmla="*/ 537 h 832"/>
                <a:gd name="T80" fmla="*/ 379 w 490"/>
                <a:gd name="T81" fmla="*/ 579 h 832"/>
                <a:gd name="T82" fmla="*/ 372 w 490"/>
                <a:gd name="T83" fmla="*/ 602 h 832"/>
                <a:gd name="T84" fmla="*/ 345 w 490"/>
                <a:gd name="T85" fmla="*/ 667 h 832"/>
                <a:gd name="T86" fmla="*/ 326 w 490"/>
                <a:gd name="T87" fmla="*/ 705 h 832"/>
                <a:gd name="T88" fmla="*/ 284 w 490"/>
                <a:gd name="T89" fmla="*/ 761 h 832"/>
                <a:gd name="T90" fmla="*/ 265 w 490"/>
                <a:gd name="T91" fmla="*/ 777 h 832"/>
                <a:gd name="T92" fmla="*/ 235 w 490"/>
                <a:gd name="T93" fmla="*/ 797 h 832"/>
                <a:gd name="T94" fmla="*/ 213 w 490"/>
                <a:gd name="T95" fmla="*/ 806 h 832"/>
                <a:gd name="T96" fmla="*/ 178 w 490"/>
                <a:gd name="T97" fmla="*/ 813 h 832"/>
                <a:gd name="T98" fmla="*/ 155 w 490"/>
                <a:gd name="T99" fmla="*/ 813 h 832"/>
                <a:gd name="T100" fmla="*/ 121 w 490"/>
                <a:gd name="T101" fmla="*/ 804 h 832"/>
                <a:gd name="T102" fmla="*/ 93 w 490"/>
                <a:gd name="T103" fmla="*/ 790 h 832"/>
                <a:gd name="T104" fmla="*/ 84 w 490"/>
                <a:gd name="T105" fmla="*/ 784 h 832"/>
                <a:gd name="T106" fmla="*/ 68 w 490"/>
                <a:gd name="T107" fmla="*/ 770 h 832"/>
                <a:gd name="T108" fmla="*/ 62 w 490"/>
                <a:gd name="T109" fmla="*/ 764 h 832"/>
                <a:gd name="T110" fmla="*/ 44 w 490"/>
                <a:gd name="T111" fmla="*/ 744 h 832"/>
                <a:gd name="T112" fmla="*/ 32 w 490"/>
                <a:gd name="T113" fmla="*/ 728 h 832"/>
                <a:gd name="T114" fmla="*/ 0 w 490"/>
                <a:gd name="T115" fmla="*/ 69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90" h="832">
                  <a:moveTo>
                    <a:pt x="0" y="690"/>
                  </a:moveTo>
                  <a:lnTo>
                    <a:pt x="0" y="690"/>
                  </a:lnTo>
                  <a:lnTo>
                    <a:pt x="4" y="707"/>
                  </a:lnTo>
                  <a:lnTo>
                    <a:pt x="10" y="723"/>
                  </a:lnTo>
                  <a:lnTo>
                    <a:pt x="10" y="723"/>
                  </a:lnTo>
                  <a:lnTo>
                    <a:pt x="13" y="730"/>
                  </a:lnTo>
                  <a:lnTo>
                    <a:pt x="13" y="730"/>
                  </a:lnTo>
                  <a:lnTo>
                    <a:pt x="17" y="739"/>
                  </a:lnTo>
                  <a:lnTo>
                    <a:pt x="17" y="739"/>
                  </a:lnTo>
                  <a:lnTo>
                    <a:pt x="22" y="746"/>
                  </a:lnTo>
                  <a:lnTo>
                    <a:pt x="29" y="756"/>
                  </a:lnTo>
                  <a:lnTo>
                    <a:pt x="29" y="756"/>
                  </a:lnTo>
                  <a:lnTo>
                    <a:pt x="40" y="769"/>
                  </a:lnTo>
                  <a:lnTo>
                    <a:pt x="40" y="769"/>
                  </a:lnTo>
                  <a:lnTo>
                    <a:pt x="49" y="778"/>
                  </a:lnTo>
                  <a:lnTo>
                    <a:pt x="49" y="778"/>
                  </a:lnTo>
                  <a:lnTo>
                    <a:pt x="56" y="785"/>
                  </a:lnTo>
                  <a:lnTo>
                    <a:pt x="56" y="785"/>
                  </a:lnTo>
                  <a:lnTo>
                    <a:pt x="64" y="792"/>
                  </a:lnTo>
                  <a:lnTo>
                    <a:pt x="64" y="792"/>
                  </a:lnTo>
                  <a:lnTo>
                    <a:pt x="73" y="800"/>
                  </a:lnTo>
                  <a:lnTo>
                    <a:pt x="73" y="800"/>
                  </a:lnTo>
                  <a:lnTo>
                    <a:pt x="82" y="806"/>
                  </a:lnTo>
                  <a:lnTo>
                    <a:pt x="82" y="806"/>
                  </a:lnTo>
                  <a:lnTo>
                    <a:pt x="92" y="812"/>
                  </a:lnTo>
                  <a:lnTo>
                    <a:pt x="103" y="818"/>
                  </a:lnTo>
                  <a:lnTo>
                    <a:pt x="115" y="823"/>
                  </a:lnTo>
                  <a:lnTo>
                    <a:pt x="127" y="826"/>
                  </a:lnTo>
                  <a:lnTo>
                    <a:pt x="127" y="826"/>
                  </a:lnTo>
                  <a:lnTo>
                    <a:pt x="139" y="830"/>
                  </a:lnTo>
                  <a:lnTo>
                    <a:pt x="153" y="832"/>
                  </a:lnTo>
                  <a:lnTo>
                    <a:pt x="166" y="832"/>
                  </a:lnTo>
                  <a:lnTo>
                    <a:pt x="179" y="832"/>
                  </a:lnTo>
                  <a:lnTo>
                    <a:pt x="179" y="832"/>
                  </a:lnTo>
                  <a:lnTo>
                    <a:pt x="193" y="831"/>
                  </a:lnTo>
                  <a:lnTo>
                    <a:pt x="206" y="828"/>
                  </a:lnTo>
                  <a:lnTo>
                    <a:pt x="219" y="824"/>
                  </a:lnTo>
                  <a:lnTo>
                    <a:pt x="231" y="819"/>
                  </a:lnTo>
                  <a:lnTo>
                    <a:pt x="231" y="819"/>
                  </a:lnTo>
                  <a:lnTo>
                    <a:pt x="244" y="814"/>
                  </a:lnTo>
                  <a:lnTo>
                    <a:pt x="256" y="807"/>
                  </a:lnTo>
                  <a:lnTo>
                    <a:pt x="267" y="800"/>
                  </a:lnTo>
                  <a:lnTo>
                    <a:pt x="277" y="792"/>
                  </a:lnTo>
                  <a:lnTo>
                    <a:pt x="277" y="792"/>
                  </a:lnTo>
                  <a:lnTo>
                    <a:pt x="287" y="784"/>
                  </a:lnTo>
                  <a:lnTo>
                    <a:pt x="297" y="774"/>
                  </a:lnTo>
                  <a:lnTo>
                    <a:pt x="314" y="755"/>
                  </a:lnTo>
                  <a:lnTo>
                    <a:pt x="330" y="735"/>
                  </a:lnTo>
                  <a:lnTo>
                    <a:pt x="342" y="715"/>
                  </a:lnTo>
                  <a:lnTo>
                    <a:pt x="342" y="715"/>
                  </a:lnTo>
                  <a:lnTo>
                    <a:pt x="353" y="694"/>
                  </a:lnTo>
                  <a:lnTo>
                    <a:pt x="362" y="675"/>
                  </a:lnTo>
                  <a:lnTo>
                    <a:pt x="378" y="638"/>
                  </a:lnTo>
                  <a:lnTo>
                    <a:pt x="378" y="638"/>
                  </a:lnTo>
                  <a:lnTo>
                    <a:pt x="389" y="608"/>
                  </a:lnTo>
                  <a:lnTo>
                    <a:pt x="389" y="608"/>
                  </a:lnTo>
                  <a:lnTo>
                    <a:pt x="397" y="585"/>
                  </a:lnTo>
                  <a:lnTo>
                    <a:pt x="397" y="585"/>
                  </a:lnTo>
                  <a:lnTo>
                    <a:pt x="405" y="564"/>
                  </a:lnTo>
                  <a:lnTo>
                    <a:pt x="405" y="564"/>
                  </a:lnTo>
                  <a:lnTo>
                    <a:pt x="411" y="544"/>
                  </a:lnTo>
                  <a:lnTo>
                    <a:pt x="428" y="489"/>
                  </a:lnTo>
                  <a:lnTo>
                    <a:pt x="428" y="489"/>
                  </a:lnTo>
                  <a:lnTo>
                    <a:pt x="437" y="451"/>
                  </a:lnTo>
                  <a:lnTo>
                    <a:pt x="448" y="408"/>
                  </a:lnTo>
                  <a:lnTo>
                    <a:pt x="458" y="362"/>
                  </a:lnTo>
                  <a:lnTo>
                    <a:pt x="468" y="312"/>
                  </a:lnTo>
                  <a:lnTo>
                    <a:pt x="468" y="312"/>
                  </a:lnTo>
                  <a:lnTo>
                    <a:pt x="475" y="261"/>
                  </a:lnTo>
                  <a:lnTo>
                    <a:pt x="475" y="261"/>
                  </a:lnTo>
                  <a:lnTo>
                    <a:pt x="479" y="235"/>
                  </a:lnTo>
                  <a:lnTo>
                    <a:pt x="479" y="235"/>
                  </a:lnTo>
                  <a:lnTo>
                    <a:pt x="481" y="210"/>
                  </a:lnTo>
                  <a:lnTo>
                    <a:pt x="481" y="210"/>
                  </a:lnTo>
                  <a:lnTo>
                    <a:pt x="486" y="160"/>
                  </a:lnTo>
                  <a:lnTo>
                    <a:pt x="486" y="160"/>
                  </a:lnTo>
                  <a:lnTo>
                    <a:pt x="487" y="136"/>
                  </a:lnTo>
                  <a:lnTo>
                    <a:pt x="487" y="136"/>
                  </a:lnTo>
                  <a:lnTo>
                    <a:pt x="488" y="125"/>
                  </a:lnTo>
                  <a:lnTo>
                    <a:pt x="488" y="125"/>
                  </a:lnTo>
                  <a:lnTo>
                    <a:pt x="488" y="119"/>
                  </a:lnTo>
                  <a:lnTo>
                    <a:pt x="488" y="119"/>
                  </a:lnTo>
                  <a:lnTo>
                    <a:pt x="488" y="114"/>
                  </a:lnTo>
                  <a:lnTo>
                    <a:pt x="488" y="114"/>
                  </a:lnTo>
                  <a:lnTo>
                    <a:pt x="490" y="70"/>
                  </a:lnTo>
                  <a:lnTo>
                    <a:pt x="490" y="70"/>
                  </a:lnTo>
                  <a:lnTo>
                    <a:pt x="490" y="51"/>
                  </a:lnTo>
                  <a:lnTo>
                    <a:pt x="488" y="34"/>
                  </a:lnTo>
                  <a:lnTo>
                    <a:pt x="485" y="18"/>
                  </a:lnTo>
                  <a:lnTo>
                    <a:pt x="481" y="0"/>
                  </a:lnTo>
                  <a:lnTo>
                    <a:pt x="481" y="0"/>
                  </a:lnTo>
                  <a:lnTo>
                    <a:pt x="477" y="18"/>
                  </a:lnTo>
                  <a:lnTo>
                    <a:pt x="474" y="34"/>
                  </a:lnTo>
                  <a:lnTo>
                    <a:pt x="473" y="51"/>
                  </a:lnTo>
                  <a:lnTo>
                    <a:pt x="471" y="70"/>
                  </a:lnTo>
                  <a:lnTo>
                    <a:pt x="471" y="70"/>
                  </a:lnTo>
                  <a:lnTo>
                    <a:pt x="470" y="113"/>
                  </a:lnTo>
                  <a:lnTo>
                    <a:pt x="470" y="113"/>
                  </a:lnTo>
                  <a:lnTo>
                    <a:pt x="470" y="118"/>
                  </a:lnTo>
                  <a:lnTo>
                    <a:pt x="470" y="118"/>
                  </a:lnTo>
                  <a:lnTo>
                    <a:pt x="469" y="124"/>
                  </a:lnTo>
                  <a:lnTo>
                    <a:pt x="469" y="124"/>
                  </a:lnTo>
                  <a:lnTo>
                    <a:pt x="469" y="135"/>
                  </a:lnTo>
                  <a:lnTo>
                    <a:pt x="469" y="135"/>
                  </a:lnTo>
                  <a:lnTo>
                    <a:pt x="466" y="159"/>
                  </a:lnTo>
                  <a:lnTo>
                    <a:pt x="466" y="159"/>
                  </a:lnTo>
                  <a:lnTo>
                    <a:pt x="463" y="207"/>
                  </a:lnTo>
                  <a:lnTo>
                    <a:pt x="463" y="207"/>
                  </a:lnTo>
                  <a:lnTo>
                    <a:pt x="459" y="233"/>
                  </a:lnTo>
                  <a:lnTo>
                    <a:pt x="459" y="233"/>
                  </a:lnTo>
                  <a:lnTo>
                    <a:pt x="457" y="258"/>
                  </a:lnTo>
                  <a:lnTo>
                    <a:pt x="457" y="258"/>
                  </a:lnTo>
                  <a:lnTo>
                    <a:pt x="448" y="308"/>
                  </a:lnTo>
                  <a:lnTo>
                    <a:pt x="448" y="308"/>
                  </a:lnTo>
                  <a:lnTo>
                    <a:pt x="440" y="358"/>
                  </a:lnTo>
                  <a:lnTo>
                    <a:pt x="430" y="404"/>
                  </a:lnTo>
                  <a:lnTo>
                    <a:pt x="419" y="446"/>
                  </a:lnTo>
                  <a:lnTo>
                    <a:pt x="410" y="483"/>
                  </a:lnTo>
                  <a:lnTo>
                    <a:pt x="410" y="483"/>
                  </a:lnTo>
                  <a:lnTo>
                    <a:pt x="394" y="537"/>
                  </a:lnTo>
                  <a:lnTo>
                    <a:pt x="387" y="558"/>
                  </a:lnTo>
                  <a:lnTo>
                    <a:pt x="387" y="558"/>
                  </a:lnTo>
                  <a:lnTo>
                    <a:pt x="379" y="579"/>
                  </a:lnTo>
                  <a:lnTo>
                    <a:pt x="379" y="579"/>
                  </a:lnTo>
                  <a:lnTo>
                    <a:pt x="372" y="602"/>
                  </a:lnTo>
                  <a:lnTo>
                    <a:pt x="372" y="602"/>
                  </a:lnTo>
                  <a:lnTo>
                    <a:pt x="360" y="632"/>
                  </a:lnTo>
                  <a:lnTo>
                    <a:pt x="360" y="632"/>
                  </a:lnTo>
                  <a:lnTo>
                    <a:pt x="345" y="667"/>
                  </a:lnTo>
                  <a:lnTo>
                    <a:pt x="336" y="686"/>
                  </a:lnTo>
                  <a:lnTo>
                    <a:pt x="326" y="705"/>
                  </a:lnTo>
                  <a:lnTo>
                    <a:pt x="326" y="705"/>
                  </a:lnTo>
                  <a:lnTo>
                    <a:pt x="314" y="724"/>
                  </a:lnTo>
                  <a:lnTo>
                    <a:pt x="299" y="743"/>
                  </a:lnTo>
                  <a:lnTo>
                    <a:pt x="284" y="761"/>
                  </a:lnTo>
                  <a:lnTo>
                    <a:pt x="275" y="769"/>
                  </a:lnTo>
                  <a:lnTo>
                    <a:pt x="265" y="777"/>
                  </a:lnTo>
                  <a:lnTo>
                    <a:pt x="265" y="777"/>
                  </a:lnTo>
                  <a:lnTo>
                    <a:pt x="256" y="784"/>
                  </a:lnTo>
                  <a:lnTo>
                    <a:pt x="246" y="791"/>
                  </a:lnTo>
                  <a:lnTo>
                    <a:pt x="235" y="797"/>
                  </a:lnTo>
                  <a:lnTo>
                    <a:pt x="224" y="802"/>
                  </a:lnTo>
                  <a:lnTo>
                    <a:pt x="224" y="802"/>
                  </a:lnTo>
                  <a:lnTo>
                    <a:pt x="213" y="806"/>
                  </a:lnTo>
                  <a:lnTo>
                    <a:pt x="201" y="809"/>
                  </a:lnTo>
                  <a:lnTo>
                    <a:pt x="190" y="812"/>
                  </a:lnTo>
                  <a:lnTo>
                    <a:pt x="178" y="813"/>
                  </a:lnTo>
                  <a:lnTo>
                    <a:pt x="178" y="813"/>
                  </a:lnTo>
                  <a:lnTo>
                    <a:pt x="166" y="814"/>
                  </a:lnTo>
                  <a:lnTo>
                    <a:pt x="155" y="813"/>
                  </a:lnTo>
                  <a:lnTo>
                    <a:pt x="143" y="812"/>
                  </a:lnTo>
                  <a:lnTo>
                    <a:pt x="132" y="808"/>
                  </a:lnTo>
                  <a:lnTo>
                    <a:pt x="121" y="804"/>
                  </a:lnTo>
                  <a:lnTo>
                    <a:pt x="112" y="801"/>
                  </a:lnTo>
                  <a:lnTo>
                    <a:pt x="102" y="796"/>
                  </a:lnTo>
                  <a:lnTo>
                    <a:pt x="93" y="790"/>
                  </a:lnTo>
                  <a:lnTo>
                    <a:pt x="93" y="790"/>
                  </a:lnTo>
                  <a:lnTo>
                    <a:pt x="84" y="784"/>
                  </a:lnTo>
                  <a:lnTo>
                    <a:pt x="84" y="784"/>
                  </a:lnTo>
                  <a:lnTo>
                    <a:pt x="76" y="778"/>
                  </a:lnTo>
                  <a:lnTo>
                    <a:pt x="76" y="778"/>
                  </a:lnTo>
                  <a:lnTo>
                    <a:pt x="68" y="770"/>
                  </a:lnTo>
                  <a:lnTo>
                    <a:pt x="68" y="770"/>
                  </a:lnTo>
                  <a:lnTo>
                    <a:pt x="62" y="764"/>
                  </a:lnTo>
                  <a:lnTo>
                    <a:pt x="62" y="764"/>
                  </a:lnTo>
                  <a:lnTo>
                    <a:pt x="55" y="756"/>
                  </a:lnTo>
                  <a:lnTo>
                    <a:pt x="55" y="756"/>
                  </a:lnTo>
                  <a:lnTo>
                    <a:pt x="44" y="744"/>
                  </a:lnTo>
                  <a:lnTo>
                    <a:pt x="44" y="744"/>
                  </a:lnTo>
                  <a:lnTo>
                    <a:pt x="32" y="728"/>
                  </a:lnTo>
                  <a:lnTo>
                    <a:pt x="32" y="728"/>
                  </a:lnTo>
                  <a:lnTo>
                    <a:pt x="21" y="716"/>
                  </a:lnTo>
                  <a:lnTo>
                    <a:pt x="21" y="716"/>
                  </a:lnTo>
                  <a:lnTo>
                    <a:pt x="0" y="690"/>
                  </a:lnTo>
                  <a:lnTo>
                    <a:pt x="0" y="69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F57988DA-CE09-5833-67BD-F40B63CA013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7" y="2523"/>
              <a:ext cx="158" cy="57"/>
            </a:xfrm>
            <a:custGeom>
              <a:avLst/>
              <a:gdLst>
                <a:gd name="T0" fmla="*/ 0 w 158"/>
                <a:gd name="T1" fmla="*/ 53 h 57"/>
                <a:gd name="T2" fmla="*/ 0 w 158"/>
                <a:gd name="T3" fmla="*/ 53 h 57"/>
                <a:gd name="T4" fmla="*/ 6 w 158"/>
                <a:gd name="T5" fmla="*/ 56 h 57"/>
                <a:gd name="T6" fmla="*/ 12 w 158"/>
                <a:gd name="T7" fmla="*/ 57 h 57"/>
                <a:gd name="T8" fmla="*/ 18 w 158"/>
                <a:gd name="T9" fmla="*/ 57 h 57"/>
                <a:gd name="T10" fmla="*/ 24 w 158"/>
                <a:gd name="T11" fmla="*/ 56 h 57"/>
                <a:gd name="T12" fmla="*/ 24 w 158"/>
                <a:gd name="T13" fmla="*/ 56 h 57"/>
                <a:gd name="T14" fmla="*/ 55 w 158"/>
                <a:gd name="T15" fmla="*/ 45 h 57"/>
                <a:gd name="T16" fmla="*/ 55 w 158"/>
                <a:gd name="T17" fmla="*/ 45 h 57"/>
                <a:gd name="T18" fmla="*/ 81 w 158"/>
                <a:gd name="T19" fmla="*/ 36 h 57"/>
                <a:gd name="T20" fmla="*/ 81 w 158"/>
                <a:gd name="T21" fmla="*/ 36 h 57"/>
                <a:gd name="T22" fmla="*/ 106 w 158"/>
                <a:gd name="T23" fmla="*/ 29 h 57"/>
                <a:gd name="T24" fmla="*/ 106 w 158"/>
                <a:gd name="T25" fmla="*/ 29 h 57"/>
                <a:gd name="T26" fmla="*/ 139 w 158"/>
                <a:gd name="T27" fmla="*/ 19 h 57"/>
                <a:gd name="T28" fmla="*/ 139 w 158"/>
                <a:gd name="T29" fmla="*/ 19 h 57"/>
                <a:gd name="T30" fmla="*/ 145 w 158"/>
                <a:gd name="T31" fmla="*/ 17 h 57"/>
                <a:gd name="T32" fmla="*/ 150 w 158"/>
                <a:gd name="T33" fmla="*/ 13 h 57"/>
                <a:gd name="T34" fmla="*/ 154 w 158"/>
                <a:gd name="T35" fmla="*/ 8 h 57"/>
                <a:gd name="T36" fmla="*/ 158 w 158"/>
                <a:gd name="T37" fmla="*/ 3 h 57"/>
                <a:gd name="T38" fmla="*/ 158 w 158"/>
                <a:gd name="T39" fmla="*/ 3 h 57"/>
                <a:gd name="T40" fmla="*/ 151 w 158"/>
                <a:gd name="T41" fmla="*/ 1 h 57"/>
                <a:gd name="T42" fmla="*/ 146 w 158"/>
                <a:gd name="T43" fmla="*/ 0 h 57"/>
                <a:gd name="T44" fmla="*/ 140 w 158"/>
                <a:gd name="T45" fmla="*/ 0 h 57"/>
                <a:gd name="T46" fmla="*/ 134 w 158"/>
                <a:gd name="T47" fmla="*/ 1 h 57"/>
                <a:gd name="T48" fmla="*/ 134 w 158"/>
                <a:gd name="T49" fmla="*/ 1 h 57"/>
                <a:gd name="T50" fmla="*/ 100 w 158"/>
                <a:gd name="T51" fmla="*/ 10 h 57"/>
                <a:gd name="T52" fmla="*/ 100 w 158"/>
                <a:gd name="T53" fmla="*/ 10 h 57"/>
                <a:gd name="T54" fmla="*/ 75 w 158"/>
                <a:gd name="T55" fmla="*/ 18 h 57"/>
                <a:gd name="T56" fmla="*/ 75 w 158"/>
                <a:gd name="T57" fmla="*/ 18 h 57"/>
                <a:gd name="T58" fmla="*/ 49 w 158"/>
                <a:gd name="T59" fmla="*/ 27 h 57"/>
                <a:gd name="T60" fmla="*/ 49 w 158"/>
                <a:gd name="T61" fmla="*/ 27 h 57"/>
                <a:gd name="T62" fmla="*/ 18 w 158"/>
                <a:gd name="T63" fmla="*/ 37 h 57"/>
                <a:gd name="T64" fmla="*/ 18 w 158"/>
                <a:gd name="T65" fmla="*/ 37 h 57"/>
                <a:gd name="T66" fmla="*/ 12 w 158"/>
                <a:gd name="T67" fmla="*/ 40 h 57"/>
                <a:gd name="T68" fmla="*/ 7 w 158"/>
                <a:gd name="T69" fmla="*/ 44 h 57"/>
                <a:gd name="T70" fmla="*/ 3 w 158"/>
                <a:gd name="T71" fmla="*/ 48 h 57"/>
                <a:gd name="T72" fmla="*/ 0 w 158"/>
                <a:gd name="T73" fmla="*/ 53 h 57"/>
                <a:gd name="T74" fmla="*/ 0 w 158"/>
                <a:gd name="T75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8" h="57">
                  <a:moveTo>
                    <a:pt x="0" y="53"/>
                  </a:moveTo>
                  <a:lnTo>
                    <a:pt x="0" y="53"/>
                  </a:lnTo>
                  <a:lnTo>
                    <a:pt x="6" y="56"/>
                  </a:lnTo>
                  <a:lnTo>
                    <a:pt x="12" y="57"/>
                  </a:lnTo>
                  <a:lnTo>
                    <a:pt x="18" y="57"/>
                  </a:lnTo>
                  <a:lnTo>
                    <a:pt x="24" y="56"/>
                  </a:lnTo>
                  <a:lnTo>
                    <a:pt x="24" y="56"/>
                  </a:lnTo>
                  <a:lnTo>
                    <a:pt x="55" y="45"/>
                  </a:lnTo>
                  <a:lnTo>
                    <a:pt x="55" y="45"/>
                  </a:lnTo>
                  <a:lnTo>
                    <a:pt x="81" y="36"/>
                  </a:lnTo>
                  <a:lnTo>
                    <a:pt x="81" y="36"/>
                  </a:lnTo>
                  <a:lnTo>
                    <a:pt x="106" y="29"/>
                  </a:lnTo>
                  <a:lnTo>
                    <a:pt x="106" y="29"/>
                  </a:lnTo>
                  <a:lnTo>
                    <a:pt x="139" y="19"/>
                  </a:lnTo>
                  <a:lnTo>
                    <a:pt x="139" y="19"/>
                  </a:lnTo>
                  <a:lnTo>
                    <a:pt x="145" y="17"/>
                  </a:lnTo>
                  <a:lnTo>
                    <a:pt x="150" y="13"/>
                  </a:lnTo>
                  <a:lnTo>
                    <a:pt x="154" y="8"/>
                  </a:lnTo>
                  <a:lnTo>
                    <a:pt x="158" y="3"/>
                  </a:lnTo>
                  <a:lnTo>
                    <a:pt x="158" y="3"/>
                  </a:lnTo>
                  <a:lnTo>
                    <a:pt x="151" y="1"/>
                  </a:lnTo>
                  <a:lnTo>
                    <a:pt x="146" y="0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34" y="1"/>
                  </a:lnTo>
                  <a:lnTo>
                    <a:pt x="100" y="10"/>
                  </a:lnTo>
                  <a:lnTo>
                    <a:pt x="100" y="10"/>
                  </a:lnTo>
                  <a:lnTo>
                    <a:pt x="75" y="18"/>
                  </a:lnTo>
                  <a:lnTo>
                    <a:pt x="75" y="18"/>
                  </a:lnTo>
                  <a:lnTo>
                    <a:pt x="49" y="27"/>
                  </a:lnTo>
                  <a:lnTo>
                    <a:pt x="49" y="27"/>
                  </a:lnTo>
                  <a:lnTo>
                    <a:pt x="18" y="37"/>
                  </a:lnTo>
                  <a:lnTo>
                    <a:pt x="18" y="37"/>
                  </a:lnTo>
                  <a:lnTo>
                    <a:pt x="12" y="40"/>
                  </a:lnTo>
                  <a:lnTo>
                    <a:pt x="7" y="44"/>
                  </a:lnTo>
                  <a:lnTo>
                    <a:pt x="3" y="48"/>
                  </a:lnTo>
                  <a:lnTo>
                    <a:pt x="0" y="53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4DA84269-62ED-90A5-D3B6-23C5A1BC67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5" y="1803"/>
              <a:ext cx="909" cy="891"/>
            </a:xfrm>
            <a:custGeom>
              <a:avLst/>
              <a:gdLst>
                <a:gd name="T0" fmla="*/ 24 w 909"/>
                <a:gd name="T1" fmla="*/ 868 h 891"/>
                <a:gd name="T2" fmla="*/ 57 w 909"/>
                <a:gd name="T3" fmla="*/ 824 h 891"/>
                <a:gd name="T4" fmla="*/ 80 w 909"/>
                <a:gd name="T5" fmla="*/ 790 h 891"/>
                <a:gd name="T6" fmla="*/ 137 w 909"/>
                <a:gd name="T7" fmla="*/ 702 h 891"/>
                <a:gd name="T8" fmla="*/ 233 w 909"/>
                <a:gd name="T9" fmla="*/ 534 h 891"/>
                <a:gd name="T10" fmla="*/ 280 w 909"/>
                <a:gd name="T11" fmla="*/ 430 h 891"/>
                <a:gd name="T12" fmla="*/ 330 w 909"/>
                <a:gd name="T13" fmla="*/ 300 h 891"/>
                <a:gd name="T14" fmla="*/ 365 w 909"/>
                <a:gd name="T15" fmla="*/ 225 h 891"/>
                <a:gd name="T16" fmla="*/ 400 w 909"/>
                <a:gd name="T17" fmla="*/ 177 h 891"/>
                <a:gd name="T18" fmla="*/ 428 w 909"/>
                <a:gd name="T19" fmla="*/ 151 h 891"/>
                <a:gd name="T20" fmla="*/ 462 w 909"/>
                <a:gd name="T21" fmla="*/ 129 h 891"/>
                <a:gd name="T22" fmla="*/ 523 w 909"/>
                <a:gd name="T23" fmla="*/ 100 h 891"/>
                <a:gd name="T24" fmla="*/ 674 w 909"/>
                <a:gd name="T25" fmla="*/ 48 h 891"/>
                <a:gd name="T26" fmla="*/ 783 w 909"/>
                <a:gd name="T27" fmla="*/ 26 h 891"/>
                <a:gd name="T28" fmla="*/ 840 w 909"/>
                <a:gd name="T29" fmla="*/ 20 h 891"/>
                <a:gd name="T30" fmla="*/ 866 w 909"/>
                <a:gd name="T31" fmla="*/ 21 h 891"/>
                <a:gd name="T32" fmla="*/ 887 w 909"/>
                <a:gd name="T33" fmla="*/ 31 h 891"/>
                <a:gd name="T34" fmla="*/ 889 w 909"/>
                <a:gd name="T35" fmla="*/ 41 h 891"/>
                <a:gd name="T36" fmla="*/ 883 w 909"/>
                <a:gd name="T37" fmla="*/ 54 h 891"/>
                <a:gd name="T38" fmla="*/ 871 w 909"/>
                <a:gd name="T39" fmla="*/ 63 h 891"/>
                <a:gd name="T40" fmla="*/ 821 w 909"/>
                <a:gd name="T41" fmla="*/ 89 h 891"/>
                <a:gd name="T42" fmla="*/ 773 w 909"/>
                <a:gd name="T43" fmla="*/ 111 h 891"/>
                <a:gd name="T44" fmla="*/ 719 w 909"/>
                <a:gd name="T45" fmla="*/ 133 h 891"/>
                <a:gd name="T46" fmla="*/ 656 w 909"/>
                <a:gd name="T47" fmla="*/ 162 h 891"/>
                <a:gd name="T48" fmla="*/ 706 w 909"/>
                <a:gd name="T49" fmla="*/ 156 h 891"/>
                <a:gd name="T50" fmla="*/ 766 w 909"/>
                <a:gd name="T51" fmla="*/ 135 h 891"/>
                <a:gd name="T52" fmla="*/ 797 w 909"/>
                <a:gd name="T53" fmla="*/ 122 h 891"/>
                <a:gd name="T54" fmla="*/ 872 w 909"/>
                <a:gd name="T55" fmla="*/ 85 h 891"/>
                <a:gd name="T56" fmla="*/ 889 w 909"/>
                <a:gd name="T57" fmla="*/ 74 h 891"/>
                <a:gd name="T58" fmla="*/ 904 w 909"/>
                <a:gd name="T59" fmla="*/ 56 h 891"/>
                <a:gd name="T60" fmla="*/ 909 w 909"/>
                <a:gd name="T61" fmla="*/ 44 h 891"/>
                <a:gd name="T62" fmla="*/ 905 w 909"/>
                <a:gd name="T63" fmla="*/ 25 h 891"/>
                <a:gd name="T64" fmla="*/ 897 w 909"/>
                <a:gd name="T65" fmla="*/ 14 h 891"/>
                <a:gd name="T66" fmla="*/ 881 w 909"/>
                <a:gd name="T67" fmla="*/ 5 h 891"/>
                <a:gd name="T68" fmla="*/ 849 w 909"/>
                <a:gd name="T69" fmla="*/ 0 h 891"/>
                <a:gd name="T70" fmla="*/ 819 w 909"/>
                <a:gd name="T71" fmla="*/ 3 h 891"/>
                <a:gd name="T72" fmla="*/ 705 w 909"/>
                <a:gd name="T73" fmla="*/ 20 h 891"/>
                <a:gd name="T74" fmla="*/ 602 w 909"/>
                <a:gd name="T75" fmla="*/ 49 h 891"/>
                <a:gd name="T76" fmla="*/ 492 w 909"/>
                <a:gd name="T77" fmla="*/ 92 h 891"/>
                <a:gd name="T78" fmla="*/ 437 w 909"/>
                <a:gd name="T79" fmla="*/ 122 h 891"/>
                <a:gd name="T80" fmla="*/ 410 w 909"/>
                <a:gd name="T81" fmla="*/ 141 h 891"/>
                <a:gd name="T82" fmla="*/ 373 w 909"/>
                <a:gd name="T83" fmla="*/ 177 h 891"/>
                <a:gd name="T84" fmla="*/ 336 w 909"/>
                <a:gd name="T85" fmla="*/ 238 h 891"/>
                <a:gd name="T86" fmla="*/ 288 w 909"/>
                <a:gd name="T87" fmla="*/ 356 h 891"/>
                <a:gd name="T88" fmla="*/ 233 w 909"/>
                <a:gd name="T89" fmla="*/ 492 h 891"/>
                <a:gd name="T90" fmla="*/ 179 w 909"/>
                <a:gd name="T91" fmla="*/ 594 h 891"/>
                <a:gd name="T92" fmla="*/ 82 w 909"/>
                <a:gd name="T93" fmla="*/ 751 h 891"/>
                <a:gd name="T94" fmla="*/ 47 w 909"/>
                <a:gd name="T95" fmla="*/ 804 h 891"/>
                <a:gd name="T96" fmla="*/ 32 w 909"/>
                <a:gd name="T97" fmla="*/ 828 h 891"/>
                <a:gd name="T98" fmla="*/ 0 w 909"/>
                <a:gd name="T99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09" h="891">
                  <a:moveTo>
                    <a:pt x="0" y="891"/>
                  </a:moveTo>
                  <a:lnTo>
                    <a:pt x="0" y="891"/>
                  </a:lnTo>
                  <a:lnTo>
                    <a:pt x="13" y="880"/>
                  </a:lnTo>
                  <a:lnTo>
                    <a:pt x="24" y="868"/>
                  </a:lnTo>
                  <a:lnTo>
                    <a:pt x="35" y="855"/>
                  </a:lnTo>
                  <a:lnTo>
                    <a:pt x="47" y="839"/>
                  </a:lnTo>
                  <a:lnTo>
                    <a:pt x="47" y="839"/>
                  </a:lnTo>
                  <a:lnTo>
                    <a:pt x="57" y="824"/>
                  </a:lnTo>
                  <a:lnTo>
                    <a:pt x="57" y="824"/>
                  </a:lnTo>
                  <a:lnTo>
                    <a:pt x="63" y="814"/>
                  </a:lnTo>
                  <a:lnTo>
                    <a:pt x="63" y="814"/>
                  </a:lnTo>
                  <a:lnTo>
                    <a:pt x="80" y="790"/>
                  </a:lnTo>
                  <a:lnTo>
                    <a:pt x="80" y="790"/>
                  </a:lnTo>
                  <a:lnTo>
                    <a:pt x="98" y="762"/>
                  </a:lnTo>
                  <a:lnTo>
                    <a:pt x="98" y="762"/>
                  </a:lnTo>
                  <a:lnTo>
                    <a:pt x="137" y="702"/>
                  </a:lnTo>
                  <a:lnTo>
                    <a:pt x="176" y="637"/>
                  </a:lnTo>
                  <a:lnTo>
                    <a:pt x="195" y="603"/>
                  </a:lnTo>
                  <a:lnTo>
                    <a:pt x="215" y="569"/>
                  </a:lnTo>
                  <a:lnTo>
                    <a:pt x="233" y="534"/>
                  </a:lnTo>
                  <a:lnTo>
                    <a:pt x="250" y="499"/>
                  </a:lnTo>
                  <a:lnTo>
                    <a:pt x="250" y="499"/>
                  </a:lnTo>
                  <a:lnTo>
                    <a:pt x="265" y="465"/>
                  </a:lnTo>
                  <a:lnTo>
                    <a:pt x="280" y="430"/>
                  </a:lnTo>
                  <a:lnTo>
                    <a:pt x="294" y="396"/>
                  </a:lnTo>
                  <a:lnTo>
                    <a:pt x="307" y="362"/>
                  </a:lnTo>
                  <a:lnTo>
                    <a:pt x="307" y="362"/>
                  </a:lnTo>
                  <a:lnTo>
                    <a:pt x="330" y="300"/>
                  </a:lnTo>
                  <a:lnTo>
                    <a:pt x="341" y="272"/>
                  </a:lnTo>
                  <a:lnTo>
                    <a:pt x="353" y="247"/>
                  </a:lnTo>
                  <a:lnTo>
                    <a:pt x="353" y="247"/>
                  </a:lnTo>
                  <a:lnTo>
                    <a:pt x="365" y="225"/>
                  </a:lnTo>
                  <a:lnTo>
                    <a:pt x="377" y="205"/>
                  </a:lnTo>
                  <a:lnTo>
                    <a:pt x="389" y="190"/>
                  </a:lnTo>
                  <a:lnTo>
                    <a:pt x="400" y="177"/>
                  </a:lnTo>
                  <a:lnTo>
                    <a:pt x="400" y="177"/>
                  </a:lnTo>
                  <a:lnTo>
                    <a:pt x="416" y="160"/>
                  </a:lnTo>
                  <a:lnTo>
                    <a:pt x="422" y="156"/>
                  </a:lnTo>
                  <a:lnTo>
                    <a:pt x="422" y="156"/>
                  </a:lnTo>
                  <a:lnTo>
                    <a:pt x="428" y="151"/>
                  </a:lnTo>
                  <a:lnTo>
                    <a:pt x="428" y="151"/>
                  </a:lnTo>
                  <a:lnTo>
                    <a:pt x="447" y="137"/>
                  </a:lnTo>
                  <a:lnTo>
                    <a:pt x="447" y="137"/>
                  </a:lnTo>
                  <a:lnTo>
                    <a:pt x="462" y="129"/>
                  </a:lnTo>
                  <a:lnTo>
                    <a:pt x="479" y="119"/>
                  </a:lnTo>
                  <a:lnTo>
                    <a:pt x="499" y="109"/>
                  </a:lnTo>
                  <a:lnTo>
                    <a:pt x="523" y="100"/>
                  </a:lnTo>
                  <a:lnTo>
                    <a:pt x="523" y="100"/>
                  </a:lnTo>
                  <a:lnTo>
                    <a:pt x="578" y="78"/>
                  </a:lnTo>
                  <a:lnTo>
                    <a:pt x="608" y="67"/>
                  </a:lnTo>
                  <a:lnTo>
                    <a:pt x="640" y="57"/>
                  </a:lnTo>
                  <a:lnTo>
                    <a:pt x="674" y="48"/>
                  </a:lnTo>
                  <a:lnTo>
                    <a:pt x="709" y="39"/>
                  </a:lnTo>
                  <a:lnTo>
                    <a:pt x="745" y="32"/>
                  </a:lnTo>
                  <a:lnTo>
                    <a:pt x="783" y="26"/>
                  </a:lnTo>
                  <a:lnTo>
                    <a:pt x="783" y="26"/>
                  </a:lnTo>
                  <a:lnTo>
                    <a:pt x="820" y="21"/>
                  </a:lnTo>
                  <a:lnTo>
                    <a:pt x="820" y="21"/>
                  </a:lnTo>
                  <a:lnTo>
                    <a:pt x="840" y="20"/>
                  </a:lnTo>
                  <a:lnTo>
                    <a:pt x="840" y="20"/>
                  </a:lnTo>
                  <a:lnTo>
                    <a:pt x="849" y="20"/>
                  </a:lnTo>
                  <a:lnTo>
                    <a:pt x="858" y="20"/>
                  </a:lnTo>
                  <a:lnTo>
                    <a:pt x="858" y="20"/>
                  </a:lnTo>
                  <a:lnTo>
                    <a:pt x="866" y="21"/>
                  </a:lnTo>
                  <a:lnTo>
                    <a:pt x="875" y="23"/>
                  </a:lnTo>
                  <a:lnTo>
                    <a:pt x="875" y="23"/>
                  </a:lnTo>
                  <a:lnTo>
                    <a:pt x="882" y="27"/>
                  </a:lnTo>
                  <a:lnTo>
                    <a:pt x="887" y="31"/>
                  </a:lnTo>
                  <a:lnTo>
                    <a:pt x="887" y="31"/>
                  </a:lnTo>
                  <a:lnTo>
                    <a:pt x="888" y="33"/>
                  </a:lnTo>
                  <a:lnTo>
                    <a:pt x="889" y="35"/>
                  </a:lnTo>
                  <a:lnTo>
                    <a:pt x="889" y="41"/>
                  </a:lnTo>
                  <a:lnTo>
                    <a:pt x="889" y="41"/>
                  </a:lnTo>
                  <a:lnTo>
                    <a:pt x="888" y="48"/>
                  </a:lnTo>
                  <a:lnTo>
                    <a:pt x="888" y="48"/>
                  </a:lnTo>
                  <a:lnTo>
                    <a:pt x="883" y="54"/>
                  </a:lnTo>
                  <a:lnTo>
                    <a:pt x="883" y="54"/>
                  </a:lnTo>
                  <a:lnTo>
                    <a:pt x="877" y="58"/>
                  </a:lnTo>
                  <a:lnTo>
                    <a:pt x="871" y="63"/>
                  </a:lnTo>
                  <a:lnTo>
                    <a:pt x="871" y="63"/>
                  </a:lnTo>
                  <a:lnTo>
                    <a:pt x="863" y="68"/>
                  </a:lnTo>
                  <a:lnTo>
                    <a:pt x="854" y="73"/>
                  </a:lnTo>
                  <a:lnTo>
                    <a:pt x="854" y="73"/>
                  </a:lnTo>
                  <a:lnTo>
                    <a:pt x="821" y="89"/>
                  </a:lnTo>
                  <a:lnTo>
                    <a:pt x="821" y="89"/>
                  </a:lnTo>
                  <a:lnTo>
                    <a:pt x="789" y="105"/>
                  </a:lnTo>
                  <a:lnTo>
                    <a:pt x="789" y="105"/>
                  </a:lnTo>
                  <a:lnTo>
                    <a:pt x="773" y="111"/>
                  </a:lnTo>
                  <a:lnTo>
                    <a:pt x="773" y="111"/>
                  </a:lnTo>
                  <a:lnTo>
                    <a:pt x="758" y="117"/>
                  </a:lnTo>
                  <a:lnTo>
                    <a:pt x="758" y="117"/>
                  </a:lnTo>
                  <a:lnTo>
                    <a:pt x="719" y="133"/>
                  </a:lnTo>
                  <a:lnTo>
                    <a:pt x="719" y="133"/>
                  </a:lnTo>
                  <a:lnTo>
                    <a:pt x="700" y="139"/>
                  </a:lnTo>
                  <a:lnTo>
                    <a:pt x="686" y="146"/>
                  </a:lnTo>
                  <a:lnTo>
                    <a:pt x="656" y="162"/>
                  </a:lnTo>
                  <a:lnTo>
                    <a:pt x="656" y="162"/>
                  </a:lnTo>
                  <a:lnTo>
                    <a:pt x="674" y="162"/>
                  </a:lnTo>
                  <a:lnTo>
                    <a:pt x="689" y="159"/>
                  </a:lnTo>
                  <a:lnTo>
                    <a:pt x="706" y="156"/>
                  </a:lnTo>
                  <a:lnTo>
                    <a:pt x="726" y="149"/>
                  </a:lnTo>
                  <a:lnTo>
                    <a:pt x="726" y="149"/>
                  </a:lnTo>
                  <a:lnTo>
                    <a:pt x="766" y="135"/>
                  </a:lnTo>
                  <a:lnTo>
                    <a:pt x="766" y="135"/>
                  </a:lnTo>
                  <a:lnTo>
                    <a:pt x="780" y="129"/>
                  </a:lnTo>
                  <a:lnTo>
                    <a:pt x="780" y="129"/>
                  </a:lnTo>
                  <a:lnTo>
                    <a:pt x="797" y="122"/>
                  </a:lnTo>
                  <a:lnTo>
                    <a:pt x="797" y="122"/>
                  </a:lnTo>
                  <a:lnTo>
                    <a:pt x="830" y="106"/>
                  </a:lnTo>
                  <a:lnTo>
                    <a:pt x="830" y="106"/>
                  </a:lnTo>
                  <a:lnTo>
                    <a:pt x="864" y="90"/>
                  </a:lnTo>
                  <a:lnTo>
                    <a:pt x="872" y="85"/>
                  </a:lnTo>
                  <a:lnTo>
                    <a:pt x="872" y="85"/>
                  </a:lnTo>
                  <a:lnTo>
                    <a:pt x="881" y="80"/>
                  </a:lnTo>
                  <a:lnTo>
                    <a:pt x="881" y="80"/>
                  </a:lnTo>
                  <a:lnTo>
                    <a:pt x="889" y="74"/>
                  </a:lnTo>
                  <a:lnTo>
                    <a:pt x="898" y="66"/>
                  </a:lnTo>
                  <a:lnTo>
                    <a:pt x="898" y="66"/>
                  </a:lnTo>
                  <a:lnTo>
                    <a:pt x="901" y="62"/>
                  </a:lnTo>
                  <a:lnTo>
                    <a:pt x="904" y="56"/>
                  </a:lnTo>
                  <a:lnTo>
                    <a:pt x="904" y="56"/>
                  </a:lnTo>
                  <a:lnTo>
                    <a:pt x="907" y="50"/>
                  </a:lnTo>
                  <a:lnTo>
                    <a:pt x="909" y="44"/>
                  </a:lnTo>
                  <a:lnTo>
                    <a:pt x="909" y="44"/>
                  </a:lnTo>
                  <a:lnTo>
                    <a:pt x="909" y="38"/>
                  </a:lnTo>
                  <a:lnTo>
                    <a:pt x="907" y="31"/>
                  </a:lnTo>
                  <a:lnTo>
                    <a:pt x="907" y="31"/>
                  </a:lnTo>
                  <a:lnTo>
                    <a:pt x="905" y="25"/>
                  </a:lnTo>
                  <a:lnTo>
                    <a:pt x="905" y="25"/>
                  </a:lnTo>
                  <a:lnTo>
                    <a:pt x="901" y="18"/>
                  </a:lnTo>
                  <a:lnTo>
                    <a:pt x="901" y="18"/>
                  </a:lnTo>
                  <a:lnTo>
                    <a:pt x="897" y="14"/>
                  </a:lnTo>
                  <a:lnTo>
                    <a:pt x="892" y="10"/>
                  </a:lnTo>
                  <a:lnTo>
                    <a:pt x="887" y="8"/>
                  </a:lnTo>
                  <a:lnTo>
                    <a:pt x="881" y="5"/>
                  </a:lnTo>
                  <a:lnTo>
                    <a:pt x="881" y="5"/>
                  </a:lnTo>
                  <a:lnTo>
                    <a:pt x="870" y="3"/>
                  </a:lnTo>
                  <a:lnTo>
                    <a:pt x="860" y="1"/>
                  </a:lnTo>
                  <a:lnTo>
                    <a:pt x="860" y="1"/>
                  </a:lnTo>
                  <a:lnTo>
                    <a:pt x="849" y="0"/>
                  </a:lnTo>
                  <a:lnTo>
                    <a:pt x="838" y="1"/>
                  </a:lnTo>
                  <a:lnTo>
                    <a:pt x="838" y="1"/>
                  </a:lnTo>
                  <a:lnTo>
                    <a:pt x="819" y="3"/>
                  </a:lnTo>
                  <a:lnTo>
                    <a:pt x="819" y="3"/>
                  </a:lnTo>
                  <a:lnTo>
                    <a:pt x="780" y="6"/>
                  </a:lnTo>
                  <a:lnTo>
                    <a:pt x="780" y="6"/>
                  </a:lnTo>
                  <a:lnTo>
                    <a:pt x="743" y="12"/>
                  </a:lnTo>
                  <a:lnTo>
                    <a:pt x="705" y="20"/>
                  </a:lnTo>
                  <a:lnTo>
                    <a:pt x="669" y="29"/>
                  </a:lnTo>
                  <a:lnTo>
                    <a:pt x="635" y="39"/>
                  </a:lnTo>
                  <a:lnTo>
                    <a:pt x="635" y="39"/>
                  </a:lnTo>
                  <a:lnTo>
                    <a:pt x="602" y="49"/>
                  </a:lnTo>
                  <a:lnTo>
                    <a:pt x="571" y="60"/>
                  </a:lnTo>
                  <a:lnTo>
                    <a:pt x="516" y="82"/>
                  </a:lnTo>
                  <a:lnTo>
                    <a:pt x="516" y="82"/>
                  </a:lnTo>
                  <a:lnTo>
                    <a:pt x="492" y="92"/>
                  </a:lnTo>
                  <a:lnTo>
                    <a:pt x="470" y="102"/>
                  </a:lnTo>
                  <a:lnTo>
                    <a:pt x="452" y="112"/>
                  </a:lnTo>
                  <a:lnTo>
                    <a:pt x="437" y="122"/>
                  </a:lnTo>
                  <a:lnTo>
                    <a:pt x="437" y="122"/>
                  </a:lnTo>
                  <a:lnTo>
                    <a:pt x="417" y="136"/>
                  </a:lnTo>
                  <a:lnTo>
                    <a:pt x="417" y="136"/>
                  </a:lnTo>
                  <a:lnTo>
                    <a:pt x="410" y="141"/>
                  </a:lnTo>
                  <a:lnTo>
                    <a:pt x="410" y="141"/>
                  </a:lnTo>
                  <a:lnTo>
                    <a:pt x="404" y="147"/>
                  </a:lnTo>
                  <a:lnTo>
                    <a:pt x="385" y="164"/>
                  </a:lnTo>
                  <a:lnTo>
                    <a:pt x="385" y="164"/>
                  </a:lnTo>
                  <a:lnTo>
                    <a:pt x="373" y="177"/>
                  </a:lnTo>
                  <a:lnTo>
                    <a:pt x="361" y="194"/>
                  </a:lnTo>
                  <a:lnTo>
                    <a:pt x="348" y="215"/>
                  </a:lnTo>
                  <a:lnTo>
                    <a:pt x="336" y="238"/>
                  </a:lnTo>
                  <a:lnTo>
                    <a:pt x="336" y="238"/>
                  </a:lnTo>
                  <a:lnTo>
                    <a:pt x="324" y="264"/>
                  </a:lnTo>
                  <a:lnTo>
                    <a:pt x="311" y="293"/>
                  </a:lnTo>
                  <a:lnTo>
                    <a:pt x="288" y="356"/>
                  </a:lnTo>
                  <a:lnTo>
                    <a:pt x="288" y="356"/>
                  </a:lnTo>
                  <a:lnTo>
                    <a:pt x="276" y="389"/>
                  </a:lnTo>
                  <a:lnTo>
                    <a:pt x="263" y="423"/>
                  </a:lnTo>
                  <a:lnTo>
                    <a:pt x="248" y="457"/>
                  </a:lnTo>
                  <a:lnTo>
                    <a:pt x="233" y="492"/>
                  </a:lnTo>
                  <a:lnTo>
                    <a:pt x="233" y="492"/>
                  </a:lnTo>
                  <a:lnTo>
                    <a:pt x="216" y="526"/>
                  </a:lnTo>
                  <a:lnTo>
                    <a:pt x="198" y="561"/>
                  </a:lnTo>
                  <a:lnTo>
                    <a:pt x="179" y="594"/>
                  </a:lnTo>
                  <a:lnTo>
                    <a:pt x="160" y="628"/>
                  </a:lnTo>
                  <a:lnTo>
                    <a:pt x="121" y="692"/>
                  </a:lnTo>
                  <a:lnTo>
                    <a:pt x="82" y="751"/>
                  </a:lnTo>
                  <a:lnTo>
                    <a:pt x="82" y="751"/>
                  </a:lnTo>
                  <a:lnTo>
                    <a:pt x="64" y="779"/>
                  </a:lnTo>
                  <a:lnTo>
                    <a:pt x="64" y="779"/>
                  </a:lnTo>
                  <a:lnTo>
                    <a:pt x="47" y="804"/>
                  </a:lnTo>
                  <a:lnTo>
                    <a:pt x="47" y="804"/>
                  </a:lnTo>
                  <a:lnTo>
                    <a:pt x="41" y="814"/>
                  </a:lnTo>
                  <a:lnTo>
                    <a:pt x="41" y="814"/>
                  </a:lnTo>
                  <a:lnTo>
                    <a:pt x="32" y="828"/>
                  </a:lnTo>
                  <a:lnTo>
                    <a:pt x="32" y="828"/>
                  </a:lnTo>
                  <a:lnTo>
                    <a:pt x="21" y="845"/>
                  </a:lnTo>
                  <a:lnTo>
                    <a:pt x="13" y="861"/>
                  </a:lnTo>
                  <a:lnTo>
                    <a:pt x="6" y="875"/>
                  </a:lnTo>
                  <a:lnTo>
                    <a:pt x="0" y="891"/>
                  </a:lnTo>
                  <a:lnTo>
                    <a:pt x="0" y="89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94C80341-DBA3-49FA-436B-28A5A8E0EC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9" y="1530"/>
              <a:ext cx="79" cy="230"/>
            </a:xfrm>
            <a:custGeom>
              <a:avLst/>
              <a:gdLst>
                <a:gd name="T0" fmla="*/ 79 w 79"/>
                <a:gd name="T1" fmla="*/ 0 h 230"/>
                <a:gd name="T2" fmla="*/ 79 w 79"/>
                <a:gd name="T3" fmla="*/ 0 h 230"/>
                <a:gd name="T4" fmla="*/ 70 w 79"/>
                <a:gd name="T5" fmla="*/ 15 h 230"/>
                <a:gd name="T6" fmla="*/ 62 w 79"/>
                <a:gd name="T7" fmla="*/ 28 h 230"/>
                <a:gd name="T8" fmla="*/ 62 w 79"/>
                <a:gd name="T9" fmla="*/ 28 h 230"/>
                <a:gd name="T10" fmla="*/ 44 w 79"/>
                <a:gd name="T11" fmla="*/ 60 h 230"/>
                <a:gd name="T12" fmla="*/ 44 w 79"/>
                <a:gd name="T13" fmla="*/ 60 h 230"/>
                <a:gd name="T14" fmla="*/ 30 w 79"/>
                <a:gd name="T15" fmla="*/ 86 h 230"/>
                <a:gd name="T16" fmla="*/ 30 w 79"/>
                <a:gd name="T17" fmla="*/ 86 h 230"/>
                <a:gd name="T18" fmla="*/ 25 w 79"/>
                <a:gd name="T19" fmla="*/ 95 h 230"/>
                <a:gd name="T20" fmla="*/ 25 w 79"/>
                <a:gd name="T21" fmla="*/ 95 h 230"/>
                <a:gd name="T22" fmla="*/ 23 w 79"/>
                <a:gd name="T23" fmla="*/ 101 h 230"/>
                <a:gd name="T24" fmla="*/ 23 w 79"/>
                <a:gd name="T25" fmla="*/ 101 h 230"/>
                <a:gd name="T26" fmla="*/ 17 w 79"/>
                <a:gd name="T27" fmla="*/ 115 h 230"/>
                <a:gd name="T28" fmla="*/ 17 w 79"/>
                <a:gd name="T29" fmla="*/ 115 h 230"/>
                <a:gd name="T30" fmla="*/ 11 w 79"/>
                <a:gd name="T31" fmla="*/ 130 h 230"/>
                <a:gd name="T32" fmla="*/ 7 w 79"/>
                <a:gd name="T33" fmla="*/ 142 h 230"/>
                <a:gd name="T34" fmla="*/ 4 w 79"/>
                <a:gd name="T35" fmla="*/ 158 h 230"/>
                <a:gd name="T36" fmla="*/ 4 w 79"/>
                <a:gd name="T37" fmla="*/ 158 h 230"/>
                <a:gd name="T38" fmla="*/ 1 w 79"/>
                <a:gd name="T39" fmla="*/ 169 h 230"/>
                <a:gd name="T40" fmla="*/ 0 w 79"/>
                <a:gd name="T41" fmla="*/ 179 h 230"/>
                <a:gd name="T42" fmla="*/ 0 w 79"/>
                <a:gd name="T43" fmla="*/ 196 h 230"/>
                <a:gd name="T44" fmla="*/ 0 w 79"/>
                <a:gd name="T45" fmla="*/ 196 h 230"/>
                <a:gd name="T46" fmla="*/ 2 w 79"/>
                <a:gd name="T47" fmla="*/ 213 h 230"/>
                <a:gd name="T48" fmla="*/ 6 w 79"/>
                <a:gd name="T49" fmla="*/ 230 h 230"/>
                <a:gd name="T50" fmla="*/ 6 w 79"/>
                <a:gd name="T51" fmla="*/ 230 h 230"/>
                <a:gd name="T52" fmla="*/ 15 w 79"/>
                <a:gd name="T53" fmla="*/ 197 h 230"/>
                <a:gd name="T54" fmla="*/ 15 w 79"/>
                <a:gd name="T55" fmla="*/ 197 h 230"/>
                <a:gd name="T56" fmla="*/ 22 w 79"/>
                <a:gd name="T57" fmla="*/ 162 h 230"/>
                <a:gd name="T58" fmla="*/ 22 w 79"/>
                <a:gd name="T59" fmla="*/ 162 h 230"/>
                <a:gd name="T60" fmla="*/ 25 w 79"/>
                <a:gd name="T61" fmla="*/ 147 h 230"/>
                <a:gd name="T62" fmla="*/ 29 w 79"/>
                <a:gd name="T63" fmla="*/ 136 h 230"/>
                <a:gd name="T64" fmla="*/ 34 w 79"/>
                <a:gd name="T65" fmla="*/ 123 h 230"/>
                <a:gd name="T66" fmla="*/ 34 w 79"/>
                <a:gd name="T67" fmla="*/ 123 h 230"/>
                <a:gd name="T68" fmla="*/ 40 w 79"/>
                <a:gd name="T69" fmla="*/ 109 h 230"/>
                <a:gd name="T70" fmla="*/ 40 w 79"/>
                <a:gd name="T71" fmla="*/ 109 h 230"/>
                <a:gd name="T72" fmla="*/ 42 w 79"/>
                <a:gd name="T73" fmla="*/ 103 h 230"/>
                <a:gd name="T74" fmla="*/ 42 w 79"/>
                <a:gd name="T75" fmla="*/ 103 h 230"/>
                <a:gd name="T76" fmla="*/ 47 w 79"/>
                <a:gd name="T77" fmla="*/ 95 h 230"/>
                <a:gd name="T78" fmla="*/ 47 w 79"/>
                <a:gd name="T79" fmla="*/ 95 h 230"/>
                <a:gd name="T80" fmla="*/ 61 w 79"/>
                <a:gd name="T81" fmla="*/ 68 h 230"/>
                <a:gd name="T82" fmla="*/ 61 w 79"/>
                <a:gd name="T83" fmla="*/ 68 h 230"/>
                <a:gd name="T84" fmla="*/ 69 w 79"/>
                <a:gd name="T85" fmla="*/ 50 h 230"/>
                <a:gd name="T86" fmla="*/ 75 w 79"/>
                <a:gd name="T87" fmla="*/ 34 h 230"/>
                <a:gd name="T88" fmla="*/ 75 w 79"/>
                <a:gd name="T89" fmla="*/ 34 h 230"/>
                <a:gd name="T90" fmla="*/ 78 w 79"/>
                <a:gd name="T91" fmla="*/ 17 h 230"/>
                <a:gd name="T92" fmla="*/ 79 w 79"/>
                <a:gd name="T93" fmla="*/ 0 h 230"/>
                <a:gd name="T94" fmla="*/ 79 w 79"/>
                <a:gd name="T9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" h="230">
                  <a:moveTo>
                    <a:pt x="79" y="0"/>
                  </a:moveTo>
                  <a:lnTo>
                    <a:pt x="79" y="0"/>
                  </a:lnTo>
                  <a:lnTo>
                    <a:pt x="70" y="15"/>
                  </a:lnTo>
                  <a:lnTo>
                    <a:pt x="62" y="28"/>
                  </a:lnTo>
                  <a:lnTo>
                    <a:pt x="62" y="28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30" y="86"/>
                  </a:lnTo>
                  <a:lnTo>
                    <a:pt x="30" y="86"/>
                  </a:lnTo>
                  <a:lnTo>
                    <a:pt x="25" y="95"/>
                  </a:lnTo>
                  <a:lnTo>
                    <a:pt x="25" y="95"/>
                  </a:lnTo>
                  <a:lnTo>
                    <a:pt x="23" y="101"/>
                  </a:lnTo>
                  <a:lnTo>
                    <a:pt x="23" y="101"/>
                  </a:lnTo>
                  <a:lnTo>
                    <a:pt x="17" y="115"/>
                  </a:lnTo>
                  <a:lnTo>
                    <a:pt x="17" y="115"/>
                  </a:lnTo>
                  <a:lnTo>
                    <a:pt x="11" y="130"/>
                  </a:lnTo>
                  <a:lnTo>
                    <a:pt x="7" y="142"/>
                  </a:lnTo>
                  <a:lnTo>
                    <a:pt x="4" y="158"/>
                  </a:lnTo>
                  <a:lnTo>
                    <a:pt x="4" y="158"/>
                  </a:lnTo>
                  <a:lnTo>
                    <a:pt x="1" y="169"/>
                  </a:lnTo>
                  <a:lnTo>
                    <a:pt x="0" y="179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13"/>
                  </a:lnTo>
                  <a:lnTo>
                    <a:pt x="6" y="230"/>
                  </a:lnTo>
                  <a:lnTo>
                    <a:pt x="6" y="230"/>
                  </a:lnTo>
                  <a:lnTo>
                    <a:pt x="15" y="197"/>
                  </a:lnTo>
                  <a:lnTo>
                    <a:pt x="15" y="197"/>
                  </a:lnTo>
                  <a:lnTo>
                    <a:pt x="22" y="162"/>
                  </a:lnTo>
                  <a:lnTo>
                    <a:pt x="22" y="162"/>
                  </a:lnTo>
                  <a:lnTo>
                    <a:pt x="25" y="147"/>
                  </a:lnTo>
                  <a:lnTo>
                    <a:pt x="29" y="136"/>
                  </a:lnTo>
                  <a:lnTo>
                    <a:pt x="34" y="123"/>
                  </a:lnTo>
                  <a:lnTo>
                    <a:pt x="34" y="123"/>
                  </a:lnTo>
                  <a:lnTo>
                    <a:pt x="40" y="109"/>
                  </a:lnTo>
                  <a:lnTo>
                    <a:pt x="40" y="109"/>
                  </a:lnTo>
                  <a:lnTo>
                    <a:pt x="42" y="103"/>
                  </a:lnTo>
                  <a:lnTo>
                    <a:pt x="42" y="103"/>
                  </a:lnTo>
                  <a:lnTo>
                    <a:pt x="47" y="95"/>
                  </a:lnTo>
                  <a:lnTo>
                    <a:pt x="47" y="95"/>
                  </a:lnTo>
                  <a:lnTo>
                    <a:pt x="61" y="68"/>
                  </a:lnTo>
                  <a:lnTo>
                    <a:pt x="61" y="68"/>
                  </a:lnTo>
                  <a:lnTo>
                    <a:pt x="69" y="50"/>
                  </a:lnTo>
                  <a:lnTo>
                    <a:pt x="75" y="34"/>
                  </a:lnTo>
                  <a:lnTo>
                    <a:pt x="75" y="34"/>
                  </a:lnTo>
                  <a:lnTo>
                    <a:pt x="78" y="17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8F0EAB98-0443-1A67-E00B-8094E884051F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1" y="3299"/>
              <a:ext cx="79" cy="419"/>
            </a:xfrm>
            <a:custGeom>
              <a:avLst/>
              <a:gdLst>
                <a:gd name="T0" fmla="*/ 79 w 79"/>
                <a:gd name="T1" fmla="*/ 0 h 419"/>
                <a:gd name="T2" fmla="*/ 79 w 79"/>
                <a:gd name="T3" fmla="*/ 0 h 419"/>
                <a:gd name="T4" fmla="*/ 69 w 79"/>
                <a:gd name="T5" fmla="*/ 15 h 419"/>
                <a:gd name="T6" fmla="*/ 61 w 79"/>
                <a:gd name="T7" fmla="*/ 28 h 419"/>
                <a:gd name="T8" fmla="*/ 53 w 79"/>
                <a:gd name="T9" fmla="*/ 44 h 419"/>
                <a:gd name="T10" fmla="*/ 45 w 79"/>
                <a:gd name="T11" fmla="*/ 62 h 419"/>
                <a:gd name="T12" fmla="*/ 45 w 79"/>
                <a:gd name="T13" fmla="*/ 62 h 419"/>
                <a:gd name="T14" fmla="*/ 34 w 79"/>
                <a:gd name="T15" fmla="*/ 90 h 419"/>
                <a:gd name="T16" fmla="*/ 34 w 79"/>
                <a:gd name="T17" fmla="*/ 90 h 419"/>
                <a:gd name="T18" fmla="*/ 25 w 79"/>
                <a:gd name="T19" fmla="*/ 122 h 419"/>
                <a:gd name="T20" fmla="*/ 14 w 79"/>
                <a:gd name="T21" fmla="*/ 159 h 419"/>
                <a:gd name="T22" fmla="*/ 14 w 79"/>
                <a:gd name="T23" fmla="*/ 159 h 419"/>
                <a:gd name="T24" fmla="*/ 8 w 79"/>
                <a:gd name="T25" fmla="*/ 191 h 419"/>
                <a:gd name="T26" fmla="*/ 8 w 79"/>
                <a:gd name="T27" fmla="*/ 191 h 419"/>
                <a:gd name="T28" fmla="*/ 5 w 79"/>
                <a:gd name="T29" fmla="*/ 206 h 419"/>
                <a:gd name="T30" fmla="*/ 5 w 79"/>
                <a:gd name="T31" fmla="*/ 206 h 419"/>
                <a:gd name="T32" fmla="*/ 4 w 79"/>
                <a:gd name="T33" fmla="*/ 216 h 419"/>
                <a:gd name="T34" fmla="*/ 0 w 79"/>
                <a:gd name="T35" fmla="*/ 246 h 419"/>
                <a:gd name="T36" fmla="*/ 0 w 79"/>
                <a:gd name="T37" fmla="*/ 246 h 419"/>
                <a:gd name="T38" fmla="*/ 0 w 79"/>
                <a:gd name="T39" fmla="*/ 263 h 419"/>
                <a:gd name="T40" fmla="*/ 0 w 79"/>
                <a:gd name="T41" fmla="*/ 281 h 419"/>
                <a:gd name="T42" fmla="*/ 2 w 79"/>
                <a:gd name="T43" fmla="*/ 299 h 419"/>
                <a:gd name="T44" fmla="*/ 4 w 79"/>
                <a:gd name="T45" fmla="*/ 315 h 419"/>
                <a:gd name="T46" fmla="*/ 4 w 79"/>
                <a:gd name="T47" fmla="*/ 315 h 419"/>
                <a:gd name="T48" fmla="*/ 6 w 79"/>
                <a:gd name="T49" fmla="*/ 331 h 419"/>
                <a:gd name="T50" fmla="*/ 9 w 79"/>
                <a:gd name="T51" fmla="*/ 343 h 419"/>
                <a:gd name="T52" fmla="*/ 13 w 79"/>
                <a:gd name="T53" fmla="*/ 358 h 419"/>
                <a:gd name="T54" fmla="*/ 13 w 79"/>
                <a:gd name="T55" fmla="*/ 358 h 419"/>
                <a:gd name="T56" fmla="*/ 20 w 79"/>
                <a:gd name="T57" fmla="*/ 378 h 419"/>
                <a:gd name="T58" fmla="*/ 28 w 79"/>
                <a:gd name="T59" fmla="*/ 392 h 419"/>
                <a:gd name="T60" fmla="*/ 28 w 79"/>
                <a:gd name="T61" fmla="*/ 392 h 419"/>
                <a:gd name="T62" fmla="*/ 38 w 79"/>
                <a:gd name="T63" fmla="*/ 406 h 419"/>
                <a:gd name="T64" fmla="*/ 50 w 79"/>
                <a:gd name="T65" fmla="*/ 419 h 419"/>
                <a:gd name="T66" fmla="*/ 50 w 79"/>
                <a:gd name="T67" fmla="*/ 419 h 419"/>
                <a:gd name="T68" fmla="*/ 42 w 79"/>
                <a:gd name="T69" fmla="*/ 388 h 419"/>
                <a:gd name="T70" fmla="*/ 42 w 79"/>
                <a:gd name="T71" fmla="*/ 388 h 419"/>
                <a:gd name="T72" fmla="*/ 31 w 79"/>
                <a:gd name="T73" fmla="*/ 352 h 419"/>
                <a:gd name="T74" fmla="*/ 31 w 79"/>
                <a:gd name="T75" fmla="*/ 352 h 419"/>
                <a:gd name="T76" fmla="*/ 27 w 79"/>
                <a:gd name="T77" fmla="*/ 338 h 419"/>
                <a:gd name="T78" fmla="*/ 22 w 79"/>
                <a:gd name="T79" fmla="*/ 312 h 419"/>
                <a:gd name="T80" fmla="*/ 22 w 79"/>
                <a:gd name="T81" fmla="*/ 312 h 419"/>
                <a:gd name="T82" fmla="*/ 21 w 79"/>
                <a:gd name="T83" fmla="*/ 297 h 419"/>
                <a:gd name="T84" fmla="*/ 20 w 79"/>
                <a:gd name="T85" fmla="*/ 280 h 419"/>
                <a:gd name="T86" fmla="*/ 20 w 79"/>
                <a:gd name="T87" fmla="*/ 263 h 419"/>
                <a:gd name="T88" fmla="*/ 20 w 79"/>
                <a:gd name="T89" fmla="*/ 246 h 419"/>
                <a:gd name="T90" fmla="*/ 20 w 79"/>
                <a:gd name="T91" fmla="*/ 246 h 419"/>
                <a:gd name="T92" fmla="*/ 22 w 79"/>
                <a:gd name="T93" fmla="*/ 219 h 419"/>
                <a:gd name="T94" fmla="*/ 23 w 79"/>
                <a:gd name="T95" fmla="*/ 208 h 419"/>
                <a:gd name="T96" fmla="*/ 23 w 79"/>
                <a:gd name="T97" fmla="*/ 208 h 419"/>
                <a:gd name="T98" fmla="*/ 26 w 79"/>
                <a:gd name="T99" fmla="*/ 195 h 419"/>
                <a:gd name="T100" fmla="*/ 26 w 79"/>
                <a:gd name="T101" fmla="*/ 195 h 419"/>
                <a:gd name="T102" fmla="*/ 33 w 79"/>
                <a:gd name="T103" fmla="*/ 164 h 419"/>
                <a:gd name="T104" fmla="*/ 33 w 79"/>
                <a:gd name="T105" fmla="*/ 164 h 419"/>
                <a:gd name="T106" fmla="*/ 43 w 79"/>
                <a:gd name="T107" fmla="*/ 128 h 419"/>
                <a:gd name="T108" fmla="*/ 53 w 79"/>
                <a:gd name="T109" fmla="*/ 96 h 419"/>
                <a:gd name="T110" fmla="*/ 53 w 79"/>
                <a:gd name="T111" fmla="*/ 96 h 419"/>
                <a:gd name="T112" fmla="*/ 63 w 79"/>
                <a:gd name="T113" fmla="*/ 68 h 419"/>
                <a:gd name="T114" fmla="*/ 63 w 79"/>
                <a:gd name="T115" fmla="*/ 68 h 419"/>
                <a:gd name="T116" fmla="*/ 69 w 79"/>
                <a:gd name="T117" fmla="*/ 50 h 419"/>
                <a:gd name="T118" fmla="*/ 74 w 79"/>
                <a:gd name="T119" fmla="*/ 33 h 419"/>
                <a:gd name="T120" fmla="*/ 77 w 79"/>
                <a:gd name="T121" fmla="*/ 17 h 419"/>
                <a:gd name="T122" fmla="*/ 79 w 79"/>
                <a:gd name="T123" fmla="*/ 0 h 419"/>
                <a:gd name="T124" fmla="*/ 79 w 79"/>
                <a:gd name="T125" fmla="*/ 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" h="419">
                  <a:moveTo>
                    <a:pt x="79" y="0"/>
                  </a:moveTo>
                  <a:lnTo>
                    <a:pt x="79" y="0"/>
                  </a:lnTo>
                  <a:lnTo>
                    <a:pt x="69" y="15"/>
                  </a:lnTo>
                  <a:lnTo>
                    <a:pt x="61" y="28"/>
                  </a:lnTo>
                  <a:lnTo>
                    <a:pt x="53" y="44"/>
                  </a:lnTo>
                  <a:lnTo>
                    <a:pt x="45" y="62"/>
                  </a:lnTo>
                  <a:lnTo>
                    <a:pt x="45" y="62"/>
                  </a:lnTo>
                  <a:lnTo>
                    <a:pt x="34" y="90"/>
                  </a:lnTo>
                  <a:lnTo>
                    <a:pt x="34" y="90"/>
                  </a:lnTo>
                  <a:lnTo>
                    <a:pt x="25" y="122"/>
                  </a:lnTo>
                  <a:lnTo>
                    <a:pt x="14" y="159"/>
                  </a:lnTo>
                  <a:lnTo>
                    <a:pt x="14" y="159"/>
                  </a:lnTo>
                  <a:lnTo>
                    <a:pt x="8" y="191"/>
                  </a:lnTo>
                  <a:lnTo>
                    <a:pt x="8" y="191"/>
                  </a:lnTo>
                  <a:lnTo>
                    <a:pt x="5" y="206"/>
                  </a:lnTo>
                  <a:lnTo>
                    <a:pt x="5" y="206"/>
                  </a:lnTo>
                  <a:lnTo>
                    <a:pt x="4" y="216"/>
                  </a:lnTo>
                  <a:lnTo>
                    <a:pt x="0" y="246"/>
                  </a:lnTo>
                  <a:lnTo>
                    <a:pt x="0" y="246"/>
                  </a:lnTo>
                  <a:lnTo>
                    <a:pt x="0" y="263"/>
                  </a:lnTo>
                  <a:lnTo>
                    <a:pt x="0" y="281"/>
                  </a:lnTo>
                  <a:lnTo>
                    <a:pt x="2" y="299"/>
                  </a:lnTo>
                  <a:lnTo>
                    <a:pt x="4" y="315"/>
                  </a:lnTo>
                  <a:lnTo>
                    <a:pt x="4" y="315"/>
                  </a:lnTo>
                  <a:lnTo>
                    <a:pt x="6" y="331"/>
                  </a:lnTo>
                  <a:lnTo>
                    <a:pt x="9" y="343"/>
                  </a:lnTo>
                  <a:lnTo>
                    <a:pt x="13" y="358"/>
                  </a:lnTo>
                  <a:lnTo>
                    <a:pt x="13" y="358"/>
                  </a:lnTo>
                  <a:lnTo>
                    <a:pt x="20" y="378"/>
                  </a:lnTo>
                  <a:lnTo>
                    <a:pt x="28" y="392"/>
                  </a:lnTo>
                  <a:lnTo>
                    <a:pt x="28" y="392"/>
                  </a:lnTo>
                  <a:lnTo>
                    <a:pt x="38" y="406"/>
                  </a:lnTo>
                  <a:lnTo>
                    <a:pt x="50" y="419"/>
                  </a:lnTo>
                  <a:lnTo>
                    <a:pt x="50" y="419"/>
                  </a:lnTo>
                  <a:lnTo>
                    <a:pt x="42" y="388"/>
                  </a:lnTo>
                  <a:lnTo>
                    <a:pt x="42" y="388"/>
                  </a:lnTo>
                  <a:lnTo>
                    <a:pt x="31" y="352"/>
                  </a:lnTo>
                  <a:lnTo>
                    <a:pt x="31" y="352"/>
                  </a:lnTo>
                  <a:lnTo>
                    <a:pt x="27" y="338"/>
                  </a:lnTo>
                  <a:lnTo>
                    <a:pt x="22" y="312"/>
                  </a:lnTo>
                  <a:lnTo>
                    <a:pt x="22" y="312"/>
                  </a:lnTo>
                  <a:lnTo>
                    <a:pt x="21" y="297"/>
                  </a:lnTo>
                  <a:lnTo>
                    <a:pt x="20" y="280"/>
                  </a:lnTo>
                  <a:lnTo>
                    <a:pt x="20" y="263"/>
                  </a:lnTo>
                  <a:lnTo>
                    <a:pt x="20" y="246"/>
                  </a:lnTo>
                  <a:lnTo>
                    <a:pt x="20" y="246"/>
                  </a:lnTo>
                  <a:lnTo>
                    <a:pt x="22" y="219"/>
                  </a:lnTo>
                  <a:lnTo>
                    <a:pt x="23" y="208"/>
                  </a:lnTo>
                  <a:lnTo>
                    <a:pt x="23" y="208"/>
                  </a:lnTo>
                  <a:lnTo>
                    <a:pt x="26" y="195"/>
                  </a:lnTo>
                  <a:lnTo>
                    <a:pt x="26" y="195"/>
                  </a:lnTo>
                  <a:lnTo>
                    <a:pt x="33" y="164"/>
                  </a:lnTo>
                  <a:lnTo>
                    <a:pt x="33" y="164"/>
                  </a:lnTo>
                  <a:lnTo>
                    <a:pt x="43" y="128"/>
                  </a:lnTo>
                  <a:lnTo>
                    <a:pt x="53" y="96"/>
                  </a:lnTo>
                  <a:lnTo>
                    <a:pt x="53" y="96"/>
                  </a:lnTo>
                  <a:lnTo>
                    <a:pt x="63" y="68"/>
                  </a:lnTo>
                  <a:lnTo>
                    <a:pt x="63" y="68"/>
                  </a:lnTo>
                  <a:lnTo>
                    <a:pt x="69" y="50"/>
                  </a:lnTo>
                  <a:lnTo>
                    <a:pt x="74" y="33"/>
                  </a:lnTo>
                  <a:lnTo>
                    <a:pt x="77" y="17"/>
                  </a:lnTo>
                  <a:lnTo>
                    <a:pt x="79" y="0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1F6456D5-8409-F4C7-4A59-6D453E57D3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3" y="3731"/>
              <a:ext cx="1596" cy="292"/>
            </a:xfrm>
            <a:custGeom>
              <a:avLst/>
              <a:gdLst>
                <a:gd name="T0" fmla="*/ 10 w 1596"/>
                <a:gd name="T1" fmla="*/ 15 h 292"/>
                <a:gd name="T2" fmla="*/ 32 w 1596"/>
                <a:gd name="T3" fmla="*/ 41 h 292"/>
                <a:gd name="T4" fmla="*/ 61 w 1596"/>
                <a:gd name="T5" fmla="*/ 65 h 292"/>
                <a:gd name="T6" fmla="*/ 70 w 1596"/>
                <a:gd name="T7" fmla="*/ 72 h 292"/>
                <a:gd name="T8" fmla="*/ 127 w 1596"/>
                <a:gd name="T9" fmla="*/ 106 h 292"/>
                <a:gd name="T10" fmla="*/ 195 w 1596"/>
                <a:gd name="T11" fmla="*/ 139 h 292"/>
                <a:gd name="T12" fmla="*/ 268 w 1596"/>
                <a:gd name="T13" fmla="*/ 167 h 292"/>
                <a:gd name="T14" fmla="*/ 384 w 1596"/>
                <a:gd name="T15" fmla="*/ 201 h 292"/>
                <a:gd name="T16" fmla="*/ 499 w 1596"/>
                <a:gd name="T17" fmla="*/ 229 h 292"/>
                <a:gd name="T18" fmla="*/ 700 w 1596"/>
                <a:gd name="T19" fmla="*/ 271 h 292"/>
                <a:gd name="T20" fmla="*/ 790 w 1596"/>
                <a:gd name="T21" fmla="*/ 283 h 292"/>
                <a:gd name="T22" fmla="*/ 814 w 1596"/>
                <a:gd name="T23" fmla="*/ 287 h 292"/>
                <a:gd name="T24" fmla="*/ 857 w 1596"/>
                <a:gd name="T25" fmla="*/ 289 h 292"/>
                <a:gd name="T26" fmla="*/ 897 w 1596"/>
                <a:gd name="T27" fmla="*/ 292 h 292"/>
                <a:gd name="T28" fmla="*/ 948 w 1596"/>
                <a:gd name="T29" fmla="*/ 292 h 292"/>
                <a:gd name="T30" fmla="*/ 1043 w 1596"/>
                <a:gd name="T31" fmla="*/ 284 h 292"/>
                <a:gd name="T32" fmla="*/ 1115 w 1596"/>
                <a:gd name="T33" fmla="*/ 272 h 292"/>
                <a:gd name="T34" fmla="*/ 1151 w 1596"/>
                <a:gd name="T35" fmla="*/ 263 h 292"/>
                <a:gd name="T36" fmla="*/ 1227 w 1596"/>
                <a:gd name="T37" fmla="*/ 238 h 292"/>
                <a:gd name="T38" fmla="*/ 1301 w 1596"/>
                <a:gd name="T39" fmla="*/ 207 h 292"/>
                <a:gd name="T40" fmla="*/ 1374 w 1596"/>
                <a:gd name="T41" fmla="*/ 172 h 292"/>
                <a:gd name="T42" fmla="*/ 1443 w 1596"/>
                <a:gd name="T43" fmla="*/ 134 h 292"/>
                <a:gd name="T44" fmla="*/ 1505 w 1596"/>
                <a:gd name="T45" fmla="*/ 96 h 292"/>
                <a:gd name="T46" fmla="*/ 1541 w 1596"/>
                <a:gd name="T47" fmla="*/ 73 h 292"/>
                <a:gd name="T48" fmla="*/ 1584 w 1596"/>
                <a:gd name="T49" fmla="*/ 41 h 292"/>
                <a:gd name="T50" fmla="*/ 1579 w 1596"/>
                <a:gd name="T51" fmla="*/ 34 h 292"/>
                <a:gd name="T52" fmla="*/ 1532 w 1596"/>
                <a:gd name="T53" fmla="*/ 57 h 292"/>
                <a:gd name="T54" fmla="*/ 1495 w 1596"/>
                <a:gd name="T55" fmla="*/ 81 h 292"/>
                <a:gd name="T56" fmla="*/ 1433 w 1596"/>
                <a:gd name="T57" fmla="*/ 117 h 292"/>
                <a:gd name="T58" fmla="*/ 1366 w 1596"/>
                <a:gd name="T59" fmla="*/ 155 h 292"/>
                <a:gd name="T60" fmla="*/ 1294 w 1596"/>
                <a:gd name="T61" fmla="*/ 190 h 292"/>
                <a:gd name="T62" fmla="*/ 1220 w 1596"/>
                <a:gd name="T63" fmla="*/ 220 h 292"/>
                <a:gd name="T64" fmla="*/ 1110 w 1596"/>
                <a:gd name="T65" fmla="*/ 253 h 292"/>
                <a:gd name="T66" fmla="*/ 1040 w 1596"/>
                <a:gd name="T67" fmla="*/ 266 h 292"/>
                <a:gd name="T68" fmla="*/ 948 w 1596"/>
                <a:gd name="T69" fmla="*/ 272 h 292"/>
                <a:gd name="T70" fmla="*/ 897 w 1596"/>
                <a:gd name="T71" fmla="*/ 272 h 292"/>
                <a:gd name="T72" fmla="*/ 858 w 1596"/>
                <a:gd name="T73" fmla="*/ 271 h 292"/>
                <a:gd name="T74" fmla="*/ 817 w 1596"/>
                <a:gd name="T75" fmla="*/ 267 h 292"/>
                <a:gd name="T76" fmla="*/ 793 w 1596"/>
                <a:gd name="T77" fmla="*/ 265 h 292"/>
                <a:gd name="T78" fmla="*/ 704 w 1596"/>
                <a:gd name="T79" fmla="*/ 252 h 292"/>
                <a:gd name="T80" fmla="*/ 504 w 1596"/>
                <a:gd name="T81" fmla="*/ 210 h 292"/>
                <a:gd name="T82" fmla="*/ 389 w 1596"/>
                <a:gd name="T83" fmla="*/ 182 h 292"/>
                <a:gd name="T84" fmla="*/ 274 w 1596"/>
                <a:gd name="T85" fmla="*/ 149 h 292"/>
                <a:gd name="T86" fmla="*/ 203 w 1596"/>
                <a:gd name="T87" fmla="*/ 122 h 292"/>
                <a:gd name="T88" fmla="*/ 137 w 1596"/>
                <a:gd name="T89" fmla="*/ 90 h 292"/>
                <a:gd name="T90" fmla="*/ 81 w 1596"/>
                <a:gd name="T91" fmla="*/ 56 h 292"/>
                <a:gd name="T92" fmla="*/ 73 w 1596"/>
                <a:gd name="T93" fmla="*/ 49 h 292"/>
                <a:gd name="T94" fmla="*/ 44 w 1596"/>
                <a:gd name="T95" fmla="*/ 27 h 292"/>
                <a:gd name="T96" fmla="*/ 16 w 1596"/>
                <a:gd name="T97" fmla="*/ 9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96" h="292">
                  <a:moveTo>
                    <a:pt x="0" y="0"/>
                  </a:moveTo>
                  <a:lnTo>
                    <a:pt x="0" y="0"/>
                  </a:lnTo>
                  <a:lnTo>
                    <a:pt x="10" y="15"/>
                  </a:lnTo>
                  <a:lnTo>
                    <a:pt x="20" y="28"/>
                  </a:lnTo>
                  <a:lnTo>
                    <a:pt x="20" y="28"/>
                  </a:lnTo>
                  <a:lnTo>
                    <a:pt x="32" y="41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61" y="65"/>
                  </a:lnTo>
                  <a:lnTo>
                    <a:pt x="61" y="65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97" y="89"/>
                  </a:lnTo>
                  <a:lnTo>
                    <a:pt x="97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60" y="123"/>
                  </a:lnTo>
                  <a:lnTo>
                    <a:pt x="195" y="139"/>
                  </a:lnTo>
                  <a:lnTo>
                    <a:pt x="230" y="153"/>
                  </a:lnTo>
                  <a:lnTo>
                    <a:pt x="268" y="167"/>
                  </a:lnTo>
                  <a:lnTo>
                    <a:pt x="268" y="167"/>
                  </a:lnTo>
                  <a:lnTo>
                    <a:pt x="307" y="179"/>
                  </a:lnTo>
                  <a:lnTo>
                    <a:pt x="345" y="191"/>
                  </a:lnTo>
                  <a:lnTo>
                    <a:pt x="384" y="201"/>
                  </a:lnTo>
                  <a:lnTo>
                    <a:pt x="423" y="210"/>
                  </a:lnTo>
                  <a:lnTo>
                    <a:pt x="423" y="210"/>
                  </a:lnTo>
                  <a:lnTo>
                    <a:pt x="499" y="229"/>
                  </a:lnTo>
                  <a:lnTo>
                    <a:pt x="573" y="246"/>
                  </a:lnTo>
                  <a:lnTo>
                    <a:pt x="640" y="260"/>
                  </a:lnTo>
                  <a:lnTo>
                    <a:pt x="700" y="271"/>
                  </a:lnTo>
                  <a:lnTo>
                    <a:pt x="700" y="271"/>
                  </a:lnTo>
                  <a:lnTo>
                    <a:pt x="751" y="278"/>
                  </a:lnTo>
                  <a:lnTo>
                    <a:pt x="790" y="283"/>
                  </a:lnTo>
                  <a:lnTo>
                    <a:pt x="790" y="283"/>
                  </a:lnTo>
                  <a:lnTo>
                    <a:pt x="814" y="287"/>
                  </a:lnTo>
                  <a:lnTo>
                    <a:pt x="814" y="287"/>
                  </a:lnTo>
                  <a:lnTo>
                    <a:pt x="823" y="287"/>
                  </a:lnTo>
                  <a:lnTo>
                    <a:pt x="823" y="287"/>
                  </a:lnTo>
                  <a:lnTo>
                    <a:pt x="857" y="289"/>
                  </a:lnTo>
                  <a:lnTo>
                    <a:pt x="857" y="289"/>
                  </a:lnTo>
                  <a:lnTo>
                    <a:pt x="897" y="292"/>
                  </a:lnTo>
                  <a:lnTo>
                    <a:pt x="897" y="292"/>
                  </a:lnTo>
                  <a:lnTo>
                    <a:pt x="921" y="292"/>
                  </a:lnTo>
                  <a:lnTo>
                    <a:pt x="948" y="292"/>
                  </a:lnTo>
                  <a:lnTo>
                    <a:pt x="948" y="292"/>
                  </a:lnTo>
                  <a:lnTo>
                    <a:pt x="977" y="290"/>
                  </a:lnTo>
                  <a:lnTo>
                    <a:pt x="1009" y="288"/>
                  </a:lnTo>
                  <a:lnTo>
                    <a:pt x="1043" y="284"/>
                  </a:lnTo>
                  <a:lnTo>
                    <a:pt x="1078" y="280"/>
                  </a:lnTo>
                  <a:lnTo>
                    <a:pt x="1078" y="280"/>
                  </a:lnTo>
                  <a:lnTo>
                    <a:pt x="1115" y="272"/>
                  </a:lnTo>
                  <a:lnTo>
                    <a:pt x="1115" y="272"/>
                  </a:lnTo>
                  <a:lnTo>
                    <a:pt x="1151" y="263"/>
                  </a:lnTo>
                  <a:lnTo>
                    <a:pt x="1151" y="263"/>
                  </a:lnTo>
                  <a:lnTo>
                    <a:pt x="1190" y="252"/>
                  </a:lnTo>
                  <a:lnTo>
                    <a:pt x="1190" y="252"/>
                  </a:lnTo>
                  <a:lnTo>
                    <a:pt x="1227" y="238"/>
                  </a:lnTo>
                  <a:lnTo>
                    <a:pt x="1227" y="238"/>
                  </a:lnTo>
                  <a:lnTo>
                    <a:pt x="1265" y="223"/>
                  </a:lnTo>
                  <a:lnTo>
                    <a:pt x="1301" y="207"/>
                  </a:lnTo>
                  <a:lnTo>
                    <a:pt x="1339" y="190"/>
                  </a:lnTo>
                  <a:lnTo>
                    <a:pt x="1374" y="172"/>
                  </a:lnTo>
                  <a:lnTo>
                    <a:pt x="1374" y="172"/>
                  </a:lnTo>
                  <a:lnTo>
                    <a:pt x="1409" y="152"/>
                  </a:lnTo>
                  <a:lnTo>
                    <a:pt x="1443" y="134"/>
                  </a:lnTo>
                  <a:lnTo>
                    <a:pt x="1443" y="134"/>
                  </a:lnTo>
                  <a:lnTo>
                    <a:pt x="1476" y="115"/>
                  </a:lnTo>
                  <a:lnTo>
                    <a:pt x="1476" y="115"/>
                  </a:lnTo>
                  <a:lnTo>
                    <a:pt x="1505" y="96"/>
                  </a:lnTo>
                  <a:lnTo>
                    <a:pt x="1505" y="96"/>
                  </a:lnTo>
                  <a:lnTo>
                    <a:pt x="1541" y="73"/>
                  </a:lnTo>
                  <a:lnTo>
                    <a:pt x="1541" y="73"/>
                  </a:lnTo>
                  <a:lnTo>
                    <a:pt x="1558" y="62"/>
                  </a:lnTo>
                  <a:lnTo>
                    <a:pt x="1571" y="51"/>
                  </a:lnTo>
                  <a:lnTo>
                    <a:pt x="1584" y="41"/>
                  </a:lnTo>
                  <a:lnTo>
                    <a:pt x="1596" y="28"/>
                  </a:lnTo>
                  <a:lnTo>
                    <a:pt x="1596" y="28"/>
                  </a:lnTo>
                  <a:lnTo>
                    <a:pt x="1579" y="34"/>
                  </a:lnTo>
                  <a:lnTo>
                    <a:pt x="1564" y="41"/>
                  </a:lnTo>
                  <a:lnTo>
                    <a:pt x="1548" y="48"/>
                  </a:lnTo>
                  <a:lnTo>
                    <a:pt x="1532" y="57"/>
                  </a:lnTo>
                  <a:lnTo>
                    <a:pt x="1532" y="57"/>
                  </a:lnTo>
                  <a:lnTo>
                    <a:pt x="1495" y="81"/>
                  </a:lnTo>
                  <a:lnTo>
                    <a:pt x="1495" y="81"/>
                  </a:lnTo>
                  <a:lnTo>
                    <a:pt x="1466" y="98"/>
                  </a:lnTo>
                  <a:lnTo>
                    <a:pt x="1466" y="98"/>
                  </a:lnTo>
                  <a:lnTo>
                    <a:pt x="1433" y="117"/>
                  </a:lnTo>
                  <a:lnTo>
                    <a:pt x="1433" y="117"/>
                  </a:lnTo>
                  <a:lnTo>
                    <a:pt x="1399" y="135"/>
                  </a:lnTo>
                  <a:lnTo>
                    <a:pt x="1366" y="155"/>
                  </a:lnTo>
                  <a:lnTo>
                    <a:pt x="1366" y="155"/>
                  </a:lnTo>
                  <a:lnTo>
                    <a:pt x="1330" y="173"/>
                  </a:lnTo>
                  <a:lnTo>
                    <a:pt x="1294" y="190"/>
                  </a:lnTo>
                  <a:lnTo>
                    <a:pt x="1258" y="206"/>
                  </a:lnTo>
                  <a:lnTo>
                    <a:pt x="1220" y="220"/>
                  </a:lnTo>
                  <a:lnTo>
                    <a:pt x="1220" y="220"/>
                  </a:lnTo>
                  <a:lnTo>
                    <a:pt x="1184" y="233"/>
                  </a:lnTo>
                  <a:lnTo>
                    <a:pt x="1146" y="244"/>
                  </a:lnTo>
                  <a:lnTo>
                    <a:pt x="1110" y="253"/>
                  </a:lnTo>
                  <a:lnTo>
                    <a:pt x="1075" y="260"/>
                  </a:lnTo>
                  <a:lnTo>
                    <a:pt x="1075" y="260"/>
                  </a:lnTo>
                  <a:lnTo>
                    <a:pt x="1040" y="266"/>
                  </a:lnTo>
                  <a:lnTo>
                    <a:pt x="1007" y="270"/>
                  </a:lnTo>
                  <a:lnTo>
                    <a:pt x="977" y="272"/>
                  </a:lnTo>
                  <a:lnTo>
                    <a:pt x="948" y="272"/>
                  </a:lnTo>
                  <a:lnTo>
                    <a:pt x="948" y="272"/>
                  </a:lnTo>
                  <a:lnTo>
                    <a:pt x="921" y="273"/>
                  </a:lnTo>
                  <a:lnTo>
                    <a:pt x="897" y="272"/>
                  </a:lnTo>
                  <a:lnTo>
                    <a:pt x="897" y="272"/>
                  </a:lnTo>
                  <a:lnTo>
                    <a:pt x="858" y="271"/>
                  </a:lnTo>
                  <a:lnTo>
                    <a:pt x="858" y="271"/>
                  </a:lnTo>
                  <a:lnTo>
                    <a:pt x="825" y="269"/>
                  </a:lnTo>
                  <a:lnTo>
                    <a:pt x="825" y="269"/>
                  </a:lnTo>
                  <a:lnTo>
                    <a:pt x="817" y="267"/>
                  </a:lnTo>
                  <a:lnTo>
                    <a:pt x="817" y="267"/>
                  </a:lnTo>
                  <a:lnTo>
                    <a:pt x="793" y="265"/>
                  </a:lnTo>
                  <a:lnTo>
                    <a:pt x="793" y="265"/>
                  </a:lnTo>
                  <a:lnTo>
                    <a:pt x="754" y="260"/>
                  </a:lnTo>
                  <a:lnTo>
                    <a:pt x="704" y="252"/>
                  </a:lnTo>
                  <a:lnTo>
                    <a:pt x="704" y="252"/>
                  </a:lnTo>
                  <a:lnTo>
                    <a:pt x="644" y="241"/>
                  </a:lnTo>
                  <a:lnTo>
                    <a:pt x="577" y="227"/>
                  </a:lnTo>
                  <a:lnTo>
                    <a:pt x="504" y="210"/>
                  </a:lnTo>
                  <a:lnTo>
                    <a:pt x="428" y="192"/>
                  </a:lnTo>
                  <a:lnTo>
                    <a:pt x="428" y="192"/>
                  </a:lnTo>
                  <a:lnTo>
                    <a:pt x="389" y="182"/>
                  </a:lnTo>
                  <a:lnTo>
                    <a:pt x="350" y="172"/>
                  </a:lnTo>
                  <a:lnTo>
                    <a:pt x="312" y="161"/>
                  </a:lnTo>
                  <a:lnTo>
                    <a:pt x="274" y="149"/>
                  </a:lnTo>
                  <a:lnTo>
                    <a:pt x="274" y="149"/>
                  </a:lnTo>
                  <a:lnTo>
                    <a:pt x="238" y="135"/>
                  </a:lnTo>
                  <a:lnTo>
                    <a:pt x="203" y="122"/>
                  </a:lnTo>
                  <a:lnTo>
                    <a:pt x="169" y="106"/>
                  </a:lnTo>
                  <a:lnTo>
                    <a:pt x="137" y="90"/>
                  </a:lnTo>
                  <a:lnTo>
                    <a:pt x="137" y="90"/>
                  </a:lnTo>
                  <a:lnTo>
                    <a:pt x="107" y="73"/>
                  </a:lnTo>
                  <a:lnTo>
                    <a:pt x="107" y="73"/>
                  </a:lnTo>
                  <a:lnTo>
                    <a:pt x="81" y="56"/>
                  </a:lnTo>
                  <a:lnTo>
                    <a:pt x="81" y="56"/>
                  </a:lnTo>
                  <a:lnTo>
                    <a:pt x="73" y="49"/>
                  </a:lnTo>
                  <a:lnTo>
                    <a:pt x="73" y="49"/>
                  </a:lnTo>
                  <a:lnTo>
                    <a:pt x="58" y="39"/>
                  </a:lnTo>
                  <a:lnTo>
                    <a:pt x="58" y="39"/>
                  </a:lnTo>
                  <a:lnTo>
                    <a:pt x="44" y="27"/>
                  </a:lnTo>
                  <a:lnTo>
                    <a:pt x="29" y="17"/>
                  </a:lnTo>
                  <a:lnTo>
                    <a:pt x="29" y="17"/>
                  </a:lnTo>
                  <a:lnTo>
                    <a:pt x="16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DD5E87B4-C49E-3079-54BC-174B8683A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6" y="3748"/>
              <a:ext cx="73" cy="562"/>
            </a:xfrm>
            <a:custGeom>
              <a:avLst/>
              <a:gdLst>
                <a:gd name="T0" fmla="*/ 29 w 73"/>
                <a:gd name="T1" fmla="*/ 0 h 562"/>
                <a:gd name="T2" fmla="*/ 29 w 73"/>
                <a:gd name="T3" fmla="*/ 0 h 562"/>
                <a:gd name="T4" fmla="*/ 22 w 73"/>
                <a:gd name="T5" fmla="*/ 17 h 562"/>
                <a:gd name="T6" fmla="*/ 16 w 73"/>
                <a:gd name="T7" fmla="*/ 32 h 562"/>
                <a:gd name="T8" fmla="*/ 11 w 73"/>
                <a:gd name="T9" fmla="*/ 49 h 562"/>
                <a:gd name="T10" fmla="*/ 8 w 73"/>
                <a:gd name="T11" fmla="*/ 68 h 562"/>
                <a:gd name="T12" fmla="*/ 8 w 73"/>
                <a:gd name="T13" fmla="*/ 68 h 562"/>
                <a:gd name="T14" fmla="*/ 4 w 73"/>
                <a:gd name="T15" fmla="*/ 99 h 562"/>
                <a:gd name="T16" fmla="*/ 4 w 73"/>
                <a:gd name="T17" fmla="*/ 99 h 562"/>
                <a:gd name="T18" fmla="*/ 1 w 73"/>
                <a:gd name="T19" fmla="*/ 122 h 562"/>
                <a:gd name="T20" fmla="*/ 0 w 73"/>
                <a:gd name="T21" fmla="*/ 151 h 562"/>
                <a:gd name="T22" fmla="*/ 0 w 73"/>
                <a:gd name="T23" fmla="*/ 182 h 562"/>
                <a:gd name="T24" fmla="*/ 0 w 73"/>
                <a:gd name="T25" fmla="*/ 213 h 562"/>
                <a:gd name="T26" fmla="*/ 0 w 73"/>
                <a:gd name="T27" fmla="*/ 213 h 562"/>
                <a:gd name="T28" fmla="*/ 1 w 73"/>
                <a:gd name="T29" fmla="*/ 242 h 562"/>
                <a:gd name="T30" fmla="*/ 3 w 73"/>
                <a:gd name="T31" fmla="*/ 265 h 562"/>
                <a:gd name="T32" fmla="*/ 4 w 73"/>
                <a:gd name="T33" fmla="*/ 287 h 562"/>
                <a:gd name="T34" fmla="*/ 4 w 73"/>
                <a:gd name="T35" fmla="*/ 287 h 562"/>
                <a:gd name="T36" fmla="*/ 6 w 73"/>
                <a:gd name="T37" fmla="*/ 305 h 562"/>
                <a:gd name="T38" fmla="*/ 11 w 73"/>
                <a:gd name="T39" fmla="*/ 349 h 562"/>
                <a:gd name="T40" fmla="*/ 11 w 73"/>
                <a:gd name="T41" fmla="*/ 349 h 562"/>
                <a:gd name="T42" fmla="*/ 21 w 73"/>
                <a:gd name="T43" fmla="*/ 405 h 562"/>
                <a:gd name="T44" fmla="*/ 21 w 73"/>
                <a:gd name="T45" fmla="*/ 405 h 562"/>
                <a:gd name="T46" fmla="*/ 32 w 73"/>
                <a:gd name="T47" fmla="*/ 456 h 562"/>
                <a:gd name="T48" fmla="*/ 32 w 73"/>
                <a:gd name="T49" fmla="*/ 456 h 562"/>
                <a:gd name="T50" fmla="*/ 43 w 73"/>
                <a:gd name="T51" fmla="*/ 498 h 562"/>
                <a:gd name="T52" fmla="*/ 43 w 73"/>
                <a:gd name="T53" fmla="*/ 498 h 562"/>
                <a:gd name="T54" fmla="*/ 49 w 73"/>
                <a:gd name="T55" fmla="*/ 517 h 562"/>
                <a:gd name="T56" fmla="*/ 56 w 73"/>
                <a:gd name="T57" fmla="*/ 533 h 562"/>
                <a:gd name="T58" fmla="*/ 63 w 73"/>
                <a:gd name="T59" fmla="*/ 548 h 562"/>
                <a:gd name="T60" fmla="*/ 73 w 73"/>
                <a:gd name="T61" fmla="*/ 562 h 562"/>
                <a:gd name="T62" fmla="*/ 73 w 73"/>
                <a:gd name="T63" fmla="*/ 562 h 562"/>
                <a:gd name="T64" fmla="*/ 71 w 73"/>
                <a:gd name="T65" fmla="*/ 545 h 562"/>
                <a:gd name="T66" fmla="*/ 68 w 73"/>
                <a:gd name="T67" fmla="*/ 528 h 562"/>
                <a:gd name="T68" fmla="*/ 66 w 73"/>
                <a:gd name="T69" fmla="*/ 513 h 562"/>
                <a:gd name="T70" fmla="*/ 61 w 73"/>
                <a:gd name="T71" fmla="*/ 493 h 562"/>
                <a:gd name="T72" fmla="*/ 61 w 73"/>
                <a:gd name="T73" fmla="*/ 493 h 562"/>
                <a:gd name="T74" fmla="*/ 50 w 73"/>
                <a:gd name="T75" fmla="*/ 452 h 562"/>
                <a:gd name="T76" fmla="*/ 50 w 73"/>
                <a:gd name="T77" fmla="*/ 452 h 562"/>
                <a:gd name="T78" fmla="*/ 39 w 73"/>
                <a:gd name="T79" fmla="*/ 401 h 562"/>
                <a:gd name="T80" fmla="*/ 39 w 73"/>
                <a:gd name="T81" fmla="*/ 401 h 562"/>
                <a:gd name="T82" fmla="*/ 31 w 73"/>
                <a:gd name="T83" fmla="*/ 346 h 562"/>
                <a:gd name="T84" fmla="*/ 31 w 73"/>
                <a:gd name="T85" fmla="*/ 346 h 562"/>
                <a:gd name="T86" fmla="*/ 25 w 73"/>
                <a:gd name="T87" fmla="*/ 303 h 562"/>
                <a:gd name="T88" fmla="*/ 23 w 73"/>
                <a:gd name="T89" fmla="*/ 284 h 562"/>
                <a:gd name="T90" fmla="*/ 23 w 73"/>
                <a:gd name="T91" fmla="*/ 284 h 562"/>
                <a:gd name="T92" fmla="*/ 21 w 73"/>
                <a:gd name="T93" fmla="*/ 264 h 562"/>
                <a:gd name="T94" fmla="*/ 18 w 73"/>
                <a:gd name="T95" fmla="*/ 213 h 562"/>
                <a:gd name="T96" fmla="*/ 18 w 73"/>
                <a:gd name="T97" fmla="*/ 213 h 562"/>
                <a:gd name="T98" fmla="*/ 18 w 73"/>
                <a:gd name="T99" fmla="*/ 182 h 562"/>
                <a:gd name="T100" fmla="*/ 20 w 73"/>
                <a:gd name="T101" fmla="*/ 152 h 562"/>
                <a:gd name="T102" fmla="*/ 21 w 73"/>
                <a:gd name="T103" fmla="*/ 124 h 562"/>
                <a:gd name="T104" fmla="*/ 23 w 73"/>
                <a:gd name="T105" fmla="*/ 100 h 562"/>
                <a:gd name="T106" fmla="*/ 23 w 73"/>
                <a:gd name="T107" fmla="*/ 100 h 562"/>
                <a:gd name="T108" fmla="*/ 27 w 73"/>
                <a:gd name="T109" fmla="*/ 71 h 562"/>
                <a:gd name="T110" fmla="*/ 27 w 73"/>
                <a:gd name="T111" fmla="*/ 71 h 562"/>
                <a:gd name="T112" fmla="*/ 28 w 73"/>
                <a:gd name="T113" fmla="*/ 51 h 562"/>
                <a:gd name="T114" fmla="*/ 29 w 73"/>
                <a:gd name="T115" fmla="*/ 34 h 562"/>
                <a:gd name="T116" fmla="*/ 29 w 73"/>
                <a:gd name="T117" fmla="*/ 0 h 562"/>
                <a:gd name="T118" fmla="*/ 29 w 73"/>
                <a:gd name="T119" fmla="*/ 0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3" h="562">
                  <a:moveTo>
                    <a:pt x="29" y="0"/>
                  </a:moveTo>
                  <a:lnTo>
                    <a:pt x="29" y="0"/>
                  </a:lnTo>
                  <a:lnTo>
                    <a:pt x="22" y="17"/>
                  </a:lnTo>
                  <a:lnTo>
                    <a:pt x="16" y="32"/>
                  </a:lnTo>
                  <a:lnTo>
                    <a:pt x="11" y="49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4" y="99"/>
                  </a:lnTo>
                  <a:lnTo>
                    <a:pt x="4" y="99"/>
                  </a:lnTo>
                  <a:lnTo>
                    <a:pt x="1" y="122"/>
                  </a:lnTo>
                  <a:lnTo>
                    <a:pt x="0" y="151"/>
                  </a:lnTo>
                  <a:lnTo>
                    <a:pt x="0" y="182"/>
                  </a:lnTo>
                  <a:lnTo>
                    <a:pt x="0" y="213"/>
                  </a:lnTo>
                  <a:lnTo>
                    <a:pt x="0" y="213"/>
                  </a:lnTo>
                  <a:lnTo>
                    <a:pt x="1" y="242"/>
                  </a:lnTo>
                  <a:lnTo>
                    <a:pt x="3" y="265"/>
                  </a:lnTo>
                  <a:lnTo>
                    <a:pt x="4" y="287"/>
                  </a:lnTo>
                  <a:lnTo>
                    <a:pt x="4" y="287"/>
                  </a:lnTo>
                  <a:lnTo>
                    <a:pt x="6" y="305"/>
                  </a:lnTo>
                  <a:lnTo>
                    <a:pt x="11" y="349"/>
                  </a:lnTo>
                  <a:lnTo>
                    <a:pt x="11" y="349"/>
                  </a:lnTo>
                  <a:lnTo>
                    <a:pt x="21" y="405"/>
                  </a:lnTo>
                  <a:lnTo>
                    <a:pt x="21" y="405"/>
                  </a:lnTo>
                  <a:lnTo>
                    <a:pt x="32" y="456"/>
                  </a:lnTo>
                  <a:lnTo>
                    <a:pt x="32" y="456"/>
                  </a:lnTo>
                  <a:lnTo>
                    <a:pt x="43" y="498"/>
                  </a:lnTo>
                  <a:lnTo>
                    <a:pt x="43" y="498"/>
                  </a:lnTo>
                  <a:lnTo>
                    <a:pt x="49" y="517"/>
                  </a:lnTo>
                  <a:lnTo>
                    <a:pt x="56" y="533"/>
                  </a:lnTo>
                  <a:lnTo>
                    <a:pt x="63" y="548"/>
                  </a:lnTo>
                  <a:lnTo>
                    <a:pt x="73" y="562"/>
                  </a:lnTo>
                  <a:lnTo>
                    <a:pt x="73" y="562"/>
                  </a:lnTo>
                  <a:lnTo>
                    <a:pt x="71" y="545"/>
                  </a:lnTo>
                  <a:lnTo>
                    <a:pt x="68" y="528"/>
                  </a:lnTo>
                  <a:lnTo>
                    <a:pt x="66" y="513"/>
                  </a:lnTo>
                  <a:lnTo>
                    <a:pt x="61" y="493"/>
                  </a:lnTo>
                  <a:lnTo>
                    <a:pt x="61" y="493"/>
                  </a:lnTo>
                  <a:lnTo>
                    <a:pt x="50" y="452"/>
                  </a:lnTo>
                  <a:lnTo>
                    <a:pt x="50" y="452"/>
                  </a:lnTo>
                  <a:lnTo>
                    <a:pt x="39" y="401"/>
                  </a:lnTo>
                  <a:lnTo>
                    <a:pt x="39" y="401"/>
                  </a:lnTo>
                  <a:lnTo>
                    <a:pt x="31" y="346"/>
                  </a:lnTo>
                  <a:lnTo>
                    <a:pt x="31" y="346"/>
                  </a:lnTo>
                  <a:lnTo>
                    <a:pt x="25" y="303"/>
                  </a:lnTo>
                  <a:lnTo>
                    <a:pt x="23" y="284"/>
                  </a:lnTo>
                  <a:lnTo>
                    <a:pt x="23" y="284"/>
                  </a:lnTo>
                  <a:lnTo>
                    <a:pt x="21" y="264"/>
                  </a:lnTo>
                  <a:lnTo>
                    <a:pt x="18" y="213"/>
                  </a:lnTo>
                  <a:lnTo>
                    <a:pt x="18" y="213"/>
                  </a:lnTo>
                  <a:lnTo>
                    <a:pt x="18" y="182"/>
                  </a:lnTo>
                  <a:lnTo>
                    <a:pt x="20" y="152"/>
                  </a:lnTo>
                  <a:lnTo>
                    <a:pt x="21" y="124"/>
                  </a:lnTo>
                  <a:lnTo>
                    <a:pt x="23" y="100"/>
                  </a:lnTo>
                  <a:lnTo>
                    <a:pt x="23" y="100"/>
                  </a:lnTo>
                  <a:lnTo>
                    <a:pt x="27" y="71"/>
                  </a:lnTo>
                  <a:lnTo>
                    <a:pt x="27" y="71"/>
                  </a:lnTo>
                  <a:lnTo>
                    <a:pt x="28" y="51"/>
                  </a:lnTo>
                  <a:lnTo>
                    <a:pt x="29" y="34"/>
                  </a:lnTo>
                  <a:lnTo>
                    <a:pt x="29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8D0487AB-6D66-2332-8BC9-198E6742538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1" y="3758"/>
              <a:ext cx="26" cy="557"/>
            </a:xfrm>
            <a:custGeom>
              <a:avLst/>
              <a:gdLst>
                <a:gd name="T0" fmla="*/ 16 w 26"/>
                <a:gd name="T1" fmla="*/ 0 h 557"/>
                <a:gd name="T2" fmla="*/ 16 w 26"/>
                <a:gd name="T3" fmla="*/ 0 h 557"/>
                <a:gd name="T4" fmla="*/ 13 w 26"/>
                <a:gd name="T5" fmla="*/ 17 h 557"/>
                <a:gd name="T6" fmla="*/ 10 w 26"/>
                <a:gd name="T7" fmla="*/ 34 h 557"/>
                <a:gd name="T8" fmla="*/ 8 w 26"/>
                <a:gd name="T9" fmla="*/ 51 h 557"/>
                <a:gd name="T10" fmla="*/ 8 w 26"/>
                <a:gd name="T11" fmla="*/ 71 h 557"/>
                <a:gd name="T12" fmla="*/ 8 w 26"/>
                <a:gd name="T13" fmla="*/ 71 h 557"/>
                <a:gd name="T14" fmla="*/ 8 w 26"/>
                <a:gd name="T15" fmla="*/ 100 h 557"/>
                <a:gd name="T16" fmla="*/ 8 w 26"/>
                <a:gd name="T17" fmla="*/ 100 h 557"/>
                <a:gd name="T18" fmla="*/ 7 w 26"/>
                <a:gd name="T19" fmla="*/ 210 h 557"/>
                <a:gd name="T20" fmla="*/ 7 w 26"/>
                <a:gd name="T21" fmla="*/ 210 h 557"/>
                <a:gd name="T22" fmla="*/ 7 w 26"/>
                <a:gd name="T23" fmla="*/ 279 h 557"/>
                <a:gd name="T24" fmla="*/ 7 w 26"/>
                <a:gd name="T25" fmla="*/ 279 h 557"/>
                <a:gd name="T26" fmla="*/ 4 w 26"/>
                <a:gd name="T27" fmla="*/ 340 h 557"/>
                <a:gd name="T28" fmla="*/ 4 w 26"/>
                <a:gd name="T29" fmla="*/ 340 h 557"/>
                <a:gd name="T30" fmla="*/ 2 w 26"/>
                <a:gd name="T31" fmla="*/ 444 h 557"/>
                <a:gd name="T32" fmla="*/ 2 w 26"/>
                <a:gd name="T33" fmla="*/ 444 h 557"/>
                <a:gd name="T34" fmla="*/ 0 w 26"/>
                <a:gd name="T35" fmla="*/ 487 h 557"/>
                <a:gd name="T36" fmla="*/ 0 w 26"/>
                <a:gd name="T37" fmla="*/ 487 h 557"/>
                <a:gd name="T38" fmla="*/ 0 w 26"/>
                <a:gd name="T39" fmla="*/ 507 h 557"/>
                <a:gd name="T40" fmla="*/ 2 w 26"/>
                <a:gd name="T41" fmla="*/ 524 h 557"/>
                <a:gd name="T42" fmla="*/ 4 w 26"/>
                <a:gd name="T43" fmla="*/ 540 h 557"/>
                <a:gd name="T44" fmla="*/ 7 w 26"/>
                <a:gd name="T45" fmla="*/ 557 h 557"/>
                <a:gd name="T46" fmla="*/ 7 w 26"/>
                <a:gd name="T47" fmla="*/ 557 h 557"/>
                <a:gd name="T48" fmla="*/ 11 w 26"/>
                <a:gd name="T49" fmla="*/ 540 h 557"/>
                <a:gd name="T50" fmla="*/ 15 w 26"/>
                <a:gd name="T51" fmla="*/ 524 h 557"/>
                <a:gd name="T52" fmla="*/ 17 w 26"/>
                <a:gd name="T53" fmla="*/ 507 h 557"/>
                <a:gd name="T54" fmla="*/ 20 w 26"/>
                <a:gd name="T55" fmla="*/ 488 h 557"/>
                <a:gd name="T56" fmla="*/ 20 w 26"/>
                <a:gd name="T57" fmla="*/ 488 h 557"/>
                <a:gd name="T58" fmla="*/ 21 w 26"/>
                <a:gd name="T59" fmla="*/ 444 h 557"/>
                <a:gd name="T60" fmla="*/ 21 w 26"/>
                <a:gd name="T61" fmla="*/ 444 h 557"/>
                <a:gd name="T62" fmla="*/ 23 w 26"/>
                <a:gd name="T63" fmla="*/ 340 h 557"/>
                <a:gd name="T64" fmla="*/ 23 w 26"/>
                <a:gd name="T65" fmla="*/ 340 h 557"/>
                <a:gd name="T66" fmla="*/ 25 w 26"/>
                <a:gd name="T67" fmla="*/ 280 h 557"/>
                <a:gd name="T68" fmla="*/ 25 w 26"/>
                <a:gd name="T69" fmla="*/ 280 h 557"/>
                <a:gd name="T70" fmla="*/ 26 w 26"/>
                <a:gd name="T71" fmla="*/ 210 h 557"/>
                <a:gd name="T72" fmla="*/ 26 w 26"/>
                <a:gd name="T73" fmla="*/ 210 h 557"/>
                <a:gd name="T74" fmla="*/ 26 w 26"/>
                <a:gd name="T75" fmla="*/ 100 h 557"/>
                <a:gd name="T76" fmla="*/ 26 w 26"/>
                <a:gd name="T77" fmla="*/ 100 h 557"/>
                <a:gd name="T78" fmla="*/ 26 w 26"/>
                <a:gd name="T79" fmla="*/ 71 h 557"/>
                <a:gd name="T80" fmla="*/ 26 w 26"/>
                <a:gd name="T81" fmla="*/ 71 h 557"/>
                <a:gd name="T82" fmla="*/ 26 w 26"/>
                <a:gd name="T83" fmla="*/ 51 h 557"/>
                <a:gd name="T84" fmla="*/ 23 w 26"/>
                <a:gd name="T85" fmla="*/ 34 h 557"/>
                <a:gd name="T86" fmla="*/ 21 w 26"/>
                <a:gd name="T87" fmla="*/ 17 h 557"/>
                <a:gd name="T88" fmla="*/ 16 w 26"/>
                <a:gd name="T89" fmla="*/ 0 h 557"/>
                <a:gd name="T90" fmla="*/ 16 w 26"/>
                <a:gd name="T91" fmla="*/ 0 h 5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6" h="557">
                  <a:moveTo>
                    <a:pt x="16" y="0"/>
                  </a:moveTo>
                  <a:lnTo>
                    <a:pt x="16" y="0"/>
                  </a:lnTo>
                  <a:lnTo>
                    <a:pt x="13" y="17"/>
                  </a:lnTo>
                  <a:lnTo>
                    <a:pt x="10" y="34"/>
                  </a:lnTo>
                  <a:lnTo>
                    <a:pt x="8" y="51"/>
                  </a:lnTo>
                  <a:lnTo>
                    <a:pt x="8" y="71"/>
                  </a:lnTo>
                  <a:lnTo>
                    <a:pt x="8" y="71"/>
                  </a:lnTo>
                  <a:lnTo>
                    <a:pt x="8" y="100"/>
                  </a:lnTo>
                  <a:lnTo>
                    <a:pt x="8" y="100"/>
                  </a:lnTo>
                  <a:lnTo>
                    <a:pt x="7" y="210"/>
                  </a:lnTo>
                  <a:lnTo>
                    <a:pt x="7" y="210"/>
                  </a:lnTo>
                  <a:lnTo>
                    <a:pt x="7" y="279"/>
                  </a:lnTo>
                  <a:lnTo>
                    <a:pt x="7" y="279"/>
                  </a:lnTo>
                  <a:lnTo>
                    <a:pt x="4" y="340"/>
                  </a:lnTo>
                  <a:lnTo>
                    <a:pt x="4" y="340"/>
                  </a:lnTo>
                  <a:lnTo>
                    <a:pt x="2" y="444"/>
                  </a:lnTo>
                  <a:lnTo>
                    <a:pt x="2" y="444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0" y="507"/>
                  </a:lnTo>
                  <a:lnTo>
                    <a:pt x="2" y="524"/>
                  </a:lnTo>
                  <a:lnTo>
                    <a:pt x="4" y="540"/>
                  </a:lnTo>
                  <a:lnTo>
                    <a:pt x="7" y="557"/>
                  </a:lnTo>
                  <a:lnTo>
                    <a:pt x="7" y="557"/>
                  </a:lnTo>
                  <a:lnTo>
                    <a:pt x="11" y="540"/>
                  </a:lnTo>
                  <a:lnTo>
                    <a:pt x="15" y="524"/>
                  </a:lnTo>
                  <a:lnTo>
                    <a:pt x="17" y="507"/>
                  </a:lnTo>
                  <a:lnTo>
                    <a:pt x="20" y="488"/>
                  </a:lnTo>
                  <a:lnTo>
                    <a:pt x="20" y="488"/>
                  </a:lnTo>
                  <a:lnTo>
                    <a:pt x="21" y="444"/>
                  </a:lnTo>
                  <a:lnTo>
                    <a:pt x="21" y="444"/>
                  </a:lnTo>
                  <a:lnTo>
                    <a:pt x="23" y="340"/>
                  </a:lnTo>
                  <a:lnTo>
                    <a:pt x="23" y="340"/>
                  </a:lnTo>
                  <a:lnTo>
                    <a:pt x="25" y="280"/>
                  </a:lnTo>
                  <a:lnTo>
                    <a:pt x="25" y="280"/>
                  </a:lnTo>
                  <a:lnTo>
                    <a:pt x="26" y="210"/>
                  </a:lnTo>
                  <a:lnTo>
                    <a:pt x="26" y="210"/>
                  </a:lnTo>
                  <a:lnTo>
                    <a:pt x="26" y="100"/>
                  </a:lnTo>
                  <a:lnTo>
                    <a:pt x="26" y="100"/>
                  </a:lnTo>
                  <a:lnTo>
                    <a:pt x="26" y="71"/>
                  </a:lnTo>
                  <a:lnTo>
                    <a:pt x="26" y="71"/>
                  </a:lnTo>
                  <a:lnTo>
                    <a:pt x="26" y="51"/>
                  </a:lnTo>
                  <a:lnTo>
                    <a:pt x="23" y="34"/>
                  </a:lnTo>
                  <a:lnTo>
                    <a:pt x="21" y="17"/>
                  </a:lnTo>
                  <a:lnTo>
                    <a:pt x="16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093C3A09-5C35-2D95-CD2A-F9F7297673E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5" y="4055"/>
              <a:ext cx="52" cy="254"/>
            </a:xfrm>
            <a:custGeom>
              <a:avLst/>
              <a:gdLst>
                <a:gd name="T0" fmla="*/ 42 w 52"/>
                <a:gd name="T1" fmla="*/ 0 h 254"/>
                <a:gd name="T2" fmla="*/ 42 w 52"/>
                <a:gd name="T3" fmla="*/ 0 h 254"/>
                <a:gd name="T4" fmla="*/ 35 w 52"/>
                <a:gd name="T5" fmla="*/ 8 h 254"/>
                <a:gd name="T6" fmla="*/ 29 w 52"/>
                <a:gd name="T7" fmla="*/ 15 h 254"/>
                <a:gd name="T8" fmla="*/ 25 w 52"/>
                <a:gd name="T9" fmla="*/ 24 h 254"/>
                <a:gd name="T10" fmla="*/ 23 w 52"/>
                <a:gd name="T11" fmla="*/ 33 h 254"/>
                <a:gd name="T12" fmla="*/ 23 w 52"/>
                <a:gd name="T13" fmla="*/ 33 h 254"/>
                <a:gd name="T14" fmla="*/ 16 w 52"/>
                <a:gd name="T15" fmla="*/ 84 h 254"/>
                <a:gd name="T16" fmla="*/ 16 w 52"/>
                <a:gd name="T17" fmla="*/ 84 h 254"/>
                <a:gd name="T18" fmla="*/ 11 w 52"/>
                <a:gd name="T19" fmla="*/ 125 h 254"/>
                <a:gd name="T20" fmla="*/ 11 w 52"/>
                <a:gd name="T21" fmla="*/ 125 h 254"/>
                <a:gd name="T22" fmla="*/ 6 w 52"/>
                <a:gd name="T23" fmla="*/ 165 h 254"/>
                <a:gd name="T24" fmla="*/ 6 w 52"/>
                <a:gd name="T25" fmla="*/ 165 h 254"/>
                <a:gd name="T26" fmla="*/ 0 w 52"/>
                <a:gd name="T27" fmla="*/ 219 h 254"/>
                <a:gd name="T28" fmla="*/ 0 w 52"/>
                <a:gd name="T29" fmla="*/ 219 h 254"/>
                <a:gd name="T30" fmla="*/ 0 w 52"/>
                <a:gd name="T31" fmla="*/ 229 h 254"/>
                <a:gd name="T32" fmla="*/ 1 w 52"/>
                <a:gd name="T33" fmla="*/ 237 h 254"/>
                <a:gd name="T34" fmla="*/ 5 w 52"/>
                <a:gd name="T35" fmla="*/ 246 h 254"/>
                <a:gd name="T36" fmla="*/ 11 w 52"/>
                <a:gd name="T37" fmla="*/ 254 h 254"/>
                <a:gd name="T38" fmla="*/ 11 w 52"/>
                <a:gd name="T39" fmla="*/ 254 h 254"/>
                <a:gd name="T40" fmla="*/ 17 w 52"/>
                <a:gd name="T41" fmla="*/ 247 h 254"/>
                <a:gd name="T42" fmla="*/ 23 w 52"/>
                <a:gd name="T43" fmla="*/ 240 h 254"/>
                <a:gd name="T44" fmla="*/ 25 w 52"/>
                <a:gd name="T45" fmla="*/ 231 h 254"/>
                <a:gd name="T46" fmla="*/ 28 w 52"/>
                <a:gd name="T47" fmla="*/ 221 h 254"/>
                <a:gd name="T48" fmla="*/ 28 w 52"/>
                <a:gd name="T49" fmla="*/ 221 h 254"/>
                <a:gd name="T50" fmla="*/ 34 w 52"/>
                <a:gd name="T51" fmla="*/ 169 h 254"/>
                <a:gd name="T52" fmla="*/ 34 w 52"/>
                <a:gd name="T53" fmla="*/ 169 h 254"/>
                <a:gd name="T54" fmla="*/ 39 w 52"/>
                <a:gd name="T55" fmla="*/ 129 h 254"/>
                <a:gd name="T56" fmla="*/ 39 w 52"/>
                <a:gd name="T57" fmla="*/ 129 h 254"/>
                <a:gd name="T58" fmla="*/ 51 w 52"/>
                <a:gd name="T59" fmla="*/ 37 h 254"/>
                <a:gd name="T60" fmla="*/ 51 w 52"/>
                <a:gd name="T61" fmla="*/ 37 h 254"/>
                <a:gd name="T62" fmla="*/ 52 w 52"/>
                <a:gd name="T63" fmla="*/ 27 h 254"/>
                <a:gd name="T64" fmla="*/ 50 w 52"/>
                <a:gd name="T65" fmla="*/ 19 h 254"/>
                <a:gd name="T66" fmla="*/ 47 w 52"/>
                <a:gd name="T67" fmla="*/ 10 h 254"/>
                <a:gd name="T68" fmla="*/ 42 w 52"/>
                <a:gd name="T69" fmla="*/ 0 h 254"/>
                <a:gd name="T70" fmla="*/ 42 w 52"/>
                <a:gd name="T71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2" h="254">
                  <a:moveTo>
                    <a:pt x="42" y="0"/>
                  </a:moveTo>
                  <a:lnTo>
                    <a:pt x="42" y="0"/>
                  </a:lnTo>
                  <a:lnTo>
                    <a:pt x="35" y="8"/>
                  </a:lnTo>
                  <a:lnTo>
                    <a:pt x="29" y="15"/>
                  </a:lnTo>
                  <a:lnTo>
                    <a:pt x="25" y="24"/>
                  </a:lnTo>
                  <a:lnTo>
                    <a:pt x="23" y="33"/>
                  </a:lnTo>
                  <a:lnTo>
                    <a:pt x="23" y="33"/>
                  </a:lnTo>
                  <a:lnTo>
                    <a:pt x="16" y="84"/>
                  </a:lnTo>
                  <a:lnTo>
                    <a:pt x="16" y="84"/>
                  </a:lnTo>
                  <a:lnTo>
                    <a:pt x="11" y="125"/>
                  </a:lnTo>
                  <a:lnTo>
                    <a:pt x="11" y="125"/>
                  </a:lnTo>
                  <a:lnTo>
                    <a:pt x="6" y="165"/>
                  </a:lnTo>
                  <a:lnTo>
                    <a:pt x="6" y="165"/>
                  </a:lnTo>
                  <a:lnTo>
                    <a:pt x="0" y="219"/>
                  </a:lnTo>
                  <a:lnTo>
                    <a:pt x="0" y="219"/>
                  </a:lnTo>
                  <a:lnTo>
                    <a:pt x="0" y="229"/>
                  </a:lnTo>
                  <a:lnTo>
                    <a:pt x="1" y="237"/>
                  </a:lnTo>
                  <a:lnTo>
                    <a:pt x="5" y="246"/>
                  </a:lnTo>
                  <a:lnTo>
                    <a:pt x="11" y="254"/>
                  </a:lnTo>
                  <a:lnTo>
                    <a:pt x="11" y="254"/>
                  </a:lnTo>
                  <a:lnTo>
                    <a:pt x="17" y="247"/>
                  </a:lnTo>
                  <a:lnTo>
                    <a:pt x="23" y="240"/>
                  </a:lnTo>
                  <a:lnTo>
                    <a:pt x="25" y="231"/>
                  </a:lnTo>
                  <a:lnTo>
                    <a:pt x="28" y="221"/>
                  </a:lnTo>
                  <a:lnTo>
                    <a:pt x="28" y="221"/>
                  </a:lnTo>
                  <a:lnTo>
                    <a:pt x="34" y="169"/>
                  </a:lnTo>
                  <a:lnTo>
                    <a:pt x="34" y="169"/>
                  </a:lnTo>
                  <a:lnTo>
                    <a:pt x="39" y="129"/>
                  </a:lnTo>
                  <a:lnTo>
                    <a:pt x="39" y="129"/>
                  </a:lnTo>
                  <a:lnTo>
                    <a:pt x="51" y="37"/>
                  </a:lnTo>
                  <a:lnTo>
                    <a:pt x="51" y="37"/>
                  </a:lnTo>
                  <a:lnTo>
                    <a:pt x="52" y="27"/>
                  </a:lnTo>
                  <a:lnTo>
                    <a:pt x="50" y="19"/>
                  </a:lnTo>
                  <a:lnTo>
                    <a:pt x="47" y="10"/>
                  </a:lnTo>
                  <a:lnTo>
                    <a:pt x="42" y="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D76EE212-F4F4-11C0-DC37-C3DFF379D6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8" y="4032"/>
              <a:ext cx="161" cy="201"/>
            </a:xfrm>
            <a:custGeom>
              <a:avLst/>
              <a:gdLst>
                <a:gd name="T0" fmla="*/ 0 w 161"/>
                <a:gd name="T1" fmla="*/ 191 h 201"/>
                <a:gd name="T2" fmla="*/ 19 w 161"/>
                <a:gd name="T3" fmla="*/ 199 h 201"/>
                <a:gd name="T4" fmla="*/ 41 w 161"/>
                <a:gd name="T5" fmla="*/ 201 h 201"/>
                <a:gd name="T6" fmla="*/ 51 w 161"/>
                <a:gd name="T7" fmla="*/ 198 h 201"/>
                <a:gd name="T8" fmla="*/ 65 w 161"/>
                <a:gd name="T9" fmla="*/ 195 h 201"/>
                <a:gd name="T10" fmla="*/ 102 w 161"/>
                <a:gd name="T11" fmla="*/ 182 h 201"/>
                <a:gd name="T12" fmla="*/ 110 w 161"/>
                <a:gd name="T13" fmla="*/ 178 h 201"/>
                <a:gd name="T14" fmla="*/ 126 w 161"/>
                <a:gd name="T15" fmla="*/ 168 h 201"/>
                <a:gd name="T16" fmla="*/ 132 w 161"/>
                <a:gd name="T17" fmla="*/ 162 h 201"/>
                <a:gd name="T18" fmla="*/ 140 w 161"/>
                <a:gd name="T19" fmla="*/ 153 h 201"/>
                <a:gd name="T20" fmla="*/ 143 w 161"/>
                <a:gd name="T21" fmla="*/ 150 h 201"/>
                <a:gd name="T22" fmla="*/ 145 w 161"/>
                <a:gd name="T23" fmla="*/ 146 h 201"/>
                <a:gd name="T24" fmla="*/ 151 w 161"/>
                <a:gd name="T25" fmla="*/ 135 h 201"/>
                <a:gd name="T26" fmla="*/ 156 w 161"/>
                <a:gd name="T27" fmla="*/ 118 h 201"/>
                <a:gd name="T28" fmla="*/ 160 w 161"/>
                <a:gd name="T29" fmla="*/ 100 h 201"/>
                <a:gd name="T30" fmla="*/ 161 w 161"/>
                <a:gd name="T31" fmla="*/ 79 h 201"/>
                <a:gd name="T32" fmla="*/ 160 w 161"/>
                <a:gd name="T33" fmla="*/ 62 h 201"/>
                <a:gd name="T34" fmla="*/ 159 w 161"/>
                <a:gd name="T35" fmla="*/ 38 h 201"/>
                <a:gd name="T36" fmla="*/ 154 w 161"/>
                <a:gd name="T37" fmla="*/ 19 h 201"/>
                <a:gd name="T38" fmla="*/ 145 w 161"/>
                <a:gd name="T39" fmla="*/ 0 h 201"/>
                <a:gd name="T40" fmla="*/ 133 w 161"/>
                <a:gd name="T41" fmla="*/ 19 h 201"/>
                <a:gd name="T42" fmla="*/ 131 w 161"/>
                <a:gd name="T43" fmla="*/ 39 h 201"/>
                <a:gd name="T44" fmla="*/ 132 w 161"/>
                <a:gd name="T45" fmla="*/ 64 h 201"/>
                <a:gd name="T46" fmla="*/ 132 w 161"/>
                <a:gd name="T47" fmla="*/ 80 h 201"/>
                <a:gd name="T48" fmla="*/ 132 w 161"/>
                <a:gd name="T49" fmla="*/ 96 h 201"/>
                <a:gd name="T50" fmla="*/ 125 w 161"/>
                <a:gd name="T51" fmla="*/ 123 h 201"/>
                <a:gd name="T52" fmla="*/ 121 w 161"/>
                <a:gd name="T53" fmla="*/ 130 h 201"/>
                <a:gd name="T54" fmla="*/ 120 w 161"/>
                <a:gd name="T55" fmla="*/ 133 h 201"/>
                <a:gd name="T56" fmla="*/ 117 w 161"/>
                <a:gd name="T57" fmla="*/ 135 h 201"/>
                <a:gd name="T58" fmla="*/ 113 w 161"/>
                <a:gd name="T59" fmla="*/ 141 h 201"/>
                <a:gd name="T60" fmla="*/ 103 w 161"/>
                <a:gd name="T61" fmla="*/ 148 h 201"/>
                <a:gd name="T62" fmla="*/ 90 w 161"/>
                <a:gd name="T63" fmla="*/ 156 h 201"/>
                <a:gd name="T64" fmla="*/ 58 w 161"/>
                <a:gd name="T65" fmla="*/ 167 h 201"/>
                <a:gd name="T66" fmla="*/ 36 w 161"/>
                <a:gd name="T67" fmla="*/ 173 h 201"/>
                <a:gd name="T68" fmla="*/ 27 w 161"/>
                <a:gd name="T69" fmla="*/ 175 h 201"/>
                <a:gd name="T70" fmla="*/ 10 w 161"/>
                <a:gd name="T71" fmla="*/ 184 h 201"/>
                <a:gd name="T72" fmla="*/ 0 w 161"/>
                <a:gd name="T73" fmla="*/ 19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61" h="201">
                  <a:moveTo>
                    <a:pt x="0" y="191"/>
                  </a:moveTo>
                  <a:lnTo>
                    <a:pt x="0" y="191"/>
                  </a:lnTo>
                  <a:lnTo>
                    <a:pt x="10" y="196"/>
                  </a:lnTo>
                  <a:lnTo>
                    <a:pt x="19" y="199"/>
                  </a:lnTo>
                  <a:lnTo>
                    <a:pt x="30" y="201"/>
                  </a:lnTo>
                  <a:lnTo>
                    <a:pt x="41" y="201"/>
                  </a:lnTo>
                  <a:lnTo>
                    <a:pt x="41" y="201"/>
                  </a:lnTo>
                  <a:lnTo>
                    <a:pt x="51" y="198"/>
                  </a:lnTo>
                  <a:lnTo>
                    <a:pt x="65" y="195"/>
                  </a:lnTo>
                  <a:lnTo>
                    <a:pt x="65" y="195"/>
                  </a:lnTo>
                  <a:lnTo>
                    <a:pt x="84" y="190"/>
                  </a:lnTo>
                  <a:lnTo>
                    <a:pt x="102" y="182"/>
                  </a:lnTo>
                  <a:lnTo>
                    <a:pt x="102" y="182"/>
                  </a:lnTo>
                  <a:lnTo>
                    <a:pt x="110" y="178"/>
                  </a:lnTo>
                  <a:lnTo>
                    <a:pt x="119" y="173"/>
                  </a:lnTo>
                  <a:lnTo>
                    <a:pt x="126" y="168"/>
                  </a:lnTo>
                  <a:lnTo>
                    <a:pt x="132" y="162"/>
                  </a:lnTo>
                  <a:lnTo>
                    <a:pt x="132" y="162"/>
                  </a:lnTo>
                  <a:lnTo>
                    <a:pt x="140" y="153"/>
                  </a:lnTo>
                  <a:lnTo>
                    <a:pt x="140" y="153"/>
                  </a:lnTo>
                  <a:lnTo>
                    <a:pt x="143" y="150"/>
                  </a:lnTo>
                  <a:lnTo>
                    <a:pt x="143" y="150"/>
                  </a:lnTo>
                  <a:lnTo>
                    <a:pt x="145" y="146"/>
                  </a:lnTo>
                  <a:lnTo>
                    <a:pt x="145" y="146"/>
                  </a:lnTo>
                  <a:lnTo>
                    <a:pt x="151" y="135"/>
                  </a:lnTo>
                  <a:lnTo>
                    <a:pt x="151" y="135"/>
                  </a:lnTo>
                  <a:lnTo>
                    <a:pt x="154" y="128"/>
                  </a:lnTo>
                  <a:lnTo>
                    <a:pt x="156" y="118"/>
                  </a:lnTo>
                  <a:lnTo>
                    <a:pt x="159" y="110"/>
                  </a:lnTo>
                  <a:lnTo>
                    <a:pt x="160" y="100"/>
                  </a:lnTo>
                  <a:lnTo>
                    <a:pt x="160" y="100"/>
                  </a:lnTo>
                  <a:lnTo>
                    <a:pt x="161" y="79"/>
                  </a:lnTo>
                  <a:lnTo>
                    <a:pt x="160" y="62"/>
                  </a:lnTo>
                  <a:lnTo>
                    <a:pt x="160" y="62"/>
                  </a:lnTo>
                  <a:lnTo>
                    <a:pt x="159" y="38"/>
                  </a:lnTo>
                  <a:lnTo>
                    <a:pt x="159" y="38"/>
                  </a:lnTo>
                  <a:lnTo>
                    <a:pt x="157" y="27"/>
                  </a:lnTo>
                  <a:lnTo>
                    <a:pt x="154" y="19"/>
                  </a:lnTo>
                  <a:lnTo>
                    <a:pt x="145" y="0"/>
                  </a:lnTo>
                  <a:lnTo>
                    <a:pt x="145" y="0"/>
                  </a:lnTo>
                  <a:lnTo>
                    <a:pt x="138" y="9"/>
                  </a:lnTo>
                  <a:lnTo>
                    <a:pt x="133" y="19"/>
                  </a:lnTo>
                  <a:lnTo>
                    <a:pt x="131" y="28"/>
                  </a:lnTo>
                  <a:lnTo>
                    <a:pt x="131" y="39"/>
                  </a:lnTo>
                  <a:lnTo>
                    <a:pt x="131" y="39"/>
                  </a:lnTo>
                  <a:lnTo>
                    <a:pt x="132" y="64"/>
                  </a:lnTo>
                  <a:lnTo>
                    <a:pt x="132" y="64"/>
                  </a:lnTo>
                  <a:lnTo>
                    <a:pt x="132" y="80"/>
                  </a:lnTo>
                  <a:lnTo>
                    <a:pt x="132" y="96"/>
                  </a:lnTo>
                  <a:lnTo>
                    <a:pt x="132" y="96"/>
                  </a:lnTo>
                  <a:lnTo>
                    <a:pt x="130" y="112"/>
                  </a:lnTo>
                  <a:lnTo>
                    <a:pt x="125" y="123"/>
                  </a:lnTo>
                  <a:lnTo>
                    <a:pt x="125" y="123"/>
                  </a:lnTo>
                  <a:lnTo>
                    <a:pt x="121" y="130"/>
                  </a:lnTo>
                  <a:lnTo>
                    <a:pt x="121" y="130"/>
                  </a:lnTo>
                  <a:lnTo>
                    <a:pt x="120" y="133"/>
                  </a:lnTo>
                  <a:lnTo>
                    <a:pt x="120" y="133"/>
                  </a:lnTo>
                  <a:lnTo>
                    <a:pt x="117" y="135"/>
                  </a:lnTo>
                  <a:lnTo>
                    <a:pt x="117" y="135"/>
                  </a:lnTo>
                  <a:lnTo>
                    <a:pt x="113" y="141"/>
                  </a:lnTo>
                  <a:lnTo>
                    <a:pt x="113" y="141"/>
                  </a:lnTo>
                  <a:lnTo>
                    <a:pt x="103" y="148"/>
                  </a:lnTo>
                  <a:lnTo>
                    <a:pt x="90" y="156"/>
                  </a:lnTo>
                  <a:lnTo>
                    <a:pt x="90" y="156"/>
                  </a:lnTo>
                  <a:lnTo>
                    <a:pt x="74" y="162"/>
                  </a:lnTo>
                  <a:lnTo>
                    <a:pt x="58" y="167"/>
                  </a:lnTo>
                  <a:lnTo>
                    <a:pt x="58" y="167"/>
                  </a:lnTo>
                  <a:lnTo>
                    <a:pt x="36" y="173"/>
                  </a:lnTo>
                  <a:lnTo>
                    <a:pt x="36" y="173"/>
                  </a:lnTo>
                  <a:lnTo>
                    <a:pt x="27" y="175"/>
                  </a:lnTo>
                  <a:lnTo>
                    <a:pt x="17" y="179"/>
                  </a:lnTo>
                  <a:lnTo>
                    <a:pt x="10" y="184"/>
                  </a:lnTo>
                  <a:lnTo>
                    <a:pt x="0" y="191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21A5CF5D-DDEB-1939-9C8F-1A567E70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9" y="4063"/>
              <a:ext cx="173" cy="113"/>
            </a:xfrm>
            <a:custGeom>
              <a:avLst/>
              <a:gdLst>
                <a:gd name="T0" fmla="*/ 0 w 173"/>
                <a:gd name="T1" fmla="*/ 1 h 113"/>
                <a:gd name="T2" fmla="*/ 0 w 173"/>
                <a:gd name="T3" fmla="*/ 1 h 113"/>
                <a:gd name="T4" fmla="*/ 1 w 173"/>
                <a:gd name="T5" fmla="*/ 9 h 113"/>
                <a:gd name="T6" fmla="*/ 3 w 173"/>
                <a:gd name="T7" fmla="*/ 17 h 113"/>
                <a:gd name="T8" fmla="*/ 7 w 173"/>
                <a:gd name="T9" fmla="*/ 23 h 113"/>
                <a:gd name="T10" fmla="*/ 12 w 173"/>
                <a:gd name="T11" fmla="*/ 29 h 113"/>
                <a:gd name="T12" fmla="*/ 12 w 173"/>
                <a:gd name="T13" fmla="*/ 29 h 113"/>
                <a:gd name="T14" fmla="*/ 26 w 173"/>
                <a:gd name="T15" fmla="*/ 40 h 113"/>
                <a:gd name="T16" fmla="*/ 47 w 173"/>
                <a:gd name="T17" fmla="*/ 54 h 113"/>
                <a:gd name="T18" fmla="*/ 47 w 173"/>
                <a:gd name="T19" fmla="*/ 54 h 113"/>
                <a:gd name="T20" fmla="*/ 75 w 173"/>
                <a:gd name="T21" fmla="*/ 73 h 113"/>
                <a:gd name="T22" fmla="*/ 75 w 173"/>
                <a:gd name="T23" fmla="*/ 73 h 113"/>
                <a:gd name="T24" fmla="*/ 104 w 173"/>
                <a:gd name="T25" fmla="*/ 90 h 113"/>
                <a:gd name="T26" fmla="*/ 104 w 173"/>
                <a:gd name="T27" fmla="*/ 90 h 113"/>
                <a:gd name="T28" fmla="*/ 126 w 173"/>
                <a:gd name="T29" fmla="*/ 103 h 113"/>
                <a:gd name="T30" fmla="*/ 141 w 173"/>
                <a:gd name="T31" fmla="*/ 110 h 113"/>
                <a:gd name="T32" fmla="*/ 141 w 173"/>
                <a:gd name="T33" fmla="*/ 110 h 113"/>
                <a:gd name="T34" fmla="*/ 149 w 173"/>
                <a:gd name="T35" fmla="*/ 113 h 113"/>
                <a:gd name="T36" fmla="*/ 157 w 173"/>
                <a:gd name="T37" fmla="*/ 113 h 113"/>
                <a:gd name="T38" fmla="*/ 164 w 173"/>
                <a:gd name="T39" fmla="*/ 111 h 113"/>
                <a:gd name="T40" fmla="*/ 173 w 173"/>
                <a:gd name="T41" fmla="*/ 109 h 113"/>
                <a:gd name="T42" fmla="*/ 173 w 173"/>
                <a:gd name="T43" fmla="*/ 109 h 113"/>
                <a:gd name="T44" fmla="*/ 169 w 173"/>
                <a:gd name="T45" fmla="*/ 100 h 113"/>
                <a:gd name="T46" fmla="*/ 166 w 173"/>
                <a:gd name="T47" fmla="*/ 94 h 113"/>
                <a:gd name="T48" fmla="*/ 161 w 173"/>
                <a:gd name="T49" fmla="*/ 88 h 113"/>
                <a:gd name="T50" fmla="*/ 155 w 173"/>
                <a:gd name="T51" fmla="*/ 85 h 113"/>
                <a:gd name="T52" fmla="*/ 155 w 173"/>
                <a:gd name="T53" fmla="*/ 85 h 113"/>
                <a:gd name="T54" fmla="*/ 117 w 173"/>
                <a:gd name="T55" fmla="*/ 65 h 113"/>
                <a:gd name="T56" fmla="*/ 117 w 173"/>
                <a:gd name="T57" fmla="*/ 65 h 113"/>
                <a:gd name="T58" fmla="*/ 89 w 173"/>
                <a:gd name="T59" fmla="*/ 48 h 113"/>
                <a:gd name="T60" fmla="*/ 89 w 173"/>
                <a:gd name="T61" fmla="*/ 48 h 113"/>
                <a:gd name="T62" fmla="*/ 63 w 173"/>
                <a:gd name="T63" fmla="*/ 31 h 113"/>
                <a:gd name="T64" fmla="*/ 63 w 173"/>
                <a:gd name="T65" fmla="*/ 31 h 113"/>
                <a:gd name="T66" fmla="*/ 30 w 173"/>
                <a:gd name="T67" fmla="*/ 7 h 113"/>
                <a:gd name="T68" fmla="*/ 30 w 173"/>
                <a:gd name="T69" fmla="*/ 7 h 113"/>
                <a:gd name="T70" fmla="*/ 23 w 173"/>
                <a:gd name="T71" fmla="*/ 2 h 113"/>
                <a:gd name="T72" fmla="*/ 16 w 173"/>
                <a:gd name="T73" fmla="*/ 1 h 113"/>
                <a:gd name="T74" fmla="*/ 8 w 173"/>
                <a:gd name="T75" fmla="*/ 0 h 113"/>
                <a:gd name="T76" fmla="*/ 0 w 173"/>
                <a:gd name="T77" fmla="*/ 1 h 113"/>
                <a:gd name="T78" fmla="*/ 0 w 173"/>
                <a:gd name="T79" fmla="*/ 1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3" h="113">
                  <a:moveTo>
                    <a:pt x="0" y="1"/>
                  </a:moveTo>
                  <a:lnTo>
                    <a:pt x="0" y="1"/>
                  </a:lnTo>
                  <a:lnTo>
                    <a:pt x="1" y="9"/>
                  </a:lnTo>
                  <a:lnTo>
                    <a:pt x="3" y="17"/>
                  </a:lnTo>
                  <a:lnTo>
                    <a:pt x="7" y="23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26" y="40"/>
                  </a:lnTo>
                  <a:lnTo>
                    <a:pt x="47" y="54"/>
                  </a:lnTo>
                  <a:lnTo>
                    <a:pt x="47" y="54"/>
                  </a:lnTo>
                  <a:lnTo>
                    <a:pt x="75" y="73"/>
                  </a:lnTo>
                  <a:lnTo>
                    <a:pt x="75" y="73"/>
                  </a:lnTo>
                  <a:lnTo>
                    <a:pt x="104" y="90"/>
                  </a:lnTo>
                  <a:lnTo>
                    <a:pt x="104" y="90"/>
                  </a:lnTo>
                  <a:lnTo>
                    <a:pt x="126" y="103"/>
                  </a:lnTo>
                  <a:lnTo>
                    <a:pt x="141" y="110"/>
                  </a:lnTo>
                  <a:lnTo>
                    <a:pt x="141" y="110"/>
                  </a:lnTo>
                  <a:lnTo>
                    <a:pt x="149" y="113"/>
                  </a:lnTo>
                  <a:lnTo>
                    <a:pt x="157" y="113"/>
                  </a:lnTo>
                  <a:lnTo>
                    <a:pt x="164" y="111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69" y="100"/>
                  </a:lnTo>
                  <a:lnTo>
                    <a:pt x="166" y="94"/>
                  </a:lnTo>
                  <a:lnTo>
                    <a:pt x="161" y="88"/>
                  </a:lnTo>
                  <a:lnTo>
                    <a:pt x="155" y="85"/>
                  </a:lnTo>
                  <a:lnTo>
                    <a:pt x="155" y="85"/>
                  </a:lnTo>
                  <a:lnTo>
                    <a:pt x="117" y="65"/>
                  </a:lnTo>
                  <a:lnTo>
                    <a:pt x="117" y="65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63" y="31"/>
                  </a:lnTo>
                  <a:lnTo>
                    <a:pt x="63" y="31"/>
                  </a:lnTo>
                  <a:lnTo>
                    <a:pt x="30" y="7"/>
                  </a:lnTo>
                  <a:lnTo>
                    <a:pt x="30" y="7"/>
                  </a:lnTo>
                  <a:lnTo>
                    <a:pt x="23" y="2"/>
                  </a:lnTo>
                  <a:lnTo>
                    <a:pt x="16" y="1"/>
                  </a:lnTo>
                  <a:lnTo>
                    <a:pt x="8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48300B71-2F6A-C97A-4A02-DDD0C9488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" y="4089"/>
              <a:ext cx="180" cy="129"/>
            </a:xfrm>
            <a:custGeom>
              <a:avLst/>
              <a:gdLst>
                <a:gd name="T0" fmla="*/ 0 w 180"/>
                <a:gd name="T1" fmla="*/ 128 h 129"/>
                <a:gd name="T2" fmla="*/ 0 w 180"/>
                <a:gd name="T3" fmla="*/ 128 h 129"/>
                <a:gd name="T4" fmla="*/ 9 w 180"/>
                <a:gd name="T5" fmla="*/ 129 h 129"/>
                <a:gd name="T6" fmla="*/ 17 w 180"/>
                <a:gd name="T7" fmla="*/ 129 h 129"/>
                <a:gd name="T8" fmla="*/ 25 w 180"/>
                <a:gd name="T9" fmla="*/ 128 h 129"/>
                <a:gd name="T10" fmla="*/ 32 w 180"/>
                <a:gd name="T11" fmla="*/ 124 h 129"/>
                <a:gd name="T12" fmla="*/ 32 w 180"/>
                <a:gd name="T13" fmla="*/ 124 h 129"/>
                <a:gd name="T14" fmla="*/ 101 w 180"/>
                <a:gd name="T15" fmla="*/ 81 h 129"/>
                <a:gd name="T16" fmla="*/ 101 w 180"/>
                <a:gd name="T17" fmla="*/ 81 h 129"/>
                <a:gd name="T18" fmla="*/ 131 w 180"/>
                <a:gd name="T19" fmla="*/ 62 h 129"/>
                <a:gd name="T20" fmla="*/ 131 w 180"/>
                <a:gd name="T21" fmla="*/ 62 h 129"/>
                <a:gd name="T22" fmla="*/ 155 w 180"/>
                <a:gd name="T23" fmla="*/ 48 h 129"/>
                <a:gd name="T24" fmla="*/ 155 w 180"/>
                <a:gd name="T25" fmla="*/ 48 h 129"/>
                <a:gd name="T26" fmla="*/ 164 w 180"/>
                <a:gd name="T27" fmla="*/ 40 h 129"/>
                <a:gd name="T28" fmla="*/ 171 w 180"/>
                <a:gd name="T29" fmla="*/ 34 h 129"/>
                <a:gd name="T30" fmla="*/ 171 w 180"/>
                <a:gd name="T31" fmla="*/ 34 h 129"/>
                <a:gd name="T32" fmla="*/ 177 w 180"/>
                <a:gd name="T33" fmla="*/ 27 h 129"/>
                <a:gd name="T34" fmla="*/ 180 w 180"/>
                <a:gd name="T35" fmla="*/ 19 h 129"/>
                <a:gd name="T36" fmla="*/ 180 w 180"/>
                <a:gd name="T37" fmla="*/ 10 h 129"/>
                <a:gd name="T38" fmla="*/ 179 w 180"/>
                <a:gd name="T39" fmla="*/ 0 h 129"/>
                <a:gd name="T40" fmla="*/ 179 w 180"/>
                <a:gd name="T41" fmla="*/ 0 h 129"/>
                <a:gd name="T42" fmla="*/ 171 w 180"/>
                <a:gd name="T43" fmla="*/ 4 h 129"/>
                <a:gd name="T44" fmla="*/ 163 w 180"/>
                <a:gd name="T45" fmla="*/ 7 h 129"/>
                <a:gd name="T46" fmla="*/ 163 w 180"/>
                <a:gd name="T47" fmla="*/ 7 h 129"/>
                <a:gd name="T48" fmla="*/ 157 w 180"/>
                <a:gd name="T49" fmla="*/ 9 h 129"/>
                <a:gd name="T50" fmla="*/ 151 w 180"/>
                <a:gd name="T51" fmla="*/ 14 h 129"/>
                <a:gd name="T52" fmla="*/ 151 w 180"/>
                <a:gd name="T53" fmla="*/ 14 h 129"/>
                <a:gd name="T54" fmla="*/ 139 w 180"/>
                <a:gd name="T55" fmla="*/ 23 h 129"/>
                <a:gd name="T56" fmla="*/ 139 w 180"/>
                <a:gd name="T57" fmla="*/ 23 h 129"/>
                <a:gd name="T58" fmla="*/ 116 w 180"/>
                <a:gd name="T59" fmla="*/ 38 h 129"/>
                <a:gd name="T60" fmla="*/ 116 w 180"/>
                <a:gd name="T61" fmla="*/ 38 h 129"/>
                <a:gd name="T62" fmla="*/ 86 w 180"/>
                <a:gd name="T63" fmla="*/ 56 h 129"/>
                <a:gd name="T64" fmla="*/ 86 w 180"/>
                <a:gd name="T65" fmla="*/ 56 h 129"/>
                <a:gd name="T66" fmla="*/ 18 w 180"/>
                <a:gd name="T67" fmla="*/ 100 h 129"/>
                <a:gd name="T68" fmla="*/ 18 w 180"/>
                <a:gd name="T69" fmla="*/ 100 h 129"/>
                <a:gd name="T70" fmla="*/ 11 w 180"/>
                <a:gd name="T71" fmla="*/ 105 h 129"/>
                <a:gd name="T72" fmla="*/ 6 w 180"/>
                <a:gd name="T73" fmla="*/ 111 h 129"/>
                <a:gd name="T74" fmla="*/ 2 w 180"/>
                <a:gd name="T75" fmla="*/ 119 h 129"/>
                <a:gd name="T76" fmla="*/ 0 w 180"/>
                <a:gd name="T77" fmla="*/ 128 h 129"/>
                <a:gd name="T78" fmla="*/ 0 w 180"/>
                <a:gd name="T79" fmla="*/ 128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0" h="129">
                  <a:moveTo>
                    <a:pt x="0" y="128"/>
                  </a:moveTo>
                  <a:lnTo>
                    <a:pt x="0" y="128"/>
                  </a:lnTo>
                  <a:lnTo>
                    <a:pt x="9" y="129"/>
                  </a:lnTo>
                  <a:lnTo>
                    <a:pt x="17" y="129"/>
                  </a:lnTo>
                  <a:lnTo>
                    <a:pt x="25" y="128"/>
                  </a:lnTo>
                  <a:lnTo>
                    <a:pt x="32" y="124"/>
                  </a:lnTo>
                  <a:lnTo>
                    <a:pt x="32" y="124"/>
                  </a:lnTo>
                  <a:lnTo>
                    <a:pt x="101" y="81"/>
                  </a:lnTo>
                  <a:lnTo>
                    <a:pt x="101" y="81"/>
                  </a:lnTo>
                  <a:lnTo>
                    <a:pt x="131" y="62"/>
                  </a:lnTo>
                  <a:lnTo>
                    <a:pt x="131" y="62"/>
                  </a:lnTo>
                  <a:lnTo>
                    <a:pt x="155" y="48"/>
                  </a:lnTo>
                  <a:lnTo>
                    <a:pt x="155" y="48"/>
                  </a:lnTo>
                  <a:lnTo>
                    <a:pt x="164" y="40"/>
                  </a:lnTo>
                  <a:lnTo>
                    <a:pt x="171" y="34"/>
                  </a:lnTo>
                  <a:lnTo>
                    <a:pt x="171" y="34"/>
                  </a:lnTo>
                  <a:lnTo>
                    <a:pt x="177" y="27"/>
                  </a:lnTo>
                  <a:lnTo>
                    <a:pt x="180" y="19"/>
                  </a:lnTo>
                  <a:lnTo>
                    <a:pt x="180" y="10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71" y="4"/>
                  </a:lnTo>
                  <a:lnTo>
                    <a:pt x="163" y="7"/>
                  </a:lnTo>
                  <a:lnTo>
                    <a:pt x="163" y="7"/>
                  </a:lnTo>
                  <a:lnTo>
                    <a:pt x="157" y="9"/>
                  </a:lnTo>
                  <a:lnTo>
                    <a:pt x="151" y="14"/>
                  </a:lnTo>
                  <a:lnTo>
                    <a:pt x="151" y="14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16" y="38"/>
                  </a:lnTo>
                  <a:lnTo>
                    <a:pt x="116" y="38"/>
                  </a:lnTo>
                  <a:lnTo>
                    <a:pt x="86" y="56"/>
                  </a:lnTo>
                  <a:lnTo>
                    <a:pt x="86" y="56"/>
                  </a:lnTo>
                  <a:lnTo>
                    <a:pt x="18" y="100"/>
                  </a:lnTo>
                  <a:lnTo>
                    <a:pt x="18" y="100"/>
                  </a:lnTo>
                  <a:lnTo>
                    <a:pt x="11" y="105"/>
                  </a:lnTo>
                  <a:lnTo>
                    <a:pt x="6" y="111"/>
                  </a:lnTo>
                  <a:lnTo>
                    <a:pt x="2" y="119"/>
                  </a:lnTo>
                  <a:lnTo>
                    <a:pt x="0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52672726-7B73-2EE3-D92A-CC3117DB76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" y="4177"/>
              <a:ext cx="110" cy="48"/>
            </a:xfrm>
            <a:custGeom>
              <a:avLst/>
              <a:gdLst>
                <a:gd name="T0" fmla="*/ 0 w 110"/>
                <a:gd name="T1" fmla="*/ 8 h 48"/>
                <a:gd name="T2" fmla="*/ 0 w 110"/>
                <a:gd name="T3" fmla="*/ 8 h 48"/>
                <a:gd name="T4" fmla="*/ 2 w 110"/>
                <a:gd name="T5" fmla="*/ 16 h 48"/>
                <a:gd name="T6" fmla="*/ 3 w 110"/>
                <a:gd name="T7" fmla="*/ 20 h 48"/>
                <a:gd name="T8" fmla="*/ 7 w 110"/>
                <a:gd name="T9" fmla="*/ 24 h 48"/>
                <a:gd name="T10" fmla="*/ 11 w 110"/>
                <a:gd name="T11" fmla="*/ 27 h 48"/>
                <a:gd name="T12" fmla="*/ 11 w 110"/>
                <a:gd name="T13" fmla="*/ 27 h 48"/>
                <a:gd name="T14" fmla="*/ 32 w 110"/>
                <a:gd name="T15" fmla="*/ 34 h 48"/>
                <a:gd name="T16" fmla="*/ 32 w 110"/>
                <a:gd name="T17" fmla="*/ 34 h 48"/>
                <a:gd name="T18" fmla="*/ 51 w 110"/>
                <a:gd name="T19" fmla="*/ 39 h 48"/>
                <a:gd name="T20" fmla="*/ 51 w 110"/>
                <a:gd name="T21" fmla="*/ 39 h 48"/>
                <a:gd name="T22" fmla="*/ 69 w 110"/>
                <a:gd name="T23" fmla="*/ 43 h 48"/>
                <a:gd name="T24" fmla="*/ 69 w 110"/>
                <a:gd name="T25" fmla="*/ 43 h 48"/>
                <a:gd name="T26" fmla="*/ 92 w 110"/>
                <a:gd name="T27" fmla="*/ 48 h 48"/>
                <a:gd name="T28" fmla="*/ 92 w 110"/>
                <a:gd name="T29" fmla="*/ 48 h 48"/>
                <a:gd name="T30" fmla="*/ 97 w 110"/>
                <a:gd name="T31" fmla="*/ 48 h 48"/>
                <a:gd name="T32" fmla="*/ 100 w 110"/>
                <a:gd name="T33" fmla="*/ 46 h 48"/>
                <a:gd name="T34" fmla="*/ 105 w 110"/>
                <a:gd name="T35" fmla="*/ 42 h 48"/>
                <a:gd name="T36" fmla="*/ 110 w 110"/>
                <a:gd name="T37" fmla="*/ 37 h 48"/>
                <a:gd name="T38" fmla="*/ 110 w 110"/>
                <a:gd name="T39" fmla="*/ 37 h 48"/>
                <a:gd name="T40" fmla="*/ 108 w 110"/>
                <a:gd name="T41" fmla="*/ 31 h 48"/>
                <a:gd name="T42" fmla="*/ 105 w 110"/>
                <a:gd name="T43" fmla="*/ 25 h 48"/>
                <a:gd name="T44" fmla="*/ 101 w 110"/>
                <a:gd name="T45" fmla="*/ 23 h 48"/>
                <a:gd name="T46" fmla="*/ 98 w 110"/>
                <a:gd name="T47" fmla="*/ 20 h 48"/>
                <a:gd name="T48" fmla="*/ 98 w 110"/>
                <a:gd name="T49" fmla="*/ 20 h 48"/>
                <a:gd name="T50" fmla="*/ 75 w 110"/>
                <a:gd name="T51" fmla="*/ 16 h 48"/>
                <a:gd name="T52" fmla="*/ 75 w 110"/>
                <a:gd name="T53" fmla="*/ 16 h 48"/>
                <a:gd name="T54" fmla="*/ 58 w 110"/>
                <a:gd name="T55" fmla="*/ 11 h 48"/>
                <a:gd name="T56" fmla="*/ 58 w 110"/>
                <a:gd name="T57" fmla="*/ 11 h 48"/>
                <a:gd name="T58" fmla="*/ 41 w 110"/>
                <a:gd name="T59" fmla="*/ 6 h 48"/>
                <a:gd name="T60" fmla="*/ 41 w 110"/>
                <a:gd name="T61" fmla="*/ 6 h 48"/>
                <a:gd name="T62" fmla="*/ 19 w 110"/>
                <a:gd name="T63" fmla="*/ 0 h 48"/>
                <a:gd name="T64" fmla="*/ 19 w 110"/>
                <a:gd name="T65" fmla="*/ 0 h 48"/>
                <a:gd name="T66" fmla="*/ 14 w 110"/>
                <a:gd name="T67" fmla="*/ 0 h 48"/>
                <a:gd name="T68" fmla="*/ 11 w 110"/>
                <a:gd name="T69" fmla="*/ 1 h 48"/>
                <a:gd name="T70" fmla="*/ 6 w 110"/>
                <a:gd name="T71" fmla="*/ 3 h 48"/>
                <a:gd name="T72" fmla="*/ 0 w 110"/>
                <a:gd name="T73" fmla="*/ 8 h 48"/>
                <a:gd name="T74" fmla="*/ 0 w 110"/>
                <a:gd name="T75" fmla="*/ 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0" h="48">
                  <a:moveTo>
                    <a:pt x="0" y="8"/>
                  </a:moveTo>
                  <a:lnTo>
                    <a:pt x="0" y="8"/>
                  </a:lnTo>
                  <a:lnTo>
                    <a:pt x="2" y="16"/>
                  </a:lnTo>
                  <a:lnTo>
                    <a:pt x="3" y="20"/>
                  </a:lnTo>
                  <a:lnTo>
                    <a:pt x="7" y="24"/>
                  </a:lnTo>
                  <a:lnTo>
                    <a:pt x="11" y="27"/>
                  </a:lnTo>
                  <a:lnTo>
                    <a:pt x="11" y="27"/>
                  </a:lnTo>
                  <a:lnTo>
                    <a:pt x="32" y="34"/>
                  </a:lnTo>
                  <a:lnTo>
                    <a:pt x="32" y="34"/>
                  </a:lnTo>
                  <a:lnTo>
                    <a:pt x="51" y="39"/>
                  </a:lnTo>
                  <a:lnTo>
                    <a:pt x="51" y="39"/>
                  </a:lnTo>
                  <a:lnTo>
                    <a:pt x="69" y="43"/>
                  </a:lnTo>
                  <a:lnTo>
                    <a:pt x="69" y="43"/>
                  </a:lnTo>
                  <a:lnTo>
                    <a:pt x="92" y="48"/>
                  </a:lnTo>
                  <a:lnTo>
                    <a:pt x="92" y="48"/>
                  </a:lnTo>
                  <a:lnTo>
                    <a:pt x="97" y="48"/>
                  </a:lnTo>
                  <a:lnTo>
                    <a:pt x="100" y="46"/>
                  </a:lnTo>
                  <a:lnTo>
                    <a:pt x="105" y="42"/>
                  </a:lnTo>
                  <a:lnTo>
                    <a:pt x="110" y="37"/>
                  </a:lnTo>
                  <a:lnTo>
                    <a:pt x="110" y="37"/>
                  </a:lnTo>
                  <a:lnTo>
                    <a:pt x="108" y="31"/>
                  </a:lnTo>
                  <a:lnTo>
                    <a:pt x="105" y="25"/>
                  </a:lnTo>
                  <a:lnTo>
                    <a:pt x="101" y="23"/>
                  </a:lnTo>
                  <a:lnTo>
                    <a:pt x="98" y="20"/>
                  </a:lnTo>
                  <a:lnTo>
                    <a:pt x="98" y="20"/>
                  </a:lnTo>
                  <a:lnTo>
                    <a:pt x="75" y="16"/>
                  </a:lnTo>
                  <a:lnTo>
                    <a:pt x="75" y="16"/>
                  </a:lnTo>
                  <a:lnTo>
                    <a:pt x="58" y="11"/>
                  </a:lnTo>
                  <a:lnTo>
                    <a:pt x="58" y="11"/>
                  </a:lnTo>
                  <a:lnTo>
                    <a:pt x="41" y="6"/>
                  </a:lnTo>
                  <a:lnTo>
                    <a:pt x="41" y="6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11" y="1"/>
                  </a:lnTo>
                  <a:lnTo>
                    <a:pt x="6" y="3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77F25DF7-1DE9-C63B-C7B1-3E7A2E41BA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7" y="2113"/>
              <a:ext cx="756" cy="353"/>
            </a:xfrm>
            <a:custGeom>
              <a:avLst/>
              <a:gdLst>
                <a:gd name="T0" fmla="*/ 755 w 756"/>
                <a:gd name="T1" fmla="*/ 319 h 353"/>
                <a:gd name="T2" fmla="*/ 752 w 756"/>
                <a:gd name="T3" fmla="*/ 280 h 353"/>
                <a:gd name="T4" fmla="*/ 738 w 756"/>
                <a:gd name="T5" fmla="*/ 250 h 353"/>
                <a:gd name="T6" fmla="*/ 731 w 756"/>
                <a:gd name="T7" fmla="*/ 240 h 353"/>
                <a:gd name="T8" fmla="*/ 697 w 756"/>
                <a:gd name="T9" fmla="*/ 208 h 353"/>
                <a:gd name="T10" fmla="*/ 585 w 756"/>
                <a:gd name="T11" fmla="*/ 131 h 353"/>
                <a:gd name="T12" fmla="*/ 492 w 756"/>
                <a:gd name="T13" fmla="*/ 77 h 353"/>
                <a:gd name="T14" fmla="*/ 422 w 756"/>
                <a:gd name="T15" fmla="*/ 57 h 353"/>
                <a:gd name="T16" fmla="*/ 321 w 756"/>
                <a:gd name="T17" fmla="*/ 51 h 353"/>
                <a:gd name="T18" fmla="*/ 207 w 756"/>
                <a:gd name="T19" fmla="*/ 39 h 353"/>
                <a:gd name="T20" fmla="*/ 102 w 756"/>
                <a:gd name="T21" fmla="*/ 15 h 353"/>
                <a:gd name="T22" fmla="*/ 48 w 756"/>
                <a:gd name="T23" fmla="*/ 2 h 353"/>
                <a:gd name="T24" fmla="*/ 25 w 756"/>
                <a:gd name="T25" fmla="*/ 0 h 353"/>
                <a:gd name="T26" fmla="*/ 11 w 756"/>
                <a:gd name="T27" fmla="*/ 5 h 353"/>
                <a:gd name="T28" fmla="*/ 1 w 756"/>
                <a:gd name="T29" fmla="*/ 20 h 353"/>
                <a:gd name="T30" fmla="*/ 8 w 756"/>
                <a:gd name="T31" fmla="*/ 51 h 353"/>
                <a:gd name="T32" fmla="*/ 39 w 756"/>
                <a:gd name="T33" fmla="*/ 83 h 353"/>
                <a:gd name="T34" fmla="*/ 96 w 756"/>
                <a:gd name="T35" fmla="*/ 113 h 353"/>
                <a:gd name="T36" fmla="*/ 194 w 756"/>
                <a:gd name="T37" fmla="*/ 137 h 353"/>
                <a:gd name="T38" fmla="*/ 237 w 756"/>
                <a:gd name="T39" fmla="*/ 153 h 353"/>
                <a:gd name="T40" fmla="*/ 222 w 756"/>
                <a:gd name="T41" fmla="*/ 159 h 353"/>
                <a:gd name="T42" fmla="*/ 125 w 756"/>
                <a:gd name="T43" fmla="*/ 205 h 353"/>
                <a:gd name="T44" fmla="*/ 53 w 756"/>
                <a:gd name="T45" fmla="*/ 251 h 353"/>
                <a:gd name="T46" fmla="*/ 45 w 756"/>
                <a:gd name="T47" fmla="*/ 261 h 353"/>
                <a:gd name="T48" fmla="*/ 34 w 756"/>
                <a:gd name="T49" fmla="*/ 276 h 353"/>
                <a:gd name="T50" fmla="*/ 30 w 756"/>
                <a:gd name="T51" fmla="*/ 287 h 353"/>
                <a:gd name="T52" fmla="*/ 35 w 756"/>
                <a:gd name="T53" fmla="*/ 305 h 353"/>
                <a:gd name="T54" fmla="*/ 46 w 756"/>
                <a:gd name="T55" fmla="*/ 310 h 353"/>
                <a:gd name="T56" fmla="*/ 71 w 756"/>
                <a:gd name="T57" fmla="*/ 313 h 353"/>
                <a:gd name="T58" fmla="*/ 104 w 756"/>
                <a:gd name="T59" fmla="*/ 301 h 353"/>
                <a:gd name="T60" fmla="*/ 101 w 756"/>
                <a:gd name="T61" fmla="*/ 293 h 353"/>
                <a:gd name="T62" fmla="*/ 53 w 756"/>
                <a:gd name="T63" fmla="*/ 293 h 353"/>
                <a:gd name="T64" fmla="*/ 48 w 756"/>
                <a:gd name="T65" fmla="*/ 292 h 353"/>
                <a:gd name="T66" fmla="*/ 51 w 756"/>
                <a:gd name="T67" fmla="*/ 285 h 353"/>
                <a:gd name="T68" fmla="*/ 61 w 756"/>
                <a:gd name="T69" fmla="*/ 270 h 353"/>
                <a:gd name="T70" fmla="*/ 78 w 756"/>
                <a:gd name="T71" fmla="*/ 256 h 353"/>
                <a:gd name="T72" fmla="*/ 165 w 756"/>
                <a:gd name="T73" fmla="*/ 205 h 353"/>
                <a:gd name="T74" fmla="*/ 246 w 756"/>
                <a:gd name="T75" fmla="*/ 170 h 353"/>
                <a:gd name="T76" fmla="*/ 281 w 756"/>
                <a:gd name="T77" fmla="*/ 156 h 353"/>
                <a:gd name="T78" fmla="*/ 253 w 756"/>
                <a:gd name="T79" fmla="*/ 139 h 353"/>
                <a:gd name="T80" fmla="*/ 234 w 756"/>
                <a:gd name="T81" fmla="*/ 130 h 353"/>
                <a:gd name="T82" fmla="*/ 116 w 756"/>
                <a:gd name="T83" fmla="*/ 99 h 353"/>
                <a:gd name="T84" fmla="*/ 62 w 756"/>
                <a:gd name="T85" fmla="*/ 76 h 353"/>
                <a:gd name="T86" fmla="*/ 31 w 756"/>
                <a:gd name="T87" fmla="*/ 51 h 353"/>
                <a:gd name="T88" fmla="*/ 21 w 756"/>
                <a:gd name="T89" fmla="*/ 31 h 353"/>
                <a:gd name="T90" fmla="*/ 22 w 756"/>
                <a:gd name="T91" fmla="*/ 20 h 353"/>
                <a:gd name="T92" fmla="*/ 35 w 756"/>
                <a:gd name="T93" fmla="*/ 19 h 353"/>
                <a:gd name="T94" fmla="*/ 68 w 756"/>
                <a:gd name="T95" fmla="*/ 26 h 353"/>
                <a:gd name="T96" fmla="*/ 126 w 756"/>
                <a:gd name="T97" fmla="*/ 41 h 353"/>
                <a:gd name="T98" fmla="*/ 258 w 756"/>
                <a:gd name="T99" fmla="*/ 64 h 353"/>
                <a:gd name="T100" fmla="*/ 385 w 756"/>
                <a:gd name="T101" fmla="*/ 72 h 353"/>
                <a:gd name="T102" fmla="*/ 452 w 756"/>
                <a:gd name="T103" fmla="*/ 82 h 353"/>
                <a:gd name="T104" fmla="*/ 545 w 756"/>
                <a:gd name="T105" fmla="*/ 128 h 353"/>
                <a:gd name="T106" fmla="*/ 660 w 756"/>
                <a:gd name="T107" fmla="*/ 204 h 353"/>
                <a:gd name="T108" fmla="*/ 707 w 756"/>
                <a:gd name="T109" fmla="*/ 242 h 353"/>
                <a:gd name="T110" fmla="*/ 722 w 756"/>
                <a:gd name="T111" fmla="*/ 261 h 353"/>
                <a:gd name="T112" fmla="*/ 732 w 756"/>
                <a:gd name="T113" fmla="*/ 279 h 353"/>
                <a:gd name="T114" fmla="*/ 741 w 756"/>
                <a:gd name="T115" fmla="*/ 32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56" h="353">
                  <a:moveTo>
                    <a:pt x="747" y="353"/>
                  </a:moveTo>
                  <a:lnTo>
                    <a:pt x="747" y="353"/>
                  </a:lnTo>
                  <a:lnTo>
                    <a:pt x="752" y="336"/>
                  </a:lnTo>
                  <a:lnTo>
                    <a:pt x="755" y="319"/>
                  </a:lnTo>
                  <a:lnTo>
                    <a:pt x="755" y="319"/>
                  </a:lnTo>
                  <a:lnTo>
                    <a:pt x="756" y="310"/>
                  </a:lnTo>
                  <a:lnTo>
                    <a:pt x="756" y="302"/>
                  </a:lnTo>
                  <a:lnTo>
                    <a:pt x="755" y="291"/>
                  </a:lnTo>
                  <a:lnTo>
                    <a:pt x="752" y="280"/>
                  </a:lnTo>
                  <a:lnTo>
                    <a:pt x="752" y="280"/>
                  </a:lnTo>
                  <a:lnTo>
                    <a:pt x="750" y="273"/>
                  </a:lnTo>
                  <a:lnTo>
                    <a:pt x="746" y="263"/>
                  </a:lnTo>
                  <a:lnTo>
                    <a:pt x="746" y="263"/>
                  </a:lnTo>
                  <a:lnTo>
                    <a:pt x="739" y="251"/>
                  </a:lnTo>
                  <a:lnTo>
                    <a:pt x="738" y="250"/>
                  </a:lnTo>
                  <a:lnTo>
                    <a:pt x="738" y="250"/>
                  </a:lnTo>
                  <a:lnTo>
                    <a:pt x="735" y="246"/>
                  </a:lnTo>
                  <a:lnTo>
                    <a:pt x="735" y="246"/>
                  </a:lnTo>
                  <a:lnTo>
                    <a:pt x="731" y="240"/>
                  </a:lnTo>
                  <a:lnTo>
                    <a:pt x="731" y="240"/>
                  </a:lnTo>
                  <a:lnTo>
                    <a:pt x="721" y="229"/>
                  </a:lnTo>
                  <a:lnTo>
                    <a:pt x="721" y="229"/>
                  </a:lnTo>
                  <a:lnTo>
                    <a:pt x="709" y="218"/>
                  </a:lnTo>
                  <a:lnTo>
                    <a:pt x="697" y="208"/>
                  </a:lnTo>
                  <a:lnTo>
                    <a:pt x="697" y="208"/>
                  </a:lnTo>
                  <a:lnTo>
                    <a:pt x="671" y="188"/>
                  </a:lnTo>
                  <a:lnTo>
                    <a:pt x="643" y="168"/>
                  </a:lnTo>
                  <a:lnTo>
                    <a:pt x="615" y="150"/>
                  </a:lnTo>
                  <a:lnTo>
                    <a:pt x="585" y="131"/>
                  </a:lnTo>
                  <a:lnTo>
                    <a:pt x="585" y="131"/>
                  </a:lnTo>
                  <a:lnTo>
                    <a:pt x="555" y="113"/>
                  </a:lnTo>
                  <a:lnTo>
                    <a:pt x="525" y="94"/>
                  </a:lnTo>
                  <a:lnTo>
                    <a:pt x="525" y="94"/>
                  </a:lnTo>
                  <a:lnTo>
                    <a:pt x="509" y="86"/>
                  </a:lnTo>
                  <a:lnTo>
                    <a:pt x="492" y="77"/>
                  </a:lnTo>
                  <a:lnTo>
                    <a:pt x="475" y="70"/>
                  </a:lnTo>
                  <a:lnTo>
                    <a:pt x="458" y="64"/>
                  </a:lnTo>
                  <a:lnTo>
                    <a:pt x="458" y="64"/>
                  </a:lnTo>
                  <a:lnTo>
                    <a:pt x="440" y="60"/>
                  </a:lnTo>
                  <a:lnTo>
                    <a:pt x="422" y="57"/>
                  </a:lnTo>
                  <a:lnTo>
                    <a:pt x="405" y="54"/>
                  </a:lnTo>
                  <a:lnTo>
                    <a:pt x="386" y="53"/>
                  </a:lnTo>
                  <a:lnTo>
                    <a:pt x="386" y="53"/>
                  </a:lnTo>
                  <a:lnTo>
                    <a:pt x="321" y="51"/>
                  </a:lnTo>
                  <a:lnTo>
                    <a:pt x="321" y="51"/>
                  </a:lnTo>
                  <a:lnTo>
                    <a:pt x="290" y="48"/>
                  </a:lnTo>
                  <a:lnTo>
                    <a:pt x="260" y="46"/>
                  </a:lnTo>
                  <a:lnTo>
                    <a:pt x="233" y="42"/>
                  </a:lnTo>
                  <a:lnTo>
                    <a:pt x="207" y="39"/>
                  </a:lnTo>
                  <a:lnTo>
                    <a:pt x="207" y="39"/>
                  </a:lnTo>
                  <a:lnTo>
                    <a:pt x="164" y="30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02" y="15"/>
                  </a:lnTo>
                  <a:lnTo>
                    <a:pt x="102" y="15"/>
                  </a:lnTo>
                  <a:lnTo>
                    <a:pt x="73" y="8"/>
                  </a:lnTo>
                  <a:lnTo>
                    <a:pt x="73" y="8"/>
                  </a:lnTo>
                  <a:lnTo>
                    <a:pt x="57" y="5"/>
                  </a:lnTo>
                  <a:lnTo>
                    <a:pt x="57" y="5"/>
                  </a:lnTo>
                  <a:lnTo>
                    <a:pt x="48" y="2"/>
                  </a:lnTo>
                  <a:lnTo>
                    <a:pt x="48" y="2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8" y="1"/>
                  </a:lnTo>
                  <a:lnTo>
                    <a:pt x="15" y="2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7" y="8"/>
                  </a:lnTo>
                  <a:lnTo>
                    <a:pt x="5" y="12"/>
                  </a:lnTo>
                  <a:lnTo>
                    <a:pt x="2" y="15"/>
                  </a:lnTo>
                  <a:lnTo>
                    <a:pt x="1" y="20"/>
                  </a:lnTo>
                  <a:lnTo>
                    <a:pt x="1" y="20"/>
                  </a:lnTo>
                  <a:lnTo>
                    <a:pt x="0" y="29"/>
                  </a:lnTo>
                  <a:lnTo>
                    <a:pt x="2" y="37"/>
                  </a:lnTo>
                  <a:lnTo>
                    <a:pt x="2" y="37"/>
                  </a:lnTo>
                  <a:lnTo>
                    <a:pt x="5" y="45"/>
                  </a:lnTo>
                  <a:lnTo>
                    <a:pt x="8" y="51"/>
                  </a:lnTo>
                  <a:lnTo>
                    <a:pt x="8" y="51"/>
                  </a:lnTo>
                  <a:lnTo>
                    <a:pt x="17" y="63"/>
                  </a:lnTo>
                  <a:lnTo>
                    <a:pt x="17" y="63"/>
                  </a:lnTo>
                  <a:lnTo>
                    <a:pt x="28" y="74"/>
                  </a:lnTo>
                  <a:lnTo>
                    <a:pt x="39" y="83"/>
                  </a:lnTo>
                  <a:lnTo>
                    <a:pt x="39" y="83"/>
                  </a:lnTo>
                  <a:lnTo>
                    <a:pt x="52" y="92"/>
                  </a:lnTo>
                  <a:lnTo>
                    <a:pt x="65" y="99"/>
                  </a:lnTo>
                  <a:lnTo>
                    <a:pt x="80" y="106"/>
                  </a:lnTo>
                  <a:lnTo>
                    <a:pt x="96" y="113"/>
                  </a:lnTo>
                  <a:lnTo>
                    <a:pt x="96" y="113"/>
                  </a:lnTo>
                  <a:lnTo>
                    <a:pt x="111" y="117"/>
                  </a:lnTo>
                  <a:lnTo>
                    <a:pt x="127" y="121"/>
                  </a:lnTo>
                  <a:lnTo>
                    <a:pt x="161" y="128"/>
                  </a:lnTo>
                  <a:lnTo>
                    <a:pt x="194" y="137"/>
                  </a:lnTo>
                  <a:lnTo>
                    <a:pt x="210" y="142"/>
                  </a:lnTo>
                  <a:lnTo>
                    <a:pt x="227" y="148"/>
                  </a:lnTo>
                  <a:lnTo>
                    <a:pt x="234" y="151"/>
                  </a:lnTo>
                  <a:lnTo>
                    <a:pt x="237" y="153"/>
                  </a:lnTo>
                  <a:lnTo>
                    <a:pt x="237" y="153"/>
                  </a:lnTo>
                  <a:lnTo>
                    <a:pt x="237" y="153"/>
                  </a:lnTo>
                  <a:lnTo>
                    <a:pt x="237" y="153"/>
                  </a:lnTo>
                  <a:lnTo>
                    <a:pt x="237" y="153"/>
                  </a:lnTo>
                  <a:lnTo>
                    <a:pt x="230" y="155"/>
                  </a:lnTo>
                  <a:lnTo>
                    <a:pt x="222" y="159"/>
                  </a:lnTo>
                  <a:lnTo>
                    <a:pt x="222" y="159"/>
                  </a:lnTo>
                  <a:lnTo>
                    <a:pt x="189" y="173"/>
                  </a:lnTo>
                  <a:lnTo>
                    <a:pt x="156" y="188"/>
                  </a:lnTo>
                  <a:lnTo>
                    <a:pt x="156" y="188"/>
                  </a:lnTo>
                  <a:lnTo>
                    <a:pt x="125" y="205"/>
                  </a:lnTo>
                  <a:lnTo>
                    <a:pt x="96" y="223"/>
                  </a:lnTo>
                  <a:lnTo>
                    <a:pt x="96" y="223"/>
                  </a:lnTo>
                  <a:lnTo>
                    <a:pt x="67" y="241"/>
                  </a:lnTo>
                  <a:lnTo>
                    <a:pt x="67" y="241"/>
                  </a:lnTo>
                  <a:lnTo>
                    <a:pt x="53" y="251"/>
                  </a:lnTo>
                  <a:lnTo>
                    <a:pt x="53" y="251"/>
                  </a:lnTo>
                  <a:lnTo>
                    <a:pt x="47" y="257"/>
                  </a:lnTo>
                  <a:lnTo>
                    <a:pt x="47" y="257"/>
                  </a:lnTo>
                  <a:lnTo>
                    <a:pt x="45" y="261"/>
                  </a:lnTo>
                  <a:lnTo>
                    <a:pt x="45" y="261"/>
                  </a:lnTo>
                  <a:lnTo>
                    <a:pt x="42" y="262"/>
                  </a:lnTo>
                  <a:lnTo>
                    <a:pt x="42" y="263"/>
                  </a:lnTo>
                  <a:lnTo>
                    <a:pt x="42" y="263"/>
                  </a:lnTo>
                  <a:lnTo>
                    <a:pt x="38" y="270"/>
                  </a:lnTo>
                  <a:lnTo>
                    <a:pt x="34" y="276"/>
                  </a:lnTo>
                  <a:lnTo>
                    <a:pt x="34" y="276"/>
                  </a:lnTo>
                  <a:lnTo>
                    <a:pt x="31" y="284"/>
                  </a:lnTo>
                  <a:lnTo>
                    <a:pt x="31" y="284"/>
                  </a:lnTo>
                  <a:lnTo>
                    <a:pt x="30" y="287"/>
                  </a:lnTo>
                  <a:lnTo>
                    <a:pt x="30" y="287"/>
                  </a:lnTo>
                  <a:lnTo>
                    <a:pt x="30" y="292"/>
                  </a:lnTo>
                  <a:lnTo>
                    <a:pt x="30" y="292"/>
                  </a:lnTo>
                  <a:lnTo>
                    <a:pt x="30" y="298"/>
                  </a:lnTo>
                  <a:lnTo>
                    <a:pt x="33" y="302"/>
                  </a:lnTo>
                  <a:lnTo>
                    <a:pt x="35" y="305"/>
                  </a:lnTo>
                  <a:lnTo>
                    <a:pt x="39" y="308"/>
                  </a:lnTo>
                  <a:lnTo>
                    <a:pt x="39" y="308"/>
                  </a:lnTo>
                  <a:lnTo>
                    <a:pt x="44" y="310"/>
                  </a:lnTo>
                  <a:lnTo>
                    <a:pt x="44" y="310"/>
                  </a:lnTo>
                  <a:lnTo>
                    <a:pt x="46" y="310"/>
                  </a:lnTo>
                  <a:lnTo>
                    <a:pt x="46" y="310"/>
                  </a:lnTo>
                  <a:lnTo>
                    <a:pt x="50" y="312"/>
                  </a:lnTo>
                  <a:lnTo>
                    <a:pt x="50" y="312"/>
                  </a:lnTo>
                  <a:lnTo>
                    <a:pt x="61" y="313"/>
                  </a:lnTo>
                  <a:lnTo>
                    <a:pt x="71" y="313"/>
                  </a:lnTo>
                  <a:lnTo>
                    <a:pt x="80" y="312"/>
                  </a:lnTo>
                  <a:lnTo>
                    <a:pt x="90" y="308"/>
                  </a:lnTo>
                  <a:lnTo>
                    <a:pt x="90" y="308"/>
                  </a:lnTo>
                  <a:lnTo>
                    <a:pt x="97" y="304"/>
                  </a:lnTo>
                  <a:lnTo>
                    <a:pt x="104" y="301"/>
                  </a:lnTo>
                  <a:lnTo>
                    <a:pt x="111" y="295"/>
                  </a:lnTo>
                  <a:lnTo>
                    <a:pt x="118" y="288"/>
                  </a:lnTo>
                  <a:lnTo>
                    <a:pt x="118" y="288"/>
                  </a:lnTo>
                  <a:lnTo>
                    <a:pt x="109" y="291"/>
                  </a:lnTo>
                  <a:lnTo>
                    <a:pt x="101" y="293"/>
                  </a:lnTo>
                  <a:lnTo>
                    <a:pt x="86" y="295"/>
                  </a:lnTo>
                  <a:lnTo>
                    <a:pt x="86" y="295"/>
                  </a:lnTo>
                  <a:lnTo>
                    <a:pt x="70" y="295"/>
                  </a:lnTo>
                  <a:lnTo>
                    <a:pt x="62" y="295"/>
                  </a:lnTo>
                  <a:lnTo>
                    <a:pt x="53" y="293"/>
                  </a:lnTo>
                  <a:lnTo>
                    <a:pt x="53" y="293"/>
                  </a:lnTo>
                  <a:lnTo>
                    <a:pt x="50" y="292"/>
                  </a:lnTo>
                  <a:lnTo>
                    <a:pt x="50" y="292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48" y="292"/>
                  </a:lnTo>
                  <a:lnTo>
                    <a:pt x="51" y="285"/>
                  </a:lnTo>
                  <a:lnTo>
                    <a:pt x="51" y="285"/>
                  </a:lnTo>
                  <a:lnTo>
                    <a:pt x="57" y="275"/>
                  </a:lnTo>
                  <a:lnTo>
                    <a:pt x="57" y="275"/>
                  </a:lnTo>
                  <a:lnTo>
                    <a:pt x="58" y="273"/>
                  </a:lnTo>
                  <a:lnTo>
                    <a:pt x="58" y="273"/>
                  </a:lnTo>
                  <a:lnTo>
                    <a:pt x="61" y="270"/>
                  </a:lnTo>
                  <a:lnTo>
                    <a:pt x="61" y="270"/>
                  </a:lnTo>
                  <a:lnTo>
                    <a:pt x="67" y="265"/>
                  </a:lnTo>
                  <a:lnTo>
                    <a:pt x="67" y="265"/>
                  </a:lnTo>
                  <a:lnTo>
                    <a:pt x="78" y="256"/>
                  </a:lnTo>
                  <a:lnTo>
                    <a:pt x="78" y="256"/>
                  </a:lnTo>
                  <a:lnTo>
                    <a:pt x="105" y="239"/>
                  </a:lnTo>
                  <a:lnTo>
                    <a:pt x="105" y="239"/>
                  </a:lnTo>
                  <a:lnTo>
                    <a:pt x="134" y="222"/>
                  </a:lnTo>
                  <a:lnTo>
                    <a:pt x="165" y="205"/>
                  </a:lnTo>
                  <a:lnTo>
                    <a:pt x="165" y="205"/>
                  </a:lnTo>
                  <a:lnTo>
                    <a:pt x="196" y="190"/>
                  </a:lnTo>
                  <a:lnTo>
                    <a:pt x="229" y="177"/>
                  </a:lnTo>
                  <a:lnTo>
                    <a:pt x="237" y="173"/>
                  </a:lnTo>
                  <a:lnTo>
                    <a:pt x="246" y="170"/>
                  </a:lnTo>
                  <a:lnTo>
                    <a:pt x="246" y="170"/>
                  </a:lnTo>
                  <a:lnTo>
                    <a:pt x="263" y="163"/>
                  </a:lnTo>
                  <a:lnTo>
                    <a:pt x="279" y="157"/>
                  </a:lnTo>
                  <a:lnTo>
                    <a:pt x="280" y="156"/>
                  </a:lnTo>
                  <a:lnTo>
                    <a:pt x="280" y="156"/>
                  </a:lnTo>
                  <a:lnTo>
                    <a:pt x="281" y="156"/>
                  </a:lnTo>
                  <a:lnTo>
                    <a:pt x="280" y="156"/>
                  </a:lnTo>
                  <a:lnTo>
                    <a:pt x="279" y="155"/>
                  </a:lnTo>
                  <a:lnTo>
                    <a:pt x="275" y="153"/>
                  </a:lnTo>
                  <a:lnTo>
                    <a:pt x="268" y="149"/>
                  </a:lnTo>
                  <a:lnTo>
                    <a:pt x="253" y="139"/>
                  </a:lnTo>
                  <a:lnTo>
                    <a:pt x="253" y="139"/>
                  </a:lnTo>
                  <a:lnTo>
                    <a:pt x="246" y="136"/>
                  </a:lnTo>
                  <a:lnTo>
                    <a:pt x="242" y="133"/>
                  </a:lnTo>
                  <a:lnTo>
                    <a:pt x="234" y="130"/>
                  </a:lnTo>
                  <a:lnTo>
                    <a:pt x="234" y="130"/>
                  </a:lnTo>
                  <a:lnTo>
                    <a:pt x="216" y="123"/>
                  </a:lnTo>
                  <a:lnTo>
                    <a:pt x="199" y="119"/>
                  </a:lnTo>
                  <a:lnTo>
                    <a:pt x="165" y="110"/>
                  </a:lnTo>
                  <a:lnTo>
                    <a:pt x="132" y="103"/>
                  </a:lnTo>
                  <a:lnTo>
                    <a:pt x="116" y="99"/>
                  </a:lnTo>
                  <a:lnTo>
                    <a:pt x="102" y="94"/>
                  </a:lnTo>
                  <a:lnTo>
                    <a:pt x="102" y="94"/>
                  </a:lnTo>
                  <a:lnTo>
                    <a:pt x="87" y="88"/>
                  </a:lnTo>
                  <a:lnTo>
                    <a:pt x="74" y="82"/>
                  </a:lnTo>
                  <a:lnTo>
                    <a:pt x="62" y="76"/>
                  </a:lnTo>
                  <a:lnTo>
                    <a:pt x="51" y="68"/>
                  </a:lnTo>
                  <a:lnTo>
                    <a:pt x="51" y="68"/>
                  </a:lnTo>
                  <a:lnTo>
                    <a:pt x="40" y="59"/>
                  </a:lnTo>
                  <a:lnTo>
                    <a:pt x="31" y="51"/>
                  </a:lnTo>
                  <a:lnTo>
                    <a:pt x="31" y="51"/>
                  </a:lnTo>
                  <a:lnTo>
                    <a:pt x="24" y="41"/>
                  </a:lnTo>
                  <a:lnTo>
                    <a:pt x="24" y="41"/>
                  </a:lnTo>
                  <a:lnTo>
                    <a:pt x="22" y="36"/>
                  </a:lnTo>
                  <a:lnTo>
                    <a:pt x="21" y="31"/>
                  </a:lnTo>
                  <a:lnTo>
                    <a:pt x="21" y="31"/>
                  </a:lnTo>
                  <a:lnTo>
                    <a:pt x="19" y="28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2" y="20"/>
                  </a:lnTo>
                  <a:lnTo>
                    <a:pt x="24" y="19"/>
                  </a:lnTo>
                  <a:lnTo>
                    <a:pt x="28" y="19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44" y="20"/>
                  </a:lnTo>
                  <a:lnTo>
                    <a:pt x="44" y="20"/>
                  </a:lnTo>
                  <a:lnTo>
                    <a:pt x="52" y="23"/>
                  </a:lnTo>
                  <a:lnTo>
                    <a:pt x="52" y="23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97" y="35"/>
                  </a:lnTo>
                  <a:lnTo>
                    <a:pt x="97" y="35"/>
                  </a:lnTo>
                  <a:lnTo>
                    <a:pt x="126" y="41"/>
                  </a:lnTo>
                  <a:lnTo>
                    <a:pt x="126" y="41"/>
                  </a:lnTo>
                  <a:lnTo>
                    <a:pt x="160" y="48"/>
                  </a:lnTo>
                  <a:lnTo>
                    <a:pt x="205" y="57"/>
                  </a:lnTo>
                  <a:lnTo>
                    <a:pt x="205" y="57"/>
                  </a:lnTo>
                  <a:lnTo>
                    <a:pt x="230" y="62"/>
                  </a:lnTo>
                  <a:lnTo>
                    <a:pt x="258" y="64"/>
                  </a:lnTo>
                  <a:lnTo>
                    <a:pt x="288" y="68"/>
                  </a:lnTo>
                  <a:lnTo>
                    <a:pt x="320" y="69"/>
                  </a:lnTo>
                  <a:lnTo>
                    <a:pt x="320" y="69"/>
                  </a:lnTo>
                  <a:lnTo>
                    <a:pt x="385" y="72"/>
                  </a:lnTo>
                  <a:lnTo>
                    <a:pt x="385" y="72"/>
                  </a:lnTo>
                  <a:lnTo>
                    <a:pt x="402" y="74"/>
                  </a:lnTo>
                  <a:lnTo>
                    <a:pt x="419" y="75"/>
                  </a:lnTo>
                  <a:lnTo>
                    <a:pt x="436" y="79"/>
                  </a:lnTo>
                  <a:lnTo>
                    <a:pt x="452" y="82"/>
                  </a:lnTo>
                  <a:lnTo>
                    <a:pt x="452" y="82"/>
                  </a:lnTo>
                  <a:lnTo>
                    <a:pt x="468" y="88"/>
                  </a:lnTo>
                  <a:lnTo>
                    <a:pt x="485" y="94"/>
                  </a:lnTo>
                  <a:lnTo>
                    <a:pt x="499" y="103"/>
                  </a:lnTo>
                  <a:lnTo>
                    <a:pt x="515" y="110"/>
                  </a:lnTo>
                  <a:lnTo>
                    <a:pt x="545" y="128"/>
                  </a:lnTo>
                  <a:lnTo>
                    <a:pt x="575" y="148"/>
                  </a:lnTo>
                  <a:lnTo>
                    <a:pt x="575" y="148"/>
                  </a:lnTo>
                  <a:lnTo>
                    <a:pt x="605" y="166"/>
                  </a:lnTo>
                  <a:lnTo>
                    <a:pt x="634" y="184"/>
                  </a:lnTo>
                  <a:lnTo>
                    <a:pt x="660" y="204"/>
                  </a:lnTo>
                  <a:lnTo>
                    <a:pt x="684" y="223"/>
                  </a:lnTo>
                  <a:lnTo>
                    <a:pt x="684" y="223"/>
                  </a:lnTo>
                  <a:lnTo>
                    <a:pt x="697" y="233"/>
                  </a:lnTo>
                  <a:lnTo>
                    <a:pt x="707" y="242"/>
                  </a:lnTo>
                  <a:lnTo>
                    <a:pt x="707" y="242"/>
                  </a:lnTo>
                  <a:lnTo>
                    <a:pt x="716" y="252"/>
                  </a:lnTo>
                  <a:lnTo>
                    <a:pt x="716" y="252"/>
                  </a:lnTo>
                  <a:lnTo>
                    <a:pt x="721" y="258"/>
                  </a:lnTo>
                  <a:lnTo>
                    <a:pt x="721" y="258"/>
                  </a:lnTo>
                  <a:lnTo>
                    <a:pt x="722" y="261"/>
                  </a:lnTo>
                  <a:lnTo>
                    <a:pt x="723" y="262"/>
                  </a:lnTo>
                  <a:lnTo>
                    <a:pt x="723" y="262"/>
                  </a:lnTo>
                  <a:lnTo>
                    <a:pt x="729" y="271"/>
                  </a:lnTo>
                  <a:lnTo>
                    <a:pt x="729" y="271"/>
                  </a:lnTo>
                  <a:lnTo>
                    <a:pt x="732" y="279"/>
                  </a:lnTo>
                  <a:lnTo>
                    <a:pt x="734" y="286"/>
                  </a:lnTo>
                  <a:lnTo>
                    <a:pt x="734" y="286"/>
                  </a:lnTo>
                  <a:lnTo>
                    <a:pt x="738" y="303"/>
                  </a:lnTo>
                  <a:lnTo>
                    <a:pt x="741" y="320"/>
                  </a:lnTo>
                  <a:lnTo>
                    <a:pt x="741" y="320"/>
                  </a:lnTo>
                  <a:lnTo>
                    <a:pt x="747" y="353"/>
                  </a:lnTo>
                  <a:lnTo>
                    <a:pt x="747" y="35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506D1B16-93DB-EFE4-8763-2D54FB9151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6" y="2324"/>
              <a:ext cx="246" cy="114"/>
            </a:xfrm>
            <a:custGeom>
              <a:avLst/>
              <a:gdLst>
                <a:gd name="T0" fmla="*/ 148 w 246"/>
                <a:gd name="T1" fmla="*/ 0 h 114"/>
                <a:gd name="T2" fmla="*/ 114 w 246"/>
                <a:gd name="T3" fmla="*/ 3 h 114"/>
                <a:gd name="T4" fmla="*/ 77 w 246"/>
                <a:gd name="T5" fmla="*/ 13 h 114"/>
                <a:gd name="T6" fmla="*/ 68 w 246"/>
                <a:gd name="T7" fmla="*/ 17 h 114"/>
                <a:gd name="T8" fmla="*/ 49 w 246"/>
                <a:gd name="T9" fmla="*/ 25 h 114"/>
                <a:gd name="T10" fmla="*/ 29 w 246"/>
                <a:gd name="T11" fmla="*/ 39 h 114"/>
                <a:gd name="T12" fmla="*/ 22 w 246"/>
                <a:gd name="T13" fmla="*/ 45 h 114"/>
                <a:gd name="T14" fmla="*/ 8 w 246"/>
                <a:gd name="T15" fmla="*/ 60 h 114"/>
                <a:gd name="T16" fmla="*/ 3 w 246"/>
                <a:gd name="T17" fmla="*/ 70 h 114"/>
                <a:gd name="T18" fmla="*/ 0 w 246"/>
                <a:gd name="T19" fmla="*/ 81 h 114"/>
                <a:gd name="T20" fmla="*/ 0 w 246"/>
                <a:gd name="T21" fmla="*/ 87 h 114"/>
                <a:gd name="T22" fmla="*/ 0 w 246"/>
                <a:gd name="T23" fmla="*/ 93 h 114"/>
                <a:gd name="T24" fmla="*/ 6 w 246"/>
                <a:gd name="T25" fmla="*/ 104 h 114"/>
                <a:gd name="T26" fmla="*/ 9 w 246"/>
                <a:gd name="T27" fmla="*/ 109 h 114"/>
                <a:gd name="T28" fmla="*/ 14 w 246"/>
                <a:gd name="T29" fmla="*/ 111 h 114"/>
                <a:gd name="T30" fmla="*/ 24 w 246"/>
                <a:gd name="T31" fmla="*/ 114 h 114"/>
                <a:gd name="T32" fmla="*/ 30 w 246"/>
                <a:gd name="T33" fmla="*/ 114 h 114"/>
                <a:gd name="T34" fmla="*/ 35 w 246"/>
                <a:gd name="T35" fmla="*/ 113 h 114"/>
                <a:gd name="T36" fmla="*/ 38 w 246"/>
                <a:gd name="T37" fmla="*/ 113 h 114"/>
                <a:gd name="T38" fmla="*/ 76 w 246"/>
                <a:gd name="T39" fmla="*/ 107 h 114"/>
                <a:gd name="T40" fmla="*/ 139 w 246"/>
                <a:gd name="T41" fmla="*/ 92 h 114"/>
                <a:gd name="T42" fmla="*/ 181 w 246"/>
                <a:gd name="T43" fmla="*/ 80 h 114"/>
                <a:gd name="T44" fmla="*/ 201 w 246"/>
                <a:gd name="T45" fmla="*/ 74 h 114"/>
                <a:gd name="T46" fmla="*/ 230 w 246"/>
                <a:gd name="T47" fmla="*/ 59 h 114"/>
                <a:gd name="T48" fmla="*/ 246 w 246"/>
                <a:gd name="T49" fmla="*/ 50 h 114"/>
                <a:gd name="T50" fmla="*/ 212 w 246"/>
                <a:gd name="T51" fmla="*/ 54 h 114"/>
                <a:gd name="T52" fmla="*/ 177 w 246"/>
                <a:gd name="T53" fmla="*/ 63 h 114"/>
                <a:gd name="T54" fmla="*/ 135 w 246"/>
                <a:gd name="T55" fmla="*/ 74 h 114"/>
                <a:gd name="T56" fmla="*/ 105 w 246"/>
                <a:gd name="T57" fmla="*/ 81 h 114"/>
                <a:gd name="T58" fmla="*/ 72 w 246"/>
                <a:gd name="T59" fmla="*/ 87 h 114"/>
                <a:gd name="T60" fmla="*/ 36 w 246"/>
                <a:gd name="T61" fmla="*/ 94 h 114"/>
                <a:gd name="T62" fmla="*/ 32 w 246"/>
                <a:gd name="T63" fmla="*/ 94 h 114"/>
                <a:gd name="T64" fmla="*/ 25 w 246"/>
                <a:gd name="T65" fmla="*/ 94 h 114"/>
                <a:gd name="T66" fmla="*/ 20 w 246"/>
                <a:gd name="T67" fmla="*/ 92 h 114"/>
                <a:gd name="T68" fmla="*/ 19 w 246"/>
                <a:gd name="T69" fmla="*/ 90 h 114"/>
                <a:gd name="T70" fmla="*/ 19 w 246"/>
                <a:gd name="T71" fmla="*/ 84 h 114"/>
                <a:gd name="T72" fmla="*/ 20 w 246"/>
                <a:gd name="T73" fmla="*/ 77 h 114"/>
                <a:gd name="T74" fmla="*/ 24 w 246"/>
                <a:gd name="T75" fmla="*/ 70 h 114"/>
                <a:gd name="T76" fmla="*/ 35 w 246"/>
                <a:gd name="T77" fmla="*/ 58 h 114"/>
                <a:gd name="T78" fmla="*/ 47 w 246"/>
                <a:gd name="T79" fmla="*/ 50 h 114"/>
                <a:gd name="T80" fmla="*/ 58 w 246"/>
                <a:gd name="T81" fmla="*/ 42 h 114"/>
                <a:gd name="T82" fmla="*/ 85 w 246"/>
                <a:gd name="T83" fmla="*/ 31 h 114"/>
                <a:gd name="T84" fmla="*/ 103 w 246"/>
                <a:gd name="T85" fmla="*/ 24 h 114"/>
                <a:gd name="T86" fmla="*/ 132 w 246"/>
                <a:gd name="T87" fmla="*/ 10 h 114"/>
                <a:gd name="T88" fmla="*/ 148 w 246"/>
                <a:gd name="T8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6" h="114">
                  <a:moveTo>
                    <a:pt x="148" y="0"/>
                  </a:moveTo>
                  <a:lnTo>
                    <a:pt x="148" y="0"/>
                  </a:lnTo>
                  <a:lnTo>
                    <a:pt x="129" y="1"/>
                  </a:lnTo>
                  <a:lnTo>
                    <a:pt x="114" y="3"/>
                  </a:lnTo>
                  <a:lnTo>
                    <a:pt x="97" y="7"/>
                  </a:lnTo>
                  <a:lnTo>
                    <a:pt x="77" y="13"/>
                  </a:lnTo>
                  <a:lnTo>
                    <a:pt x="77" y="13"/>
                  </a:lnTo>
                  <a:lnTo>
                    <a:pt x="68" y="17"/>
                  </a:lnTo>
                  <a:lnTo>
                    <a:pt x="49" y="25"/>
                  </a:lnTo>
                  <a:lnTo>
                    <a:pt x="49" y="25"/>
                  </a:lnTo>
                  <a:lnTo>
                    <a:pt x="36" y="33"/>
                  </a:lnTo>
                  <a:lnTo>
                    <a:pt x="29" y="39"/>
                  </a:lnTo>
                  <a:lnTo>
                    <a:pt x="22" y="45"/>
                  </a:lnTo>
                  <a:lnTo>
                    <a:pt x="22" y="45"/>
                  </a:lnTo>
                  <a:lnTo>
                    <a:pt x="14" y="52"/>
                  </a:lnTo>
                  <a:lnTo>
                    <a:pt x="8" y="60"/>
                  </a:lnTo>
                  <a:lnTo>
                    <a:pt x="8" y="60"/>
                  </a:lnTo>
                  <a:lnTo>
                    <a:pt x="3" y="70"/>
                  </a:lnTo>
                  <a:lnTo>
                    <a:pt x="3" y="70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0" y="87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2" y="99"/>
                  </a:lnTo>
                  <a:lnTo>
                    <a:pt x="6" y="104"/>
                  </a:lnTo>
                  <a:lnTo>
                    <a:pt x="6" y="104"/>
                  </a:lnTo>
                  <a:lnTo>
                    <a:pt x="9" y="109"/>
                  </a:lnTo>
                  <a:lnTo>
                    <a:pt x="14" y="111"/>
                  </a:lnTo>
                  <a:lnTo>
                    <a:pt x="14" y="111"/>
                  </a:lnTo>
                  <a:lnTo>
                    <a:pt x="19" y="113"/>
                  </a:lnTo>
                  <a:lnTo>
                    <a:pt x="24" y="114"/>
                  </a:lnTo>
                  <a:lnTo>
                    <a:pt x="24" y="114"/>
                  </a:lnTo>
                  <a:lnTo>
                    <a:pt x="30" y="114"/>
                  </a:lnTo>
                  <a:lnTo>
                    <a:pt x="35" y="113"/>
                  </a:lnTo>
                  <a:lnTo>
                    <a:pt x="35" y="113"/>
                  </a:lnTo>
                  <a:lnTo>
                    <a:pt x="38" y="113"/>
                  </a:lnTo>
                  <a:lnTo>
                    <a:pt x="38" y="113"/>
                  </a:lnTo>
                  <a:lnTo>
                    <a:pt x="76" y="107"/>
                  </a:lnTo>
                  <a:lnTo>
                    <a:pt x="76" y="107"/>
                  </a:lnTo>
                  <a:lnTo>
                    <a:pt x="109" y="99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81" y="80"/>
                  </a:lnTo>
                  <a:lnTo>
                    <a:pt x="181" y="80"/>
                  </a:lnTo>
                  <a:lnTo>
                    <a:pt x="201" y="74"/>
                  </a:lnTo>
                  <a:lnTo>
                    <a:pt x="217" y="68"/>
                  </a:lnTo>
                  <a:lnTo>
                    <a:pt x="230" y="59"/>
                  </a:lnTo>
                  <a:lnTo>
                    <a:pt x="246" y="50"/>
                  </a:lnTo>
                  <a:lnTo>
                    <a:pt x="246" y="50"/>
                  </a:lnTo>
                  <a:lnTo>
                    <a:pt x="227" y="52"/>
                  </a:lnTo>
                  <a:lnTo>
                    <a:pt x="212" y="54"/>
                  </a:lnTo>
                  <a:lnTo>
                    <a:pt x="195" y="57"/>
                  </a:lnTo>
                  <a:lnTo>
                    <a:pt x="177" y="63"/>
                  </a:lnTo>
                  <a:lnTo>
                    <a:pt x="177" y="63"/>
                  </a:lnTo>
                  <a:lnTo>
                    <a:pt x="135" y="74"/>
                  </a:lnTo>
                  <a:lnTo>
                    <a:pt x="135" y="74"/>
                  </a:lnTo>
                  <a:lnTo>
                    <a:pt x="105" y="81"/>
                  </a:lnTo>
                  <a:lnTo>
                    <a:pt x="72" y="87"/>
                  </a:lnTo>
                  <a:lnTo>
                    <a:pt x="72" y="87"/>
                  </a:lnTo>
                  <a:lnTo>
                    <a:pt x="36" y="94"/>
                  </a:lnTo>
                  <a:lnTo>
                    <a:pt x="36" y="94"/>
                  </a:lnTo>
                  <a:lnTo>
                    <a:pt x="32" y="94"/>
                  </a:lnTo>
                  <a:lnTo>
                    <a:pt x="32" y="94"/>
                  </a:lnTo>
                  <a:lnTo>
                    <a:pt x="25" y="94"/>
                  </a:lnTo>
                  <a:lnTo>
                    <a:pt x="25" y="94"/>
                  </a:lnTo>
                  <a:lnTo>
                    <a:pt x="23" y="94"/>
                  </a:lnTo>
                  <a:lnTo>
                    <a:pt x="20" y="92"/>
                  </a:lnTo>
                  <a:lnTo>
                    <a:pt x="20" y="92"/>
                  </a:lnTo>
                  <a:lnTo>
                    <a:pt x="19" y="90"/>
                  </a:lnTo>
                  <a:lnTo>
                    <a:pt x="19" y="84"/>
                  </a:lnTo>
                  <a:lnTo>
                    <a:pt x="19" y="84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24" y="70"/>
                  </a:lnTo>
                  <a:lnTo>
                    <a:pt x="24" y="70"/>
                  </a:lnTo>
                  <a:lnTo>
                    <a:pt x="29" y="64"/>
                  </a:lnTo>
                  <a:lnTo>
                    <a:pt x="35" y="58"/>
                  </a:lnTo>
                  <a:lnTo>
                    <a:pt x="35" y="58"/>
                  </a:lnTo>
                  <a:lnTo>
                    <a:pt x="47" y="50"/>
                  </a:lnTo>
                  <a:lnTo>
                    <a:pt x="58" y="42"/>
                  </a:lnTo>
                  <a:lnTo>
                    <a:pt x="58" y="42"/>
                  </a:lnTo>
                  <a:lnTo>
                    <a:pt x="75" y="35"/>
                  </a:lnTo>
                  <a:lnTo>
                    <a:pt x="85" y="31"/>
                  </a:lnTo>
                  <a:lnTo>
                    <a:pt x="85" y="31"/>
                  </a:lnTo>
                  <a:lnTo>
                    <a:pt x="103" y="24"/>
                  </a:lnTo>
                  <a:lnTo>
                    <a:pt x="118" y="17"/>
                  </a:lnTo>
                  <a:lnTo>
                    <a:pt x="132" y="10"/>
                  </a:lnTo>
                  <a:lnTo>
                    <a:pt x="148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0564F6A4-5076-0337-A61E-465507F6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7" y="2381"/>
              <a:ext cx="270" cy="120"/>
            </a:xfrm>
            <a:custGeom>
              <a:avLst/>
              <a:gdLst>
                <a:gd name="T0" fmla="*/ 137 w 270"/>
                <a:gd name="T1" fmla="*/ 0 h 120"/>
                <a:gd name="T2" fmla="*/ 106 w 270"/>
                <a:gd name="T3" fmla="*/ 10 h 120"/>
                <a:gd name="T4" fmla="*/ 72 w 270"/>
                <a:gd name="T5" fmla="*/ 24 h 120"/>
                <a:gd name="T6" fmla="*/ 62 w 270"/>
                <a:gd name="T7" fmla="*/ 29 h 120"/>
                <a:gd name="T8" fmla="*/ 45 w 270"/>
                <a:gd name="T9" fmla="*/ 39 h 120"/>
                <a:gd name="T10" fmla="*/ 24 w 270"/>
                <a:gd name="T11" fmla="*/ 53 h 120"/>
                <a:gd name="T12" fmla="*/ 16 w 270"/>
                <a:gd name="T13" fmla="*/ 62 h 120"/>
                <a:gd name="T14" fmla="*/ 4 w 270"/>
                <a:gd name="T15" fmla="*/ 81 h 120"/>
                <a:gd name="T16" fmla="*/ 1 w 270"/>
                <a:gd name="T17" fmla="*/ 92 h 120"/>
                <a:gd name="T18" fmla="*/ 0 w 270"/>
                <a:gd name="T19" fmla="*/ 99 h 120"/>
                <a:gd name="T20" fmla="*/ 1 w 270"/>
                <a:gd name="T21" fmla="*/ 104 h 120"/>
                <a:gd name="T22" fmla="*/ 4 w 270"/>
                <a:gd name="T23" fmla="*/ 109 h 120"/>
                <a:gd name="T24" fmla="*/ 11 w 270"/>
                <a:gd name="T25" fmla="*/ 115 h 120"/>
                <a:gd name="T26" fmla="*/ 12 w 270"/>
                <a:gd name="T27" fmla="*/ 115 h 120"/>
                <a:gd name="T28" fmla="*/ 15 w 270"/>
                <a:gd name="T29" fmla="*/ 116 h 120"/>
                <a:gd name="T30" fmla="*/ 17 w 270"/>
                <a:gd name="T31" fmla="*/ 116 h 120"/>
                <a:gd name="T32" fmla="*/ 27 w 270"/>
                <a:gd name="T33" fmla="*/ 119 h 120"/>
                <a:gd name="T34" fmla="*/ 35 w 270"/>
                <a:gd name="T35" fmla="*/ 119 h 120"/>
                <a:gd name="T36" fmla="*/ 43 w 270"/>
                <a:gd name="T37" fmla="*/ 120 h 120"/>
                <a:gd name="T38" fmla="*/ 53 w 270"/>
                <a:gd name="T39" fmla="*/ 120 h 120"/>
                <a:gd name="T40" fmla="*/ 57 w 270"/>
                <a:gd name="T41" fmla="*/ 120 h 120"/>
                <a:gd name="T42" fmla="*/ 60 w 270"/>
                <a:gd name="T43" fmla="*/ 119 h 120"/>
                <a:gd name="T44" fmla="*/ 69 w 270"/>
                <a:gd name="T45" fmla="*/ 119 h 120"/>
                <a:gd name="T46" fmla="*/ 83 w 270"/>
                <a:gd name="T47" fmla="*/ 118 h 120"/>
                <a:gd name="T48" fmla="*/ 98 w 270"/>
                <a:gd name="T49" fmla="*/ 114 h 120"/>
                <a:gd name="T50" fmla="*/ 166 w 270"/>
                <a:gd name="T51" fmla="*/ 95 h 120"/>
                <a:gd name="T52" fmla="*/ 192 w 270"/>
                <a:gd name="T53" fmla="*/ 87 h 120"/>
                <a:gd name="T54" fmla="*/ 206 w 270"/>
                <a:gd name="T55" fmla="*/ 84 h 120"/>
                <a:gd name="T56" fmla="*/ 241 w 270"/>
                <a:gd name="T57" fmla="*/ 76 h 120"/>
                <a:gd name="T58" fmla="*/ 257 w 270"/>
                <a:gd name="T59" fmla="*/ 74 h 120"/>
                <a:gd name="T60" fmla="*/ 264 w 270"/>
                <a:gd name="T61" fmla="*/ 73 h 120"/>
                <a:gd name="T62" fmla="*/ 269 w 270"/>
                <a:gd name="T63" fmla="*/ 75 h 120"/>
                <a:gd name="T64" fmla="*/ 270 w 270"/>
                <a:gd name="T65" fmla="*/ 78 h 120"/>
                <a:gd name="T66" fmla="*/ 269 w 270"/>
                <a:gd name="T67" fmla="*/ 73 h 120"/>
                <a:gd name="T68" fmla="*/ 265 w 270"/>
                <a:gd name="T69" fmla="*/ 69 h 120"/>
                <a:gd name="T70" fmla="*/ 257 w 270"/>
                <a:gd name="T71" fmla="*/ 65 h 120"/>
                <a:gd name="T72" fmla="*/ 240 w 270"/>
                <a:gd name="T73" fmla="*/ 63 h 120"/>
                <a:gd name="T74" fmla="*/ 223 w 270"/>
                <a:gd name="T75" fmla="*/ 63 h 120"/>
                <a:gd name="T76" fmla="*/ 202 w 270"/>
                <a:gd name="T77" fmla="*/ 65 h 120"/>
                <a:gd name="T78" fmla="*/ 187 w 270"/>
                <a:gd name="T79" fmla="*/ 69 h 120"/>
                <a:gd name="T80" fmla="*/ 160 w 270"/>
                <a:gd name="T81" fmla="*/ 76 h 120"/>
                <a:gd name="T82" fmla="*/ 95 w 270"/>
                <a:gd name="T83" fmla="*/ 96 h 120"/>
                <a:gd name="T84" fmla="*/ 79 w 270"/>
                <a:gd name="T85" fmla="*/ 98 h 120"/>
                <a:gd name="T86" fmla="*/ 56 w 270"/>
                <a:gd name="T87" fmla="*/ 101 h 120"/>
                <a:gd name="T88" fmla="*/ 52 w 270"/>
                <a:gd name="T89" fmla="*/ 101 h 120"/>
                <a:gd name="T90" fmla="*/ 43 w 270"/>
                <a:gd name="T91" fmla="*/ 101 h 120"/>
                <a:gd name="T92" fmla="*/ 37 w 270"/>
                <a:gd name="T93" fmla="*/ 101 h 120"/>
                <a:gd name="T94" fmla="*/ 29 w 270"/>
                <a:gd name="T95" fmla="*/ 99 h 120"/>
                <a:gd name="T96" fmla="*/ 22 w 270"/>
                <a:gd name="T97" fmla="*/ 98 h 120"/>
                <a:gd name="T98" fmla="*/ 20 w 270"/>
                <a:gd name="T99" fmla="*/ 98 h 120"/>
                <a:gd name="T100" fmla="*/ 20 w 270"/>
                <a:gd name="T101" fmla="*/ 98 h 120"/>
                <a:gd name="T102" fmla="*/ 20 w 270"/>
                <a:gd name="T103" fmla="*/ 96 h 120"/>
                <a:gd name="T104" fmla="*/ 22 w 270"/>
                <a:gd name="T105" fmla="*/ 87 h 120"/>
                <a:gd name="T106" fmla="*/ 30 w 270"/>
                <a:gd name="T107" fmla="*/ 74 h 120"/>
                <a:gd name="T108" fmla="*/ 37 w 270"/>
                <a:gd name="T109" fmla="*/ 68 h 120"/>
                <a:gd name="T110" fmla="*/ 55 w 270"/>
                <a:gd name="T111" fmla="*/ 54 h 120"/>
                <a:gd name="T112" fmla="*/ 72 w 270"/>
                <a:gd name="T113" fmla="*/ 46 h 120"/>
                <a:gd name="T114" fmla="*/ 80 w 270"/>
                <a:gd name="T115" fmla="*/ 41 h 120"/>
                <a:gd name="T116" fmla="*/ 112 w 270"/>
                <a:gd name="T117" fmla="*/ 22 h 120"/>
                <a:gd name="T118" fmla="*/ 137 w 270"/>
                <a:gd name="T11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0" h="120">
                  <a:moveTo>
                    <a:pt x="137" y="0"/>
                  </a:moveTo>
                  <a:lnTo>
                    <a:pt x="137" y="0"/>
                  </a:lnTo>
                  <a:lnTo>
                    <a:pt x="120" y="5"/>
                  </a:lnTo>
                  <a:lnTo>
                    <a:pt x="106" y="10"/>
                  </a:lnTo>
                  <a:lnTo>
                    <a:pt x="89" y="16"/>
                  </a:lnTo>
                  <a:lnTo>
                    <a:pt x="72" y="24"/>
                  </a:lnTo>
                  <a:lnTo>
                    <a:pt x="72" y="24"/>
                  </a:lnTo>
                  <a:lnTo>
                    <a:pt x="62" y="29"/>
                  </a:lnTo>
                  <a:lnTo>
                    <a:pt x="45" y="39"/>
                  </a:lnTo>
                  <a:lnTo>
                    <a:pt x="45" y="39"/>
                  </a:lnTo>
                  <a:lnTo>
                    <a:pt x="32" y="47"/>
                  </a:lnTo>
                  <a:lnTo>
                    <a:pt x="24" y="53"/>
                  </a:lnTo>
                  <a:lnTo>
                    <a:pt x="16" y="62"/>
                  </a:lnTo>
                  <a:lnTo>
                    <a:pt x="16" y="62"/>
                  </a:lnTo>
                  <a:lnTo>
                    <a:pt x="10" y="70"/>
                  </a:lnTo>
                  <a:lnTo>
                    <a:pt x="4" y="81"/>
                  </a:lnTo>
                  <a:lnTo>
                    <a:pt x="4" y="81"/>
                  </a:lnTo>
                  <a:lnTo>
                    <a:pt x="1" y="92"/>
                  </a:lnTo>
                  <a:lnTo>
                    <a:pt x="1" y="92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1" y="104"/>
                  </a:lnTo>
                  <a:lnTo>
                    <a:pt x="4" y="109"/>
                  </a:lnTo>
                  <a:lnTo>
                    <a:pt x="4" y="109"/>
                  </a:lnTo>
                  <a:lnTo>
                    <a:pt x="6" y="113"/>
                  </a:lnTo>
                  <a:lnTo>
                    <a:pt x="11" y="115"/>
                  </a:lnTo>
                  <a:lnTo>
                    <a:pt x="11" y="115"/>
                  </a:lnTo>
                  <a:lnTo>
                    <a:pt x="12" y="115"/>
                  </a:lnTo>
                  <a:lnTo>
                    <a:pt x="15" y="116"/>
                  </a:lnTo>
                  <a:lnTo>
                    <a:pt x="15" y="116"/>
                  </a:lnTo>
                  <a:lnTo>
                    <a:pt x="17" y="116"/>
                  </a:lnTo>
                  <a:lnTo>
                    <a:pt x="17" y="116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35" y="119"/>
                  </a:lnTo>
                  <a:lnTo>
                    <a:pt x="35" y="119"/>
                  </a:lnTo>
                  <a:lnTo>
                    <a:pt x="43" y="120"/>
                  </a:lnTo>
                  <a:lnTo>
                    <a:pt x="43" y="120"/>
                  </a:lnTo>
                  <a:lnTo>
                    <a:pt x="53" y="120"/>
                  </a:lnTo>
                  <a:lnTo>
                    <a:pt x="53" y="120"/>
                  </a:lnTo>
                  <a:lnTo>
                    <a:pt x="57" y="120"/>
                  </a:lnTo>
                  <a:lnTo>
                    <a:pt x="57" y="120"/>
                  </a:lnTo>
                  <a:lnTo>
                    <a:pt x="60" y="119"/>
                  </a:lnTo>
                  <a:lnTo>
                    <a:pt x="60" y="119"/>
                  </a:lnTo>
                  <a:lnTo>
                    <a:pt x="69" y="119"/>
                  </a:lnTo>
                  <a:lnTo>
                    <a:pt x="69" y="119"/>
                  </a:lnTo>
                  <a:lnTo>
                    <a:pt x="83" y="118"/>
                  </a:lnTo>
                  <a:lnTo>
                    <a:pt x="83" y="118"/>
                  </a:lnTo>
                  <a:lnTo>
                    <a:pt x="98" y="114"/>
                  </a:lnTo>
                  <a:lnTo>
                    <a:pt x="98" y="114"/>
                  </a:lnTo>
                  <a:lnTo>
                    <a:pt x="133" y="104"/>
                  </a:lnTo>
                  <a:lnTo>
                    <a:pt x="166" y="95"/>
                  </a:lnTo>
                  <a:lnTo>
                    <a:pt x="166" y="95"/>
                  </a:lnTo>
                  <a:lnTo>
                    <a:pt x="192" y="87"/>
                  </a:lnTo>
                  <a:lnTo>
                    <a:pt x="206" y="84"/>
                  </a:lnTo>
                  <a:lnTo>
                    <a:pt x="206" y="84"/>
                  </a:lnTo>
                  <a:lnTo>
                    <a:pt x="241" y="76"/>
                  </a:lnTo>
                  <a:lnTo>
                    <a:pt x="241" y="76"/>
                  </a:lnTo>
                  <a:lnTo>
                    <a:pt x="257" y="74"/>
                  </a:lnTo>
                  <a:lnTo>
                    <a:pt x="257" y="74"/>
                  </a:lnTo>
                  <a:lnTo>
                    <a:pt x="264" y="73"/>
                  </a:lnTo>
                  <a:lnTo>
                    <a:pt x="264" y="73"/>
                  </a:lnTo>
                  <a:lnTo>
                    <a:pt x="268" y="74"/>
                  </a:lnTo>
                  <a:lnTo>
                    <a:pt x="269" y="75"/>
                  </a:lnTo>
                  <a:lnTo>
                    <a:pt x="270" y="78"/>
                  </a:lnTo>
                  <a:lnTo>
                    <a:pt x="270" y="78"/>
                  </a:lnTo>
                  <a:lnTo>
                    <a:pt x="270" y="75"/>
                  </a:lnTo>
                  <a:lnTo>
                    <a:pt x="269" y="73"/>
                  </a:lnTo>
                  <a:lnTo>
                    <a:pt x="265" y="69"/>
                  </a:lnTo>
                  <a:lnTo>
                    <a:pt x="265" y="69"/>
                  </a:lnTo>
                  <a:lnTo>
                    <a:pt x="262" y="67"/>
                  </a:lnTo>
                  <a:lnTo>
                    <a:pt x="257" y="65"/>
                  </a:lnTo>
                  <a:lnTo>
                    <a:pt x="257" y="65"/>
                  </a:lnTo>
                  <a:lnTo>
                    <a:pt x="240" y="63"/>
                  </a:lnTo>
                  <a:lnTo>
                    <a:pt x="240" y="63"/>
                  </a:lnTo>
                  <a:lnTo>
                    <a:pt x="223" y="63"/>
                  </a:lnTo>
                  <a:lnTo>
                    <a:pt x="213" y="64"/>
                  </a:lnTo>
                  <a:lnTo>
                    <a:pt x="202" y="65"/>
                  </a:lnTo>
                  <a:lnTo>
                    <a:pt x="202" y="65"/>
                  </a:lnTo>
                  <a:lnTo>
                    <a:pt x="187" y="69"/>
                  </a:lnTo>
                  <a:lnTo>
                    <a:pt x="160" y="76"/>
                  </a:lnTo>
                  <a:lnTo>
                    <a:pt x="160" y="76"/>
                  </a:lnTo>
                  <a:lnTo>
                    <a:pt x="129" y="86"/>
                  </a:lnTo>
                  <a:lnTo>
                    <a:pt x="95" y="96"/>
                  </a:lnTo>
                  <a:lnTo>
                    <a:pt x="95" y="96"/>
                  </a:lnTo>
                  <a:lnTo>
                    <a:pt x="79" y="98"/>
                  </a:lnTo>
                  <a:lnTo>
                    <a:pt x="67" y="99"/>
                  </a:lnTo>
                  <a:lnTo>
                    <a:pt x="56" y="101"/>
                  </a:lnTo>
                  <a:lnTo>
                    <a:pt x="56" y="101"/>
                  </a:lnTo>
                  <a:lnTo>
                    <a:pt x="52" y="101"/>
                  </a:lnTo>
                  <a:lnTo>
                    <a:pt x="52" y="101"/>
                  </a:lnTo>
                  <a:lnTo>
                    <a:pt x="43" y="101"/>
                  </a:lnTo>
                  <a:lnTo>
                    <a:pt x="43" y="101"/>
                  </a:lnTo>
                  <a:lnTo>
                    <a:pt x="37" y="101"/>
                  </a:lnTo>
                  <a:lnTo>
                    <a:pt x="37" y="101"/>
                  </a:lnTo>
                  <a:lnTo>
                    <a:pt x="29" y="99"/>
                  </a:lnTo>
                  <a:lnTo>
                    <a:pt x="29" y="99"/>
                  </a:lnTo>
                  <a:lnTo>
                    <a:pt x="22" y="98"/>
                  </a:lnTo>
                  <a:lnTo>
                    <a:pt x="22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6"/>
                  </a:lnTo>
                  <a:lnTo>
                    <a:pt x="20" y="96"/>
                  </a:lnTo>
                  <a:lnTo>
                    <a:pt x="22" y="87"/>
                  </a:lnTo>
                  <a:lnTo>
                    <a:pt x="22" y="87"/>
                  </a:lnTo>
                  <a:lnTo>
                    <a:pt x="26" y="81"/>
                  </a:lnTo>
                  <a:lnTo>
                    <a:pt x="30" y="74"/>
                  </a:lnTo>
                  <a:lnTo>
                    <a:pt x="30" y="74"/>
                  </a:lnTo>
                  <a:lnTo>
                    <a:pt x="37" y="68"/>
                  </a:lnTo>
                  <a:lnTo>
                    <a:pt x="43" y="63"/>
                  </a:lnTo>
                  <a:lnTo>
                    <a:pt x="55" y="54"/>
                  </a:lnTo>
                  <a:lnTo>
                    <a:pt x="55" y="54"/>
                  </a:lnTo>
                  <a:lnTo>
                    <a:pt x="72" y="46"/>
                  </a:lnTo>
                  <a:lnTo>
                    <a:pt x="80" y="41"/>
                  </a:lnTo>
                  <a:lnTo>
                    <a:pt x="80" y="41"/>
                  </a:lnTo>
                  <a:lnTo>
                    <a:pt x="97" y="31"/>
                  </a:lnTo>
                  <a:lnTo>
                    <a:pt x="112" y="22"/>
                  </a:lnTo>
                  <a:lnTo>
                    <a:pt x="124" y="11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908E079A-83FF-63CD-FA43-696ACF604D8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" y="2477"/>
              <a:ext cx="261" cy="122"/>
            </a:xfrm>
            <a:custGeom>
              <a:avLst/>
              <a:gdLst>
                <a:gd name="T0" fmla="*/ 77 w 261"/>
                <a:gd name="T1" fmla="*/ 0 h 122"/>
                <a:gd name="T2" fmla="*/ 51 w 261"/>
                <a:gd name="T3" fmla="*/ 23 h 122"/>
                <a:gd name="T4" fmla="*/ 27 w 261"/>
                <a:gd name="T5" fmla="*/ 51 h 122"/>
                <a:gd name="T6" fmla="*/ 21 w 261"/>
                <a:gd name="T7" fmla="*/ 59 h 122"/>
                <a:gd name="T8" fmla="*/ 16 w 261"/>
                <a:gd name="T9" fmla="*/ 65 h 122"/>
                <a:gd name="T10" fmla="*/ 13 w 261"/>
                <a:gd name="T11" fmla="*/ 69 h 122"/>
                <a:gd name="T12" fmla="*/ 11 w 261"/>
                <a:gd name="T13" fmla="*/ 71 h 122"/>
                <a:gd name="T14" fmla="*/ 9 w 261"/>
                <a:gd name="T15" fmla="*/ 74 h 122"/>
                <a:gd name="T16" fmla="*/ 5 w 261"/>
                <a:gd name="T17" fmla="*/ 81 h 122"/>
                <a:gd name="T18" fmla="*/ 2 w 261"/>
                <a:gd name="T19" fmla="*/ 88 h 122"/>
                <a:gd name="T20" fmla="*/ 0 w 261"/>
                <a:gd name="T21" fmla="*/ 99 h 122"/>
                <a:gd name="T22" fmla="*/ 2 w 261"/>
                <a:gd name="T23" fmla="*/ 107 h 122"/>
                <a:gd name="T24" fmla="*/ 5 w 261"/>
                <a:gd name="T25" fmla="*/ 113 h 122"/>
                <a:gd name="T26" fmla="*/ 17 w 261"/>
                <a:gd name="T27" fmla="*/ 120 h 122"/>
                <a:gd name="T28" fmla="*/ 22 w 261"/>
                <a:gd name="T29" fmla="*/ 121 h 122"/>
                <a:gd name="T30" fmla="*/ 27 w 261"/>
                <a:gd name="T31" fmla="*/ 122 h 122"/>
                <a:gd name="T32" fmla="*/ 47 w 261"/>
                <a:gd name="T33" fmla="*/ 122 h 122"/>
                <a:gd name="T34" fmla="*/ 55 w 261"/>
                <a:gd name="T35" fmla="*/ 121 h 122"/>
                <a:gd name="T36" fmla="*/ 71 w 261"/>
                <a:gd name="T37" fmla="*/ 116 h 122"/>
                <a:gd name="T38" fmla="*/ 77 w 261"/>
                <a:gd name="T39" fmla="*/ 114 h 122"/>
                <a:gd name="T40" fmla="*/ 85 w 261"/>
                <a:gd name="T41" fmla="*/ 108 h 122"/>
                <a:gd name="T42" fmla="*/ 89 w 261"/>
                <a:gd name="T43" fmla="*/ 105 h 122"/>
                <a:gd name="T44" fmla="*/ 96 w 261"/>
                <a:gd name="T45" fmla="*/ 97 h 122"/>
                <a:gd name="T46" fmla="*/ 112 w 261"/>
                <a:gd name="T47" fmla="*/ 77 h 122"/>
                <a:gd name="T48" fmla="*/ 133 w 261"/>
                <a:gd name="T49" fmla="*/ 57 h 122"/>
                <a:gd name="T50" fmla="*/ 145 w 261"/>
                <a:gd name="T51" fmla="*/ 49 h 122"/>
                <a:gd name="T52" fmla="*/ 156 w 261"/>
                <a:gd name="T53" fmla="*/ 45 h 122"/>
                <a:gd name="T54" fmla="*/ 181 w 261"/>
                <a:gd name="T55" fmla="*/ 36 h 122"/>
                <a:gd name="T56" fmla="*/ 196 w 261"/>
                <a:gd name="T57" fmla="*/ 31 h 122"/>
                <a:gd name="T58" fmla="*/ 231 w 261"/>
                <a:gd name="T59" fmla="*/ 22 h 122"/>
                <a:gd name="T60" fmla="*/ 261 w 261"/>
                <a:gd name="T61" fmla="*/ 5 h 122"/>
                <a:gd name="T62" fmla="*/ 227 w 261"/>
                <a:gd name="T63" fmla="*/ 7 h 122"/>
                <a:gd name="T64" fmla="*/ 191 w 261"/>
                <a:gd name="T65" fmla="*/ 13 h 122"/>
                <a:gd name="T66" fmla="*/ 175 w 261"/>
                <a:gd name="T67" fmla="*/ 17 h 122"/>
                <a:gd name="T68" fmla="*/ 148 w 261"/>
                <a:gd name="T69" fmla="*/ 26 h 122"/>
                <a:gd name="T70" fmla="*/ 135 w 261"/>
                <a:gd name="T71" fmla="*/ 32 h 122"/>
                <a:gd name="T72" fmla="*/ 122 w 261"/>
                <a:gd name="T73" fmla="*/ 42 h 122"/>
                <a:gd name="T74" fmla="*/ 108 w 261"/>
                <a:gd name="T75" fmla="*/ 53 h 122"/>
                <a:gd name="T76" fmla="*/ 97 w 261"/>
                <a:gd name="T77" fmla="*/ 65 h 122"/>
                <a:gd name="T78" fmla="*/ 83 w 261"/>
                <a:gd name="T79" fmla="*/ 85 h 122"/>
                <a:gd name="T80" fmla="*/ 76 w 261"/>
                <a:gd name="T81" fmla="*/ 91 h 122"/>
                <a:gd name="T82" fmla="*/ 68 w 261"/>
                <a:gd name="T83" fmla="*/ 97 h 122"/>
                <a:gd name="T84" fmla="*/ 57 w 261"/>
                <a:gd name="T85" fmla="*/ 100 h 122"/>
                <a:gd name="T86" fmla="*/ 44 w 261"/>
                <a:gd name="T87" fmla="*/ 104 h 122"/>
                <a:gd name="T88" fmla="*/ 37 w 261"/>
                <a:gd name="T89" fmla="*/ 104 h 122"/>
                <a:gd name="T90" fmla="*/ 30 w 261"/>
                <a:gd name="T91" fmla="*/ 103 h 122"/>
                <a:gd name="T92" fmla="*/ 20 w 261"/>
                <a:gd name="T93" fmla="*/ 100 h 122"/>
                <a:gd name="T94" fmla="*/ 20 w 261"/>
                <a:gd name="T95" fmla="*/ 98 h 122"/>
                <a:gd name="T96" fmla="*/ 20 w 261"/>
                <a:gd name="T97" fmla="*/ 94 h 122"/>
                <a:gd name="T98" fmla="*/ 22 w 261"/>
                <a:gd name="T99" fmla="*/ 90 h 122"/>
                <a:gd name="T100" fmla="*/ 25 w 261"/>
                <a:gd name="T101" fmla="*/ 85 h 122"/>
                <a:gd name="T102" fmla="*/ 42 w 261"/>
                <a:gd name="T103" fmla="*/ 62 h 122"/>
                <a:gd name="T104" fmla="*/ 62 w 261"/>
                <a:gd name="T105" fmla="*/ 30 h 122"/>
                <a:gd name="T106" fmla="*/ 77 w 261"/>
                <a:gd name="T10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61" h="122">
                  <a:moveTo>
                    <a:pt x="77" y="0"/>
                  </a:moveTo>
                  <a:lnTo>
                    <a:pt x="77" y="0"/>
                  </a:lnTo>
                  <a:lnTo>
                    <a:pt x="63" y="11"/>
                  </a:lnTo>
                  <a:lnTo>
                    <a:pt x="51" y="23"/>
                  </a:lnTo>
                  <a:lnTo>
                    <a:pt x="39" y="35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16" y="65"/>
                  </a:lnTo>
                  <a:lnTo>
                    <a:pt x="16" y="65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9" y="74"/>
                  </a:lnTo>
                  <a:lnTo>
                    <a:pt x="9" y="74"/>
                  </a:lnTo>
                  <a:lnTo>
                    <a:pt x="5" y="81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0" y="93"/>
                  </a:lnTo>
                  <a:lnTo>
                    <a:pt x="0" y="99"/>
                  </a:lnTo>
                  <a:lnTo>
                    <a:pt x="0" y="99"/>
                  </a:lnTo>
                  <a:lnTo>
                    <a:pt x="2" y="107"/>
                  </a:lnTo>
                  <a:lnTo>
                    <a:pt x="5" y="113"/>
                  </a:lnTo>
                  <a:lnTo>
                    <a:pt x="5" y="113"/>
                  </a:lnTo>
                  <a:lnTo>
                    <a:pt x="11" y="117"/>
                  </a:lnTo>
                  <a:lnTo>
                    <a:pt x="17" y="120"/>
                  </a:lnTo>
                  <a:lnTo>
                    <a:pt x="17" y="120"/>
                  </a:lnTo>
                  <a:lnTo>
                    <a:pt x="22" y="121"/>
                  </a:lnTo>
                  <a:lnTo>
                    <a:pt x="27" y="122"/>
                  </a:lnTo>
                  <a:lnTo>
                    <a:pt x="27" y="122"/>
                  </a:lnTo>
                  <a:lnTo>
                    <a:pt x="37" y="122"/>
                  </a:lnTo>
                  <a:lnTo>
                    <a:pt x="47" y="122"/>
                  </a:lnTo>
                  <a:lnTo>
                    <a:pt x="47" y="122"/>
                  </a:lnTo>
                  <a:lnTo>
                    <a:pt x="55" y="121"/>
                  </a:lnTo>
                  <a:lnTo>
                    <a:pt x="63" y="119"/>
                  </a:lnTo>
                  <a:lnTo>
                    <a:pt x="71" y="116"/>
                  </a:lnTo>
                  <a:lnTo>
                    <a:pt x="77" y="114"/>
                  </a:lnTo>
                  <a:lnTo>
                    <a:pt x="77" y="114"/>
                  </a:lnTo>
                  <a:lnTo>
                    <a:pt x="85" y="108"/>
                  </a:lnTo>
                  <a:lnTo>
                    <a:pt x="85" y="108"/>
                  </a:lnTo>
                  <a:lnTo>
                    <a:pt x="89" y="105"/>
                  </a:lnTo>
                  <a:lnTo>
                    <a:pt x="89" y="105"/>
                  </a:lnTo>
                  <a:lnTo>
                    <a:pt x="96" y="97"/>
                  </a:lnTo>
                  <a:lnTo>
                    <a:pt x="96" y="97"/>
                  </a:lnTo>
                  <a:lnTo>
                    <a:pt x="112" y="77"/>
                  </a:lnTo>
                  <a:lnTo>
                    <a:pt x="112" y="77"/>
                  </a:lnTo>
                  <a:lnTo>
                    <a:pt x="122" y="66"/>
                  </a:lnTo>
                  <a:lnTo>
                    <a:pt x="133" y="57"/>
                  </a:lnTo>
                  <a:lnTo>
                    <a:pt x="133" y="57"/>
                  </a:lnTo>
                  <a:lnTo>
                    <a:pt x="145" y="49"/>
                  </a:lnTo>
                  <a:lnTo>
                    <a:pt x="156" y="45"/>
                  </a:lnTo>
                  <a:lnTo>
                    <a:pt x="156" y="45"/>
                  </a:lnTo>
                  <a:lnTo>
                    <a:pt x="169" y="39"/>
                  </a:lnTo>
                  <a:lnTo>
                    <a:pt x="181" y="36"/>
                  </a:lnTo>
                  <a:lnTo>
                    <a:pt x="196" y="31"/>
                  </a:lnTo>
                  <a:lnTo>
                    <a:pt x="196" y="31"/>
                  </a:lnTo>
                  <a:lnTo>
                    <a:pt x="215" y="26"/>
                  </a:lnTo>
                  <a:lnTo>
                    <a:pt x="231" y="22"/>
                  </a:lnTo>
                  <a:lnTo>
                    <a:pt x="245" y="14"/>
                  </a:lnTo>
                  <a:lnTo>
                    <a:pt x="261" y="5"/>
                  </a:lnTo>
                  <a:lnTo>
                    <a:pt x="261" y="5"/>
                  </a:lnTo>
                  <a:lnTo>
                    <a:pt x="227" y="7"/>
                  </a:lnTo>
                  <a:lnTo>
                    <a:pt x="211" y="9"/>
                  </a:lnTo>
                  <a:lnTo>
                    <a:pt x="191" y="13"/>
                  </a:lnTo>
                  <a:lnTo>
                    <a:pt x="191" y="13"/>
                  </a:lnTo>
                  <a:lnTo>
                    <a:pt x="175" y="17"/>
                  </a:lnTo>
                  <a:lnTo>
                    <a:pt x="163" y="22"/>
                  </a:lnTo>
                  <a:lnTo>
                    <a:pt x="148" y="26"/>
                  </a:lnTo>
                  <a:lnTo>
                    <a:pt x="148" y="26"/>
                  </a:lnTo>
                  <a:lnTo>
                    <a:pt x="135" y="32"/>
                  </a:lnTo>
                  <a:lnTo>
                    <a:pt x="122" y="42"/>
                  </a:lnTo>
                  <a:lnTo>
                    <a:pt x="122" y="42"/>
                  </a:lnTo>
                  <a:lnTo>
                    <a:pt x="108" y="53"/>
                  </a:lnTo>
                  <a:lnTo>
                    <a:pt x="108" y="53"/>
                  </a:lnTo>
                  <a:lnTo>
                    <a:pt x="97" y="65"/>
                  </a:lnTo>
                  <a:lnTo>
                    <a:pt x="97" y="65"/>
                  </a:lnTo>
                  <a:lnTo>
                    <a:pt x="83" y="85"/>
                  </a:lnTo>
                  <a:lnTo>
                    <a:pt x="83" y="85"/>
                  </a:lnTo>
                  <a:lnTo>
                    <a:pt x="76" y="91"/>
                  </a:lnTo>
                  <a:lnTo>
                    <a:pt x="76" y="91"/>
                  </a:lnTo>
                  <a:lnTo>
                    <a:pt x="74" y="93"/>
                  </a:lnTo>
                  <a:lnTo>
                    <a:pt x="68" y="97"/>
                  </a:lnTo>
                  <a:lnTo>
                    <a:pt x="68" y="97"/>
                  </a:lnTo>
                  <a:lnTo>
                    <a:pt x="57" y="100"/>
                  </a:lnTo>
                  <a:lnTo>
                    <a:pt x="51" y="103"/>
                  </a:lnTo>
                  <a:lnTo>
                    <a:pt x="44" y="104"/>
                  </a:lnTo>
                  <a:lnTo>
                    <a:pt x="44" y="104"/>
                  </a:lnTo>
                  <a:lnTo>
                    <a:pt x="37" y="104"/>
                  </a:lnTo>
                  <a:lnTo>
                    <a:pt x="30" y="103"/>
                  </a:lnTo>
                  <a:lnTo>
                    <a:pt x="30" y="103"/>
                  </a:lnTo>
                  <a:lnTo>
                    <a:pt x="22" y="102"/>
                  </a:lnTo>
                  <a:lnTo>
                    <a:pt x="20" y="100"/>
                  </a:lnTo>
                  <a:lnTo>
                    <a:pt x="20" y="100"/>
                  </a:lnTo>
                  <a:lnTo>
                    <a:pt x="20" y="98"/>
                  </a:lnTo>
                  <a:lnTo>
                    <a:pt x="20" y="98"/>
                  </a:lnTo>
                  <a:lnTo>
                    <a:pt x="20" y="94"/>
                  </a:lnTo>
                  <a:lnTo>
                    <a:pt x="20" y="94"/>
                  </a:lnTo>
                  <a:lnTo>
                    <a:pt x="22" y="90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54" y="46"/>
                  </a:lnTo>
                  <a:lnTo>
                    <a:pt x="62" y="30"/>
                  </a:lnTo>
                  <a:lnTo>
                    <a:pt x="70" y="15"/>
                  </a:lnTo>
                  <a:lnTo>
                    <a:pt x="77" y="0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788ABF2B-84A6-01F6-3EC6-58D6EFFE1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1" y="1968"/>
              <a:ext cx="382" cy="162"/>
            </a:xfrm>
            <a:custGeom>
              <a:avLst/>
              <a:gdLst>
                <a:gd name="T0" fmla="*/ 0 w 382"/>
                <a:gd name="T1" fmla="*/ 1 h 162"/>
                <a:gd name="T2" fmla="*/ 48 w 382"/>
                <a:gd name="T3" fmla="*/ 20 h 162"/>
                <a:gd name="T4" fmla="*/ 66 w 382"/>
                <a:gd name="T5" fmla="*/ 26 h 162"/>
                <a:gd name="T6" fmla="*/ 95 w 382"/>
                <a:gd name="T7" fmla="*/ 33 h 162"/>
                <a:gd name="T8" fmla="*/ 178 w 382"/>
                <a:gd name="T9" fmla="*/ 57 h 162"/>
                <a:gd name="T10" fmla="*/ 232 w 382"/>
                <a:gd name="T11" fmla="*/ 73 h 162"/>
                <a:gd name="T12" fmla="*/ 278 w 382"/>
                <a:gd name="T13" fmla="*/ 86 h 162"/>
                <a:gd name="T14" fmla="*/ 318 w 382"/>
                <a:gd name="T15" fmla="*/ 99 h 162"/>
                <a:gd name="T16" fmla="*/ 344 w 382"/>
                <a:gd name="T17" fmla="*/ 109 h 162"/>
                <a:gd name="T18" fmla="*/ 351 w 382"/>
                <a:gd name="T19" fmla="*/ 114 h 162"/>
                <a:gd name="T20" fmla="*/ 359 w 382"/>
                <a:gd name="T21" fmla="*/ 123 h 162"/>
                <a:gd name="T22" fmla="*/ 363 w 382"/>
                <a:gd name="T23" fmla="*/ 131 h 162"/>
                <a:gd name="T24" fmla="*/ 364 w 382"/>
                <a:gd name="T25" fmla="*/ 137 h 162"/>
                <a:gd name="T26" fmla="*/ 363 w 382"/>
                <a:gd name="T27" fmla="*/ 141 h 162"/>
                <a:gd name="T28" fmla="*/ 361 w 382"/>
                <a:gd name="T29" fmla="*/ 142 h 162"/>
                <a:gd name="T30" fmla="*/ 360 w 382"/>
                <a:gd name="T31" fmla="*/ 142 h 162"/>
                <a:gd name="T32" fmla="*/ 354 w 382"/>
                <a:gd name="T33" fmla="*/ 145 h 162"/>
                <a:gd name="T34" fmla="*/ 338 w 382"/>
                <a:gd name="T35" fmla="*/ 146 h 162"/>
                <a:gd name="T36" fmla="*/ 331 w 382"/>
                <a:gd name="T37" fmla="*/ 146 h 162"/>
                <a:gd name="T38" fmla="*/ 317 w 382"/>
                <a:gd name="T39" fmla="*/ 142 h 162"/>
                <a:gd name="T40" fmla="*/ 308 w 382"/>
                <a:gd name="T41" fmla="*/ 139 h 162"/>
                <a:gd name="T42" fmla="*/ 320 w 382"/>
                <a:gd name="T43" fmla="*/ 152 h 162"/>
                <a:gd name="T44" fmla="*/ 336 w 382"/>
                <a:gd name="T45" fmla="*/ 159 h 162"/>
                <a:gd name="T46" fmla="*/ 346 w 382"/>
                <a:gd name="T47" fmla="*/ 162 h 162"/>
                <a:gd name="T48" fmla="*/ 355 w 382"/>
                <a:gd name="T49" fmla="*/ 162 h 162"/>
                <a:gd name="T50" fmla="*/ 366 w 382"/>
                <a:gd name="T51" fmla="*/ 160 h 162"/>
                <a:gd name="T52" fmla="*/ 370 w 382"/>
                <a:gd name="T53" fmla="*/ 159 h 162"/>
                <a:gd name="T54" fmla="*/ 375 w 382"/>
                <a:gd name="T55" fmla="*/ 156 h 162"/>
                <a:gd name="T56" fmla="*/ 380 w 382"/>
                <a:gd name="T57" fmla="*/ 148 h 162"/>
                <a:gd name="T58" fmla="*/ 382 w 382"/>
                <a:gd name="T59" fmla="*/ 145 h 162"/>
                <a:gd name="T60" fmla="*/ 382 w 382"/>
                <a:gd name="T61" fmla="*/ 134 h 162"/>
                <a:gd name="T62" fmla="*/ 381 w 382"/>
                <a:gd name="T63" fmla="*/ 126 h 162"/>
                <a:gd name="T64" fmla="*/ 375 w 382"/>
                <a:gd name="T65" fmla="*/ 113 h 162"/>
                <a:gd name="T66" fmla="*/ 363 w 382"/>
                <a:gd name="T67" fmla="*/ 100 h 162"/>
                <a:gd name="T68" fmla="*/ 354 w 382"/>
                <a:gd name="T69" fmla="*/ 94 h 162"/>
                <a:gd name="T70" fmla="*/ 335 w 382"/>
                <a:gd name="T71" fmla="*/ 84 h 162"/>
                <a:gd name="T72" fmla="*/ 324 w 382"/>
                <a:gd name="T73" fmla="*/ 80 h 162"/>
                <a:gd name="T74" fmla="*/ 283 w 382"/>
                <a:gd name="T75" fmla="*/ 68 h 162"/>
                <a:gd name="T76" fmla="*/ 237 w 382"/>
                <a:gd name="T77" fmla="*/ 55 h 162"/>
                <a:gd name="T78" fmla="*/ 183 w 382"/>
                <a:gd name="T79" fmla="*/ 39 h 162"/>
                <a:gd name="T80" fmla="*/ 100 w 382"/>
                <a:gd name="T81" fmla="*/ 15 h 162"/>
                <a:gd name="T82" fmla="*/ 71 w 382"/>
                <a:gd name="T83" fmla="*/ 6 h 162"/>
                <a:gd name="T84" fmla="*/ 34 w 382"/>
                <a:gd name="T85" fmla="*/ 0 h 162"/>
                <a:gd name="T86" fmla="*/ 0 w 382"/>
                <a:gd name="T87" fmla="*/ 1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82" h="162">
                  <a:moveTo>
                    <a:pt x="0" y="1"/>
                  </a:moveTo>
                  <a:lnTo>
                    <a:pt x="0" y="1"/>
                  </a:lnTo>
                  <a:lnTo>
                    <a:pt x="32" y="15"/>
                  </a:lnTo>
                  <a:lnTo>
                    <a:pt x="48" y="20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95" y="33"/>
                  </a:lnTo>
                  <a:lnTo>
                    <a:pt x="95" y="33"/>
                  </a:lnTo>
                  <a:lnTo>
                    <a:pt x="178" y="57"/>
                  </a:lnTo>
                  <a:lnTo>
                    <a:pt x="178" y="57"/>
                  </a:lnTo>
                  <a:lnTo>
                    <a:pt x="232" y="73"/>
                  </a:lnTo>
                  <a:lnTo>
                    <a:pt x="232" y="73"/>
                  </a:lnTo>
                  <a:lnTo>
                    <a:pt x="278" y="86"/>
                  </a:lnTo>
                  <a:lnTo>
                    <a:pt x="278" y="86"/>
                  </a:lnTo>
                  <a:lnTo>
                    <a:pt x="318" y="99"/>
                  </a:lnTo>
                  <a:lnTo>
                    <a:pt x="318" y="99"/>
                  </a:lnTo>
                  <a:lnTo>
                    <a:pt x="337" y="106"/>
                  </a:lnTo>
                  <a:lnTo>
                    <a:pt x="344" y="109"/>
                  </a:lnTo>
                  <a:lnTo>
                    <a:pt x="351" y="114"/>
                  </a:lnTo>
                  <a:lnTo>
                    <a:pt x="351" y="114"/>
                  </a:lnTo>
                  <a:lnTo>
                    <a:pt x="355" y="119"/>
                  </a:lnTo>
                  <a:lnTo>
                    <a:pt x="359" y="123"/>
                  </a:lnTo>
                  <a:lnTo>
                    <a:pt x="361" y="128"/>
                  </a:lnTo>
                  <a:lnTo>
                    <a:pt x="363" y="131"/>
                  </a:lnTo>
                  <a:lnTo>
                    <a:pt x="363" y="131"/>
                  </a:lnTo>
                  <a:lnTo>
                    <a:pt x="364" y="137"/>
                  </a:lnTo>
                  <a:lnTo>
                    <a:pt x="363" y="141"/>
                  </a:lnTo>
                  <a:lnTo>
                    <a:pt x="363" y="141"/>
                  </a:lnTo>
                  <a:lnTo>
                    <a:pt x="361" y="142"/>
                  </a:lnTo>
                  <a:lnTo>
                    <a:pt x="361" y="142"/>
                  </a:lnTo>
                  <a:lnTo>
                    <a:pt x="360" y="142"/>
                  </a:lnTo>
                  <a:lnTo>
                    <a:pt x="360" y="142"/>
                  </a:lnTo>
                  <a:lnTo>
                    <a:pt x="354" y="145"/>
                  </a:lnTo>
                  <a:lnTo>
                    <a:pt x="354" y="145"/>
                  </a:lnTo>
                  <a:lnTo>
                    <a:pt x="346" y="146"/>
                  </a:lnTo>
                  <a:lnTo>
                    <a:pt x="338" y="146"/>
                  </a:lnTo>
                  <a:lnTo>
                    <a:pt x="338" y="146"/>
                  </a:lnTo>
                  <a:lnTo>
                    <a:pt x="331" y="146"/>
                  </a:lnTo>
                  <a:lnTo>
                    <a:pt x="324" y="145"/>
                  </a:lnTo>
                  <a:lnTo>
                    <a:pt x="317" y="142"/>
                  </a:lnTo>
                  <a:lnTo>
                    <a:pt x="308" y="139"/>
                  </a:lnTo>
                  <a:lnTo>
                    <a:pt x="308" y="139"/>
                  </a:lnTo>
                  <a:lnTo>
                    <a:pt x="314" y="146"/>
                  </a:lnTo>
                  <a:lnTo>
                    <a:pt x="320" y="152"/>
                  </a:lnTo>
                  <a:lnTo>
                    <a:pt x="329" y="156"/>
                  </a:lnTo>
                  <a:lnTo>
                    <a:pt x="336" y="159"/>
                  </a:lnTo>
                  <a:lnTo>
                    <a:pt x="336" y="159"/>
                  </a:lnTo>
                  <a:lnTo>
                    <a:pt x="346" y="162"/>
                  </a:lnTo>
                  <a:lnTo>
                    <a:pt x="355" y="162"/>
                  </a:lnTo>
                  <a:lnTo>
                    <a:pt x="355" y="162"/>
                  </a:lnTo>
                  <a:lnTo>
                    <a:pt x="360" y="162"/>
                  </a:lnTo>
                  <a:lnTo>
                    <a:pt x="366" y="160"/>
                  </a:lnTo>
                  <a:lnTo>
                    <a:pt x="366" y="160"/>
                  </a:lnTo>
                  <a:lnTo>
                    <a:pt x="370" y="159"/>
                  </a:lnTo>
                  <a:lnTo>
                    <a:pt x="375" y="156"/>
                  </a:lnTo>
                  <a:lnTo>
                    <a:pt x="375" y="156"/>
                  </a:lnTo>
                  <a:lnTo>
                    <a:pt x="377" y="153"/>
                  </a:lnTo>
                  <a:lnTo>
                    <a:pt x="380" y="148"/>
                  </a:lnTo>
                  <a:lnTo>
                    <a:pt x="380" y="148"/>
                  </a:lnTo>
                  <a:lnTo>
                    <a:pt x="382" y="145"/>
                  </a:lnTo>
                  <a:lnTo>
                    <a:pt x="382" y="139"/>
                  </a:lnTo>
                  <a:lnTo>
                    <a:pt x="382" y="134"/>
                  </a:lnTo>
                  <a:lnTo>
                    <a:pt x="381" y="126"/>
                  </a:lnTo>
                  <a:lnTo>
                    <a:pt x="381" y="126"/>
                  </a:lnTo>
                  <a:lnTo>
                    <a:pt x="378" y="120"/>
                  </a:lnTo>
                  <a:lnTo>
                    <a:pt x="375" y="113"/>
                  </a:lnTo>
                  <a:lnTo>
                    <a:pt x="370" y="106"/>
                  </a:lnTo>
                  <a:lnTo>
                    <a:pt x="363" y="100"/>
                  </a:lnTo>
                  <a:lnTo>
                    <a:pt x="363" y="100"/>
                  </a:lnTo>
                  <a:lnTo>
                    <a:pt x="354" y="94"/>
                  </a:lnTo>
                  <a:lnTo>
                    <a:pt x="344" y="89"/>
                  </a:lnTo>
                  <a:lnTo>
                    <a:pt x="335" y="84"/>
                  </a:lnTo>
                  <a:lnTo>
                    <a:pt x="324" y="80"/>
                  </a:lnTo>
                  <a:lnTo>
                    <a:pt x="324" y="80"/>
                  </a:lnTo>
                  <a:lnTo>
                    <a:pt x="283" y="68"/>
                  </a:lnTo>
                  <a:lnTo>
                    <a:pt x="283" y="68"/>
                  </a:lnTo>
                  <a:lnTo>
                    <a:pt x="237" y="55"/>
                  </a:lnTo>
                  <a:lnTo>
                    <a:pt x="237" y="55"/>
                  </a:lnTo>
                  <a:lnTo>
                    <a:pt x="183" y="39"/>
                  </a:lnTo>
                  <a:lnTo>
                    <a:pt x="183" y="39"/>
                  </a:lnTo>
                  <a:lnTo>
                    <a:pt x="100" y="15"/>
                  </a:lnTo>
                  <a:lnTo>
                    <a:pt x="100" y="15"/>
                  </a:lnTo>
                  <a:lnTo>
                    <a:pt x="71" y="6"/>
                  </a:lnTo>
                  <a:lnTo>
                    <a:pt x="71" y="6"/>
                  </a:lnTo>
                  <a:lnTo>
                    <a:pt x="51" y="3"/>
                  </a:lnTo>
                  <a:lnTo>
                    <a:pt x="34" y="0"/>
                  </a:lnTo>
                  <a:lnTo>
                    <a:pt x="17" y="0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D0692E9D-9D49-BFC3-39B7-578408E2A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231" y="2037"/>
              <a:ext cx="312" cy="148"/>
            </a:xfrm>
            <a:custGeom>
              <a:avLst/>
              <a:gdLst>
                <a:gd name="T0" fmla="*/ 3 w 312"/>
                <a:gd name="T1" fmla="*/ 4 h 148"/>
                <a:gd name="T2" fmla="*/ 50 w 312"/>
                <a:gd name="T3" fmla="*/ 19 h 148"/>
                <a:gd name="T4" fmla="*/ 69 w 312"/>
                <a:gd name="T5" fmla="*/ 22 h 148"/>
                <a:gd name="T6" fmla="*/ 98 w 312"/>
                <a:gd name="T7" fmla="*/ 28 h 148"/>
                <a:gd name="T8" fmla="*/ 161 w 312"/>
                <a:gd name="T9" fmla="*/ 44 h 148"/>
                <a:gd name="T10" fmla="*/ 198 w 312"/>
                <a:gd name="T11" fmla="*/ 56 h 148"/>
                <a:gd name="T12" fmla="*/ 233 w 312"/>
                <a:gd name="T13" fmla="*/ 70 h 148"/>
                <a:gd name="T14" fmla="*/ 250 w 312"/>
                <a:gd name="T15" fmla="*/ 77 h 148"/>
                <a:gd name="T16" fmla="*/ 264 w 312"/>
                <a:gd name="T17" fmla="*/ 84 h 148"/>
                <a:gd name="T18" fmla="*/ 285 w 312"/>
                <a:gd name="T19" fmla="*/ 98 h 148"/>
                <a:gd name="T20" fmla="*/ 290 w 312"/>
                <a:gd name="T21" fmla="*/ 105 h 148"/>
                <a:gd name="T22" fmla="*/ 292 w 312"/>
                <a:gd name="T23" fmla="*/ 111 h 148"/>
                <a:gd name="T24" fmla="*/ 292 w 312"/>
                <a:gd name="T25" fmla="*/ 116 h 148"/>
                <a:gd name="T26" fmla="*/ 292 w 312"/>
                <a:gd name="T27" fmla="*/ 119 h 148"/>
                <a:gd name="T28" fmla="*/ 290 w 312"/>
                <a:gd name="T29" fmla="*/ 124 h 148"/>
                <a:gd name="T30" fmla="*/ 286 w 312"/>
                <a:gd name="T31" fmla="*/ 128 h 148"/>
                <a:gd name="T32" fmla="*/ 281 w 312"/>
                <a:gd name="T33" fmla="*/ 129 h 148"/>
                <a:gd name="T34" fmla="*/ 277 w 312"/>
                <a:gd name="T35" fmla="*/ 129 h 148"/>
                <a:gd name="T36" fmla="*/ 271 w 312"/>
                <a:gd name="T37" fmla="*/ 128 h 148"/>
                <a:gd name="T38" fmla="*/ 241 w 312"/>
                <a:gd name="T39" fmla="*/ 119 h 148"/>
                <a:gd name="T40" fmla="*/ 111 w 312"/>
                <a:gd name="T41" fmla="*/ 83 h 148"/>
                <a:gd name="T42" fmla="*/ 69 w 312"/>
                <a:gd name="T43" fmla="*/ 71 h 148"/>
                <a:gd name="T44" fmla="*/ 33 w 312"/>
                <a:gd name="T45" fmla="*/ 62 h 148"/>
                <a:gd name="T46" fmla="*/ 0 w 312"/>
                <a:gd name="T47" fmla="*/ 60 h 148"/>
                <a:gd name="T48" fmla="*/ 15 w 312"/>
                <a:gd name="T49" fmla="*/ 68 h 148"/>
                <a:gd name="T50" fmla="*/ 45 w 312"/>
                <a:gd name="T51" fmla="*/ 83 h 148"/>
                <a:gd name="T52" fmla="*/ 65 w 312"/>
                <a:gd name="T53" fmla="*/ 89 h 148"/>
                <a:gd name="T54" fmla="*/ 106 w 312"/>
                <a:gd name="T55" fmla="*/ 101 h 148"/>
                <a:gd name="T56" fmla="*/ 235 w 312"/>
                <a:gd name="T57" fmla="*/ 138 h 148"/>
                <a:gd name="T58" fmla="*/ 266 w 312"/>
                <a:gd name="T59" fmla="*/ 146 h 148"/>
                <a:gd name="T60" fmla="*/ 281 w 312"/>
                <a:gd name="T61" fmla="*/ 148 h 148"/>
                <a:gd name="T62" fmla="*/ 290 w 312"/>
                <a:gd name="T63" fmla="*/ 147 h 148"/>
                <a:gd name="T64" fmla="*/ 297 w 312"/>
                <a:gd name="T65" fmla="*/ 144 h 148"/>
                <a:gd name="T66" fmla="*/ 307 w 312"/>
                <a:gd name="T67" fmla="*/ 133 h 148"/>
                <a:gd name="T68" fmla="*/ 311 w 312"/>
                <a:gd name="T69" fmla="*/ 124 h 148"/>
                <a:gd name="T70" fmla="*/ 312 w 312"/>
                <a:gd name="T71" fmla="*/ 117 h 148"/>
                <a:gd name="T72" fmla="*/ 312 w 312"/>
                <a:gd name="T73" fmla="*/ 115 h 148"/>
                <a:gd name="T74" fmla="*/ 311 w 312"/>
                <a:gd name="T75" fmla="*/ 107 h 148"/>
                <a:gd name="T76" fmla="*/ 309 w 312"/>
                <a:gd name="T77" fmla="*/ 102 h 148"/>
                <a:gd name="T78" fmla="*/ 307 w 312"/>
                <a:gd name="T79" fmla="*/ 96 h 148"/>
                <a:gd name="T80" fmla="*/ 300 w 312"/>
                <a:gd name="T81" fmla="*/ 85 h 148"/>
                <a:gd name="T82" fmla="*/ 294 w 312"/>
                <a:gd name="T83" fmla="*/ 81 h 148"/>
                <a:gd name="T84" fmla="*/ 273 w 312"/>
                <a:gd name="T85" fmla="*/ 67 h 148"/>
                <a:gd name="T86" fmla="*/ 257 w 312"/>
                <a:gd name="T87" fmla="*/ 60 h 148"/>
                <a:gd name="T88" fmla="*/ 240 w 312"/>
                <a:gd name="T89" fmla="*/ 53 h 148"/>
                <a:gd name="T90" fmla="*/ 204 w 312"/>
                <a:gd name="T91" fmla="*/ 38 h 148"/>
                <a:gd name="T92" fmla="*/ 166 w 312"/>
                <a:gd name="T93" fmla="*/ 26 h 148"/>
                <a:gd name="T94" fmla="*/ 102 w 312"/>
                <a:gd name="T95" fmla="*/ 10 h 148"/>
                <a:gd name="T96" fmla="*/ 73 w 312"/>
                <a:gd name="T97" fmla="*/ 4 h 148"/>
                <a:gd name="T98" fmla="*/ 54 w 312"/>
                <a:gd name="T99" fmla="*/ 2 h 148"/>
                <a:gd name="T100" fmla="*/ 20 w 312"/>
                <a:gd name="T101" fmla="*/ 2 h 148"/>
                <a:gd name="T102" fmla="*/ 3 w 312"/>
                <a:gd name="T103" fmla="*/ 4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2" h="148">
                  <a:moveTo>
                    <a:pt x="3" y="4"/>
                  </a:moveTo>
                  <a:lnTo>
                    <a:pt x="3" y="4"/>
                  </a:lnTo>
                  <a:lnTo>
                    <a:pt x="34" y="15"/>
                  </a:lnTo>
                  <a:lnTo>
                    <a:pt x="50" y="19"/>
                  </a:lnTo>
                  <a:lnTo>
                    <a:pt x="69" y="22"/>
                  </a:lnTo>
                  <a:lnTo>
                    <a:pt x="69" y="22"/>
                  </a:lnTo>
                  <a:lnTo>
                    <a:pt x="98" y="28"/>
                  </a:lnTo>
                  <a:lnTo>
                    <a:pt x="98" y="28"/>
                  </a:lnTo>
                  <a:lnTo>
                    <a:pt x="128" y="36"/>
                  </a:lnTo>
                  <a:lnTo>
                    <a:pt x="161" y="44"/>
                  </a:lnTo>
                  <a:lnTo>
                    <a:pt x="161" y="44"/>
                  </a:lnTo>
                  <a:lnTo>
                    <a:pt x="198" y="56"/>
                  </a:lnTo>
                  <a:lnTo>
                    <a:pt x="233" y="70"/>
                  </a:lnTo>
                  <a:lnTo>
                    <a:pt x="233" y="70"/>
                  </a:lnTo>
                  <a:lnTo>
                    <a:pt x="250" y="77"/>
                  </a:lnTo>
                  <a:lnTo>
                    <a:pt x="250" y="77"/>
                  </a:lnTo>
                  <a:lnTo>
                    <a:pt x="264" y="84"/>
                  </a:lnTo>
                  <a:lnTo>
                    <a:pt x="264" y="84"/>
                  </a:lnTo>
                  <a:lnTo>
                    <a:pt x="277" y="90"/>
                  </a:lnTo>
                  <a:lnTo>
                    <a:pt x="285" y="98"/>
                  </a:lnTo>
                  <a:lnTo>
                    <a:pt x="285" y="98"/>
                  </a:lnTo>
                  <a:lnTo>
                    <a:pt x="290" y="105"/>
                  </a:lnTo>
                  <a:lnTo>
                    <a:pt x="290" y="105"/>
                  </a:lnTo>
                  <a:lnTo>
                    <a:pt x="292" y="111"/>
                  </a:lnTo>
                  <a:lnTo>
                    <a:pt x="292" y="111"/>
                  </a:lnTo>
                  <a:lnTo>
                    <a:pt x="292" y="116"/>
                  </a:lnTo>
                  <a:lnTo>
                    <a:pt x="292" y="116"/>
                  </a:lnTo>
                  <a:lnTo>
                    <a:pt x="292" y="119"/>
                  </a:lnTo>
                  <a:lnTo>
                    <a:pt x="292" y="119"/>
                  </a:lnTo>
                  <a:lnTo>
                    <a:pt x="290" y="124"/>
                  </a:lnTo>
                  <a:lnTo>
                    <a:pt x="286" y="128"/>
                  </a:lnTo>
                  <a:lnTo>
                    <a:pt x="286" y="128"/>
                  </a:lnTo>
                  <a:lnTo>
                    <a:pt x="284" y="129"/>
                  </a:lnTo>
                  <a:lnTo>
                    <a:pt x="281" y="129"/>
                  </a:lnTo>
                  <a:lnTo>
                    <a:pt x="281" y="129"/>
                  </a:lnTo>
                  <a:lnTo>
                    <a:pt x="277" y="129"/>
                  </a:lnTo>
                  <a:lnTo>
                    <a:pt x="271" y="128"/>
                  </a:lnTo>
                  <a:lnTo>
                    <a:pt x="271" y="128"/>
                  </a:lnTo>
                  <a:lnTo>
                    <a:pt x="241" y="119"/>
                  </a:lnTo>
                  <a:lnTo>
                    <a:pt x="241" y="119"/>
                  </a:lnTo>
                  <a:lnTo>
                    <a:pt x="111" y="83"/>
                  </a:lnTo>
                  <a:lnTo>
                    <a:pt x="111" y="83"/>
                  </a:lnTo>
                  <a:lnTo>
                    <a:pt x="69" y="71"/>
                  </a:lnTo>
                  <a:lnTo>
                    <a:pt x="69" y="71"/>
                  </a:lnTo>
                  <a:lnTo>
                    <a:pt x="50" y="66"/>
                  </a:lnTo>
                  <a:lnTo>
                    <a:pt x="33" y="62"/>
                  </a:lnTo>
                  <a:lnTo>
                    <a:pt x="17" y="61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5" y="68"/>
                  </a:lnTo>
                  <a:lnTo>
                    <a:pt x="29" y="76"/>
                  </a:lnTo>
                  <a:lnTo>
                    <a:pt x="45" y="83"/>
                  </a:lnTo>
                  <a:lnTo>
                    <a:pt x="65" y="89"/>
                  </a:lnTo>
                  <a:lnTo>
                    <a:pt x="65" y="89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235" y="138"/>
                  </a:lnTo>
                  <a:lnTo>
                    <a:pt x="235" y="138"/>
                  </a:lnTo>
                  <a:lnTo>
                    <a:pt x="266" y="146"/>
                  </a:lnTo>
                  <a:lnTo>
                    <a:pt x="266" y="146"/>
                  </a:lnTo>
                  <a:lnTo>
                    <a:pt x="273" y="147"/>
                  </a:lnTo>
                  <a:lnTo>
                    <a:pt x="281" y="148"/>
                  </a:lnTo>
                  <a:lnTo>
                    <a:pt x="281" y="148"/>
                  </a:lnTo>
                  <a:lnTo>
                    <a:pt x="290" y="147"/>
                  </a:lnTo>
                  <a:lnTo>
                    <a:pt x="297" y="144"/>
                  </a:lnTo>
                  <a:lnTo>
                    <a:pt x="297" y="144"/>
                  </a:lnTo>
                  <a:lnTo>
                    <a:pt x="303" y="139"/>
                  </a:lnTo>
                  <a:lnTo>
                    <a:pt x="307" y="133"/>
                  </a:lnTo>
                  <a:lnTo>
                    <a:pt x="307" y="133"/>
                  </a:lnTo>
                  <a:lnTo>
                    <a:pt x="311" y="124"/>
                  </a:lnTo>
                  <a:lnTo>
                    <a:pt x="311" y="124"/>
                  </a:lnTo>
                  <a:lnTo>
                    <a:pt x="312" y="117"/>
                  </a:lnTo>
                  <a:lnTo>
                    <a:pt x="312" y="117"/>
                  </a:lnTo>
                  <a:lnTo>
                    <a:pt x="312" y="115"/>
                  </a:lnTo>
                  <a:lnTo>
                    <a:pt x="312" y="115"/>
                  </a:lnTo>
                  <a:lnTo>
                    <a:pt x="311" y="107"/>
                  </a:lnTo>
                  <a:lnTo>
                    <a:pt x="311" y="107"/>
                  </a:lnTo>
                  <a:lnTo>
                    <a:pt x="309" y="102"/>
                  </a:lnTo>
                  <a:lnTo>
                    <a:pt x="307" y="96"/>
                  </a:lnTo>
                  <a:lnTo>
                    <a:pt x="307" y="96"/>
                  </a:lnTo>
                  <a:lnTo>
                    <a:pt x="304" y="91"/>
                  </a:lnTo>
                  <a:lnTo>
                    <a:pt x="300" y="85"/>
                  </a:lnTo>
                  <a:lnTo>
                    <a:pt x="300" y="85"/>
                  </a:lnTo>
                  <a:lnTo>
                    <a:pt x="294" y="81"/>
                  </a:lnTo>
                  <a:lnTo>
                    <a:pt x="287" y="76"/>
                  </a:lnTo>
                  <a:lnTo>
                    <a:pt x="273" y="67"/>
                  </a:lnTo>
                  <a:lnTo>
                    <a:pt x="273" y="67"/>
                  </a:lnTo>
                  <a:lnTo>
                    <a:pt x="257" y="60"/>
                  </a:lnTo>
                  <a:lnTo>
                    <a:pt x="257" y="60"/>
                  </a:lnTo>
                  <a:lnTo>
                    <a:pt x="240" y="53"/>
                  </a:lnTo>
                  <a:lnTo>
                    <a:pt x="240" y="53"/>
                  </a:lnTo>
                  <a:lnTo>
                    <a:pt x="204" y="38"/>
                  </a:lnTo>
                  <a:lnTo>
                    <a:pt x="166" y="26"/>
                  </a:lnTo>
                  <a:lnTo>
                    <a:pt x="166" y="26"/>
                  </a:lnTo>
                  <a:lnTo>
                    <a:pt x="132" y="16"/>
                  </a:lnTo>
                  <a:lnTo>
                    <a:pt x="102" y="10"/>
                  </a:lnTo>
                  <a:lnTo>
                    <a:pt x="102" y="10"/>
                  </a:lnTo>
                  <a:lnTo>
                    <a:pt x="73" y="4"/>
                  </a:lnTo>
                  <a:lnTo>
                    <a:pt x="73" y="4"/>
                  </a:lnTo>
                  <a:lnTo>
                    <a:pt x="54" y="2"/>
                  </a:lnTo>
                  <a:lnTo>
                    <a:pt x="35" y="0"/>
                  </a:lnTo>
                  <a:lnTo>
                    <a:pt x="20" y="2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EA4D3DFE-6638-7F27-FE5A-0CAE9E71DF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6" y="2165"/>
              <a:ext cx="362" cy="56"/>
            </a:xfrm>
            <a:custGeom>
              <a:avLst/>
              <a:gdLst>
                <a:gd name="T0" fmla="*/ 335 w 362"/>
                <a:gd name="T1" fmla="*/ 0 h 56"/>
                <a:gd name="T2" fmla="*/ 347 w 362"/>
                <a:gd name="T3" fmla="*/ 12 h 56"/>
                <a:gd name="T4" fmla="*/ 349 w 362"/>
                <a:gd name="T5" fmla="*/ 14 h 56"/>
                <a:gd name="T6" fmla="*/ 349 w 362"/>
                <a:gd name="T7" fmla="*/ 22 h 56"/>
                <a:gd name="T8" fmla="*/ 345 w 362"/>
                <a:gd name="T9" fmla="*/ 27 h 56"/>
                <a:gd name="T10" fmla="*/ 341 w 362"/>
                <a:gd name="T11" fmla="*/ 31 h 56"/>
                <a:gd name="T12" fmla="*/ 335 w 362"/>
                <a:gd name="T13" fmla="*/ 34 h 56"/>
                <a:gd name="T14" fmla="*/ 328 w 362"/>
                <a:gd name="T15" fmla="*/ 36 h 56"/>
                <a:gd name="T16" fmla="*/ 301 w 362"/>
                <a:gd name="T17" fmla="*/ 35 h 56"/>
                <a:gd name="T18" fmla="*/ 241 w 362"/>
                <a:gd name="T19" fmla="*/ 29 h 56"/>
                <a:gd name="T20" fmla="*/ 203 w 362"/>
                <a:gd name="T21" fmla="*/ 25 h 56"/>
                <a:gd name="T22" fmla="*/ 171 w 362"/>
                <a:gd name="T23" fmla="*/ 23 h 56"/>
                <a:gd name="T24" fmla="*/ 114 w 362"/>
                <a:gd name="T25" fmla="*/ 19 h 56"/>
                <a:gd name="T26" fmla="*/ 70 w 362"/>
                <a:gd name="T27" fmla="*/ 16 h 56"/>
                <a:gd name="T28" fmla="*/ 51 w 362"/>
                <a:gd name="T29" fmla="*/ 16 h 56"/>
                <a:gd name="T30" fmla="*/ 18 w 362"/>
                <a:gd name="T31" fmla="*/ 18 h 56"/>
                <a:gd name="T32" fmla="*/ 0 w 362"/>
                <a:gd name="T33" fmla="*/ 22 h 56"/>
                <a:gd name="T34" fmla="*/ 32 w 362"/>
                <a:gd name="T35" fmla="*/ 30 h 56"/>
                <a:gd name="T36" fmla="*/ 69 w 362"/>
                <a:gd name="T37" fmla="*/ 35 h 56"/>
                <a:gd name="T38" fmla="*/ 112 w 362"/>
                <a:gd name="T39" fmla="*/ 37 h 56"/>
                <a:gd name="T40" fmla="*/ 169 w 362"/>
                <a:gd name="T41" fmla="*/ 42 h 56"/>
                <a:gd name="T42" fmla="*/ 202 w 362"/>
                <a:gd name="T43" fmla="*/ 45 h 56"/>
                <a:gd name="T44" fmla="*/ 240 w 362"/>
                <a:gd name="T45" fmla="*/ 48 h 56"/>
                <a:gd name="T46" fmla="*/ 299 w 362"/>
                <a:gd name="T47" fmla="*/ 54 h 56"/>
                <a:gd name="T48" fmla="*/ 318 w 362"/>
                <a:gd name="T49" fmla="*/ 56 h 56"/>
                <a:gd name="T50" fmla="*/ 330 w 362"/>
                <a:gd name="T51" fmla="*/ 54 h 56"/>
                <a:gd name="T52" fmla="*/ 336 w 362"/>
                <a:gd name="T53" fmla="*/ 53 h 56"/>
                <a:gd name="T54" fmla="*/ 343 w 362"/>
                <a:gd name="T55" fmla="*/ 51 h 56"/>
                <a:gd name="T56" fmla="*/ 353 w 362"/>
                <a:gd name="T57" fmla="*/ 45 h 56"/>
                <a:gd name="T58" fmla="*/ 357 w 362"/>
                <a:gd name="T59" fmla="*/ 40 h 56"/>
                <a:gd name="T60" fmla="*/ 361 w 362"/>
                <a:gd name="T61" fmla="*/ 29 h 56"/>
                <a:gd name="T62" fmla="*/ 362 w 362"/>
                <a:gd name="T63" fmla="*/ 24 h 56"/>
                <a:gd name="T64" fmla="*/ 360 w 362"/>
                <a:gd name="T65" fmla="*/ 13 h 56"/>
                <a:gd name="T66" fmla="*/ 357 w 362"/>
                <a:gd name="T67" fmla="*/ 10 h 56"/>
                <a:gd name="T68" fmla="*/ 352 w 362"/>
                <a:gd name="T69" fmla="*/ 6 h 56"/>
                <a:gd name="T70" fmla="*/ 344 w 362"/>
                <a:gd name="T71" fmla="*/ 2 h 56"/>
                <a:gd name="T72" fmla="*/ 335 w 362"/>
                <a:gd name="T73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62" h="56">
                  <a:moveTo>
                    <a:pt x="335" y="0"/>
                  </a:moveTo>
                  <a:lnTo>
                    <a:pt x="335" y="0"/>
                  </a:lnTo>
                  <a:lnTo>
                    <a:pt x="343" y="6"/>
                  </a:lnTo>
                  <a:lnTo>
                    <a:pt x="347" y="12"/>
                  </a:lnTo>
                  <a:lnTo>
                    <a:pt x="347" y="12"/>
                  </a:lnTo>
                  <a:lnTo>
                    <a:pt x="349" y="14"/>
                  </a:lnTo>
                  <a:lnTo>
                    <a:pt x="349" y="17"/>
                  </a:lnTo>
                  <a:lnTo>
                    <a:pt x="349" y="22"/>
                  </a:lnTo>
                  <a:lnTo>
                    <a:pt x="349" y="22"/>
                  </a:lnTo>
                  <a:lnTo>
                    <a:pt x="345" y="27"/>
                  </a:lnTo>
                  <a:lnTo>
                    <a:pt x="341" y="31"/>
                  </a:lnTo>
                  <a:lnTo>
                    <a:pt x="341" y="31"/>
                  </a:lnTo>
                  <a:lnTo>
                    <a:pt x="335" y="34"/>
                  </a:lnTo>
                  <a:lnTo>
                    <a:pt x="335" y="34"/>
                  </a:lnTo>
                  <a:lnTo>
                    <a:pt x="328" y="36"/>
                  </a:lnTo>
                  <a:lnTo>
                    <a:pt x="328" y="36"/>
                  </a:lnTo>
                  <a:lnTo>
                    <a:pt x="320" y="36"/>
                  </a:lnTo>
                  <a:lnTo>
                    <a:pt x="301" y="35"/>
                  </a:lnTo>
                  <a:lnTo>
                    <a:pt x="301" y="35"/>
                  </a:lnTo>
                  <a:lnTo>
                    <a:pt x="241" y="29"/>
                  </a:lnTo>
                  <a:lnTo>
                    <a:pt x="241" y="29"/>
                  </a:lnTo>
                  <a:lnTo>
                    <a:pt x="203" y="25"/>
                  </a:lnTo>
                  <a:lnTo>
                    <a:pt x="203" y="25"/>
                  </a:lnTo>
                  <a:lnTo>
                    <a:pt x="171" y="23"/>
                  </a:lnTo>
                  <a:lnTo>
                    <a:pt x="171" y="23"/>
                  </a:lnTo>
                  <a:lnTo>
                    <a:pt x="114" y="19"/>
                  </a:lnTo>
                  <a:lnTo>
                    <a:pt x="114" y="19"/>
                  </a:lnTo>
                  <a:lnTo>
                    <a:pt x="70" y="16"/>
                  </a:lnTo>
                  <a:lnTo>
                    <a:pt x="70" y="16"/>
                  </a:lnTo>
                  <a:lnTo>
                    <a:pt x="51" y="16"/>
                  </a:lnTo>
                  <a:lnTo>
                    <a:pt x="34" y="17"/>
                  </a:lnTo>
                  <a:lnTo>
                    <a:pt x="18" y="18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7" y="27"/>
                  </a:lnTo>
                  <a:lnTo>
                    <a:pt x="32" y="30"/>
                  </a:lnTo>
                  <a:lnTo>
                    <a:pt x="49" y="33"/>
                  </a:lnTo>
                  <a:lnTo>
                    <a:pt x="69" y="35"/>
                  </a:lnTo>
                  <a:lnTo>
                    <a:pt x="69" y="35"/>
                  </a:lnTo>
                  <a:lnTo>
                    <a:pt x="112" y="37"/>
                  </a:lnTo>
                  <a:lnTo>
                    <a:pt x="112" y="37"/>
                  </a:lnTo>
                  <a:lnTo>
                    <a:pt x="169" y="42"/>
                  </a:lnTo>
                  <a:lnTo>
                    <a:pt x="169" y="42"/>
                  </a:lnTo>
                  <a:lnTo>
                    <a:pt x="202" y="45"/>
                  </a:lnTo>
                  <a:lnTo>
                    <a:pt x="202" y="45"/>
                  </a:lnTo>
                  <a:lnTo>
                    <a:pt x="240" y="48"/>
                  </a:lnTo>
                  <a:lnTo>
                    <a:pt x="240" y="48"/>
                  </a:lnTo>
                  <a:lnTo>
                    <a:pt x="299" y="54"/>
                  </a:lnTo>
                  <a:lnTo>
                    <a:pt x="299" y="54"/>
                  </a:lnTo>
                  <a:lnTo>
                    <a:pt x="318" y="56"/>
                  </a:lnTo>
                  <a:lnTo>
                    <a:pt x="318" y="56"/>
                  </a:lnTo>
                  <a:lnTo>
                    <a:pt x="330" y="54"/>
                  </a:lnTo>
                  <a:lnTo>
                    <a:pt x="330" y="54"/>
                  </a:lnTo>
                  <a:lnTo>
                    <a:pt x="336" y="53"/>
                  </a:lnTo>
                  <a:lnTo>
                    <a:pt x="343" y="51"/>
                  </a:lnTo>
                  <a:lnTo>
                    <a:pt x="343" y="51"/>
                  </a:lnTo>
                  <a:lnTo>
                    <a:pt x="349" y="48"/>
                  </a:lnTo>
                  <a:lnTo>
                    <a:pt x="353" y="45"/>
                  </a:lnTo>
                  <a:lnTo>
                    <a:pt x="353" y="45"/>
                  </a:lnTo>
                  <a:lnTo>
                    <a:pt x="357" y="40"/>
                  </a:lnTo>
                  <a:lnTo>
                    <a:pt x="360" y="35"/>
                  </a:lnTo>
                  <a:lnTo>
                    <a:pt x="361" y="29"/>
                  </a:lnTo>
                  <a:lnTo>
                    <a:pt x="362" y="24"/>
                  </a:lnTo>
                  <a:lnTo>
                    <a:pt x="362" y="24"/>
                  </a:lnTo>
                  <a:lnTo>
                    <a:pt x="362" y="18"/>
                  </a:lnTo>
                  <a:lnTo>
                    <a:pt x="360" y="13"/>
                  </a:lnTo>
                  <a:lnTo>
                    <a:pt x="360" y="13"/>
                  </a:lnTo>
                  <a:lnTo>
                    <a:pt x="357" y="10"/>
                  </a:lnTo>
                  <a:lnTo>
                    <a:pt x="352" y="6"/>
                  </a:lnTo>
                  <a:lnTo>
                    <a:pt x="352" y="6"/>
                  </a:lnTo>
                  <a:lnTo>
                    <a:pt x="349" y="3"/>
                  </a:lnTo>
                  <a:lnTo>
                    <a:pt x="344" y="2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172463B0-4F81-B11D-50C8-8C0667385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7" y="2213"/>
              <a:ext cx="317" cy="121"/>
            </a:xfrm>
            <a:custGeom>
              <a:avLst/>
              <a:gdLst>
                <a:gd name="T0" fmla="*/ 134 w 317"/>
                <a:gd name="T1" fmla="*/ 0 h 121"/>
                <a:gd name="T2" fmla="*/ 177 w 317"/>
                <a:gd name="T3" fmla="*/ 26 h 121"/>
                <a:gd name="T4" fmla="*/ 195 w 317"/>
                <a:gd name="T5" fmla="*/ 34 h 121"/>
                <a:gd name="T6" fmla="*/ 220 w 317"/>
                <a:gd name="T7" fmla="*/ 48 h 121"/>
                <a:gd name="T8" fmla="*/ 259 w 317"/>
                <a:gd name="T9" fmla="*/ 72 h 121"/>
                <a:gd name="T10" fmla="*/ 280 w 317"/>
                <a:gd name="T11" fmla="*/ 88 h 121"/>
                <a:gd name="T12" fmla="*/ 290 w 317"/>
                <a:gd name="T13" fmla="*/ 96 h 121"/>
                <a:gd name="T14" fmla="*/ 292 w 317"/>
                <a:gd name="T15" fmla="*/ 101 h 121"/>
                <a:gd name="T16" fmla="*/ 293 w 317"/>
                <a:gd name="T17" fmla="*/ 101 h 121"/>
                <a:gd name="T18" fmla="*/ 293 w 317"/>
                <a:gd name="T19" fmla="*/ 101 h 121"/>
                <a:gd name="T20" fmla="*/ 293 w 317"/>
                <a:gd name="T21" fmla="*/ 101 h 121"/>
                <a:gd name="T22" fmla="*/ 293 w 317"/>
                <a:gd name="T23" fmla="*/ 101 h 121"/>
                <a:gd name="T24" fmla="*/ 292 w 317"/>
                <a:gd name="T25" fmla="*/ 101 h 121"/>
                <a:gd name="T26" fmla="*/ 287 w 317"/>
                <a:gd name="T27" fmla="*/ 101 h 121"/>
                <a:gd name="T28" fmla="*/ 269 w 317"/>
                <a:gd name="T29" fmla="*/ 100 h 121"/>
                <a:gd name="T30" fmla="*/ 257 w 317"/>
                <a:gd name="T31" fmla="*/ 97 h 121"/>
                <a:gd name="T32" fmla="*/ 252 w 317"/>
                <a:gd name="T33" fmla="*/ 96 h 121"/>
                <a:gd name="T34" fmla="*/ 237 w 317"/>
                <a:gd name="T35" fmla="*/ 91 h 121"/>
                <a:gd name="T36" fmla="*/ 200 w 317"/>
                <a:gd name="T37" fmla="*/ 77 h 121"/>
                <a:gd name="T38" fmla="*/ 177 w 317"/>
                <a:gd name="T39" fmla="*/ 70 h 121"/>
                <a:gd name="T40" fmla="*/ 128 w 317"/>
                <a:gd name="T41" fmla="*/ 56 h 121"/>
                <a:gd name="T42" fmla="*/ 107 w 317"/>
                <a:gd name="T43" fmla="*/ 51 h 121"/>
                <a:gd name="T44" fmla="*/ 63 w 317"/>
                <a:gd name="T45" fmla="*/ 45 h 121"/>
                <a:gd name="T46" fmla="*/ 42 w 317"/>
                <a:gd name="T47" fmla="*/ 45 h 121"/>
                <a:gd name="T48" fmla="*/ 34 w 317"/>
                <a:gd name="T49" fmla="*/ 47 h 121"/>
                <a:gd name="T50" fmla="*/ 24 w 317"/>
                <a:gd name="T51" fmla="*/ 49 h 121"/>
                <a:gd name="T52" fmla="*/ 8 w 317"/>
                <a:gd name="T53" fmla="*/ 57 h 121"/>
                <a:gd name="T54" fmla="*/ 6 w 317"/>
                <a:gd name="T55" fmla="*/ 61 h 121"/>
                <a:gd name="T56" fmla="*/ 4 w 317"/>
                <a:gd name="T57" fmla="*/ 65 h 121"/>
                <a:gd name="T58" fmla="*/ 0 w 317"/>
                <a:gd name="T59" fmla="*/ 74 h 121"/>
                <a:gd name="T60" fmla="*/ 4 w 317"/>
                <a:gd name="T61" fmla="*/ 71 h 121"/>
                <a:gd name="T62" fmla="*/ 13 w 317"/>
                <a:gd name="T63" fmla="*/ 65 h 121"/>
                <a:gd name="T64" fmla="*/ 21 w 317"/>
                <a:gd name="T65" fmla="*/ 63 h 121"/>
                <a:gd name="T66" fmla="*/ 28 w 317"/>
                <a:gd name="T67" fmla="*/ 62 h 121"/>
                <a:gd name="T68" fmla="*/ 42 w 317"/>
                <a:gd name="T69" fmla="*/ 62 h 121"/>
                <a:gd name="T70" fmla="*/ 62 w 317"/>
                <a:gd name="T71" fmla="*/ 65 h 121"/>
                <a:gd name="T72" fmla="*/ 103 w 317"/>
                <a:gd name="T73" fmla="*/ 70 h 121"/>
                <a:gd name="T74" fmla="*/ 125 w 317"/>
                <a:gd name="T75" fmla="*/ 74 h 121"/>
                <a:gd name="T76" fmla="*/ 171 w 317"/>
                <a:gd name="T77" fmla="*/ 88 h 121"/>
                <a:gd name="T78" fmla="*/ 194 w 317"/>
                <a:gd name="T79" fmla="*/ 95 h 121"/>
                <a:gd name="T80" fmla="*/ 230 w 317"/>
                <a:gd name="T81" fmla="*/ 110 h 121"/>
                <a:gd name="T82" fmla="*/ 246 w 317"/>
                <a:gd name="T83" fmla="*/ 114 h 121"/>
                <a:gd name="T84" fmla="*/ 252 w 317"/>
                <a:gd name="T85" fmla="*/ 116 h 121"/>
                <a:gd name="T86" fmla="*/ 265 w 317"/>
                <a:gd name="T87" fmla="*/ 119 h 121"/>
                <a:gd name="T88" fmla="*/ 288 w 317"/>
                <a:gd name="T89" fmla="*/ 121 h 121"/>
                <a:gd name="T90" fmla="*/ 296 w 317"/>
                <a:gd name="T91" fmla="*/ 119 h 121"/>
                <a:gd name="T92" fmla="*/ 300 w 317"/>
                <a:gd name="T93" fmla="*/ 119 h 121"/>
                <a:gd name="T94" fmla="*/ 306 w 317"/>
                <a:gd name="T95" fmla="*/ 117 h 121"/>
                <a:gd name="T96" fmla="*/ 311 w 317"/>
                <a:gd name="T97" fmla="*/ 116 h 121"/>
                <a:gd name="T98" fmla="*/ 317 w 317"/>
                <a:gd name="T99" fmla="*/ 113 h 121"/>
                <a:gd name="T100" fmla="*/ 314 w 317"/>
                <a:gd name="T101" fmla="*/ 101 h 121"/>
                <a:gd name="T102" fmla="*/ 311 w 317"/>
                <a:gd name="T103" fmla="*/ 95 h 121"/>
                <a:gd name="T104" fmla="*/ 310 w 317"/>
                <a:gd name="T105" fmla="*/ 93 h 121"/>
                <a:gd name="T106" fmla="*/ 309 w 317"/>
                <a:gd name="T107" fmla="*/ 90 h 121"/>
                <a:gd name="T108" fmla="*/ 304 w 317"/>
                <a:gd name="T109" fmla="*/ 84 h 121"/>
                <a:gd name="T110" fmla="*/ 292 w 317"/>
                <a:gd name="T111" fmla="*/ 73 h 121"/>
                <a:gd name="T112" fmla="*/ 281 w 317"/>
                <a:gd name="T113" fmla="*/ 65 h 121"/>
                <a:gd name="T114" fmla="*/ 270 w 317"/>
                <a:gd name="T115" fmla="*/ 56 h 121"/>
                <a:gd name="T116" fmla="*/ 248 w 317"/>
                <a:gd name="T117" fmla="*/ 43 h 121"/>
                <a:gd name="T118" fmla="*/ 230 w 317"/>
                <a:gd name="T119" fmla="*/ 32 h 121"/>
                <a:gd name="T120" fmla="*/ 204 w 317"/>
                <a:gd name="T121" fmla="*/ 17 h 121"/>
                <a:gd name="T122" fmla="*/ 168 w 317"/>
                <a:gd name="T123" fmla="*/ 5 h 121"/>
                <a:gd name="T124" fmla="*/ 134 w 317"/>
                <a:gd name="T125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121">
                  <a:moveTo>
                    <a:pt x="134" y="0"/>
                  </a:moveTo>
                  <a:lnTo>
                    <a:pt x="134" y="0"/>
                  </a:lnTo>
                  <a:lnTo>
                    <a:pt x="162" y="17"/>
                  </a:lnTo>
                  <a:lnTo>
                    <a:pt x="177" y="26"/>
                  </a:lnTo>
                  <a:lnTo>
                    <a:pt x="195" y="34"/>
                  </a:lnTo>
                  <a:lnTo>
                    <a:pt x="195" y="34"/>
                  </a:lnTo>
                  <a:lnTo>
                    <a:pt x="220" y="48"/>
                  </a:lnTo>
                  <a:lnTo>
                    <a:pt x="220" y="48"/>
                  </a:lnTo>
                  <a:lnTo>
                    <a:pt x="239" y="59"/>
                  </a:lnTo>
                  <a:lnTo>
                    <a:pt x="259" y="72"/>
                  </a:lnTo>
                  <a:lnTo>
                    <a:pt x="259" y="72"/>
                  </a:lnTo>
                  <a:lnTo>
                    <a:pt x="280" y="88"/>
                  </a:lnTo>
                  <a:lnTo>
                    <a:pt x="280" y="88"/>
                  </a:lnTo>
                  <a:lnTo>
                    <a:pt x="290" y="96"/>
                  </a:lnTo>
                  <a:lnTo>
                    <a:pt x="290" y="96"/>
                  </a:lnTo>
                  <a:lnTo>
                    <a:pt x="292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3" y="101"/>
                  </a:lnTo>
                  <a:lnTo>
                    <a:pt x="292" y="101"/>
                  </a:lnTo>
                  <a:lnTo>
                    <a:pt x="292" y="101"/>
                  </a:lnTo>
                  <a:lnTo>
                    <a:pt x="287" y="101"/>
                  </a:lnTo>
                  <a:lnTo>
                    <a:pt x="287" y="101"/>
                  </a:lnTo>
                  <a:lnTo>
                    <a:pt x="277" y="101"/>
                  </a:lnTo>
                  <a:lnTo>
                    <a:pt x="269" y="100"/>
                  </a:lnTo>
                  <a:lnTo>
                    <a:pt x="269" y="100"/>
                  </a:lnTo>
                  <a:lnTo>
                    <a:pt x="257" y="97"/>
                  </a:lnTo>
                  <a:lnTo>
                    <a:pt x="257" y="97"/>
                  </a:lnTo>
                  <a:lnTo>
                    <a:pt x="252" y="96"/>
                  </a:lnTo>
                  <a:lnTo>
                    <a:pt x="252" y="96"/>
                  </a:lnTo>
                  <a:lnTo>
                    <a:pt x="237" y="91"/>
                  </a:lnTo>
                  <a:lnTo>
                    <a:pt x="237" y="91"/>
                  </a:lnTo>
                  <a:lnTo>
                    <a:pt x="200" y="77"/>
                  </a:lnTo>
                  <a:lnTo>
                    <a:pt x="200" y="77"/>
                  </a:lnTo>
                  <a:lnTo>
                    <a:pt x="177" y="70"/>
                  </a:lnTo>
                  <a:lnTo>
                    <a:pt x="153" y="62"/>
                  </a:lnTo>
                  <a:lnTo>
                    <a:pt x="128" y="56"/>
                  </a:lnTo>
                  <a:lnTo>
                    <a:pt x="107" y="51"/>
                  </a:lnTo>
                  <a:lnTo>
                    <a:pt x="107" y="51"/>
                  </a:lnTo>
                  <a:lnTo>
                    <a:pt x="80" y="47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42" y="45"/>
                  </a:lnTo>
                  <a:lnTo>
                    <a:pt x="42" y="45"/>
                  </a:lnTo>
                  <a:lnTo>
                    <a:pt x="34" y="47"/>
                  </a:lnTo>
                  <a:lnTo>
                    <a:pt x="24" y="49"/>
                  </a:lnTo>
                  <a:lnTo>
                    <a:pt x="24" y="49"/>
                  </a:lnTo>
                  <a:lnTo>
                    <a:pt x="16" y="53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6" y="61"/>
                  </a:lnTo>
                  <a:lnTo>
                    <a:pt x="4" y="65"/>
                  </a:lnTo>
                  <a:lnTo>
                    <a:pt x="4" y="65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4" y="71"/>
                  </a:lnTo>
                  <a:lnTo>
                    <a:pt x="6" y="68"/>
                  </a:lnTo>
                  <a:lnTo>
                    <a:pt x="13" y="65"/>
                  </a:lnTo>
                  <a:lnTo>
                    <a:pt x="13" y="65"/>
                  </a:lnTo>
                  <a:lnTo>
                    <a:pt x="21" y="63"/>
                  </a:lnTo>
                  <a:lnTo>
                    <a:pt x="28" y="62"/>
                  </a:lnTo>
                  <a:lnTo>
                    <a:pt x="28" y="62"/>
                  </a:lnTo>
                  <a:lnTo>
                    <a:pt x="42" y="62"/>
                  </a:lnTo>
                  <a:lnTo>
                    <a:pt x="42" y="62"/>
                  </a:lnTo>
                  <a:lnTo>
                    <a:pt x="62" y="65"/>
                  </a:lnTo>
                  <a:lnTo>
                    <a:pt x="62" y="65"/>
                  </a:lnTo>
                  <a:lnTo>
                    <a:pt x="78" y="66"/>
                  </a:lnTo>
                  <a:lnTo>
                    <a:pt x="103" y="70"/>
                  </a:lnTo>
                  <a:lnTo>
                    <a:pt x="103" y="70"/>
                  </a:lnTo>
                  <a:lnTo>
                    <a:pt x="125" y="74"/>
                  </a:lnTo>
                  <a:lnTo>
                    <a:pt x="148" y="80"/>
                  </a:lnTo>
                  <a:lnTo>
                    <a:pt x="171" y="88"/>
                  </a:lnTo>
                  <a:lnTo>
                    <a:pt x="194" y="95"/>
                  </a:lnTo>
                  <a:lnTo>
                    <a:pt x="194" y="95"/>
                  </a:lnTo>
                  <a:lnTo>
                    <a:pt x="230" y="110"/>
                  </a:lnTo>
                  <a:lnTo>
                    <a:pt x="230" y="110"/>
                  </a:lnTo>
                  <a:lnTo>
                    <a:pt x="246" y="114"/>
                  </a:lnTo>
                  <a:lnTo>
                    <a:pt x="246" y="114"/>
                  </a:lnTo>
                  <a:lnTo>
                    <a:pt x="252" y="116"/>
                  </a:lnTo>
                  <a:lnTo>
                    <a:pt x="252" y="116"/>
                  </a:lnTo>
                  <a:lnTo>
                    <a:pt x="265" y="119"/>
                  </a:lnTo>
                  <a:lnTo>
                    <a:pt x="265" y="119"/>
                  </a:lnTo>
                  <a:lnTo>
                    <a:pt x="276" y="121"/>
                  </a:lnTo>
                  <a:lnTo>
                    <a:pt x="288" y="121"/>
                  </a:lnTo>
                  <a:lnTo>
                    <a:pt x="288" y="121"/>
                  </a:lnTo>
                  <a:lnTo>
                    <a:pt x="296" y="119"/>
                  </a:lnTo>
                  <a:lnTo>
                    <a:pt x="296" y="119"/>
                  </a:lnTo>
                  <a:lnTo>
                    <a:pt x="300" y="119"/>
                  </a:lnTo>
                  <a:lnTo>
                    <a:pt x="300" y="119"/>
                  </a:lnTo>
                  <a:lnTo>
                    <a:pt x="306" y="117"/>
                  </a:lnTo>
                  <a:lnTo>
                    <a:pt x="306" y="117"/>
                  </a:lnTo>
                  <a:lnTo>
                    <a:pt x="311" y="116"/>
                  </a:lnTo>
                  <a:lnTo>
                    <a:pt x="311" y="116"/>
                  </a:lnTo>
                  <a:lnTo>
                    <a:pt x="317" y="113"/>
                  </a:lnTo>
                  <a:lnTo>
                    <a:pt x="317" y="113"/>
                  </a:lnTo>
                  <a:lnTo>
                    <a:pt x="314" y="101"/>
                  </a:lnTo>
                  <a:lnTo>
                    <a:pt x="314" y="101"/>
                  </a:lnTo>
                  <a:lnTo>
                    <a:pt x="311" y="95"/>
                  </a:lnTo>
                  <a:lnTo>
                    <a:pt x="311" y="95"/>
                  </a:lnTo>
                  <a:lnTo>
                    <a:pt x="310" y="93"/>
                  </a:lnTo>
                  <a:lnTo>
                    <a:pt x="309" y="90"/>
                  </a:lnTo>
                  <a:lnTo>
                    <a:pt x="309" y="90"/>
                  </a:lnTo>
                  <a:lnTo>
                    <a:pt x="304" y="84"/>
                  </a:lnTo>
                  <a:lnTo>
                    <a:pt x="304" y="84"/>
                  </a:lnTo>
                  <a:lnTo>
                    <a:pt x="298" y="78"/>
                  </a:lnTo>
                  <a:lnTo>
                    <a:pt x="292" y="73"/>
                  </a:lnTo>
                  <a:lnTo>
                    <a:pt x="292" y="73"/>
                  </a:lnTo>
                  <a:lnTo>
                    <a:pt x="281" y="65"/>
                  </a:lnTo>
                  <a:lnTo>
                    <a:pt x="281" y="65"/>
                  </a:lnTo>
                  <a:lnTo>
                    <a:pt x="270" y="56"/>
                  </a:lnTo>
                  <a:lnTo>
                    <a:pt x="270" y="56"/>
                  </a:lnTo>
                  <a:lnTo>
                    <a:pt x="248" y="43"/>
                  </a:lnTo>
                  <a:lnTo>
                    <a:pt x="230" y="32"/>
                  </a:lnTo>
                  <a:lnTo>
                    <a:pt x="230" y="32"/>
                  </a:lnTo>
                  <a:lnTo>
                    <a:pt x="204" y="17"/>
                  </a:lnTo>
                  <a:lnTo>
                    <a:pt x="204" y="17"/>
                  </a:lnTo>
                  <a:lnTo>
                    <a:pt x="184" y="10"/>
                  </a:lnTo>
                  <a:lnTo>
                    <a:pt x="168" y="5"/>
                  </a:lnTo>
                  <a:lnTo>
                    <a:pt x="151" y="2"/>
                  </a:lnTo>
                  <a:lnTo>
                    <a:pt x="134" y="0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315134AC-F7E2-3683-1B07-EF77E6136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9" y="2200"/>
              <a:ext cx="57" cy="29"/>
            </a:xfrm>
            <a:custGeom>
              <a:avLst/>
              <a:gdLst>
                <a:gd name="T0" fmla="*/ 0 w 57"/>
                <a:gd name="T1" fmla="*/ 10 h 29"/>
                <a:gd name="T2" fmla="*/ 0 w 57"/>
                <a:gd name="T3" fmla="*/ 10 h 29"/>
                <a:gd name="T4" fmla="*/ 4 w 57"/>
                <a:gd name="T5" fmla="*/ 17 h 29"/>
                <a:gd name="T6" fmla="*/ 7 w 57"/>
                <a:gd name="T7" fmla="*/ 18 h 29"/>
                <a:gd name="T8" fmla="*/ 8 w 57"/>
                <a:gd name="T9" fmla="*/ 19 h 29"/>
                <a:gd name="T10" fmla="*/ 8 w 57"/>
                <a:gd name="T11" fmla="*/ 19 h 29"/>
                <a:gd name="T12" fmla="*/ 19 w 57"/>
                <a:gd name="T13" fmla="*/ 21 h 29"/>
                <a:gd name="T14" fmla="*/ 19 w 57"/>
                <a:gd name="T15" fmla="*/ 21 h 29"/>
                <a:gd name="T16" fmla="*/ 27 w 57"/>
                <a:gd name="T17" fmla="*/ 22 h 29"/>
                <a:gd name="T18" fmla="*/ 27 w 57"/>
                <a:gd name="T19" fmla="*/ 22 h 29"/>
                <a:gd name="T20" fmla="*/ 36 w 57"/>
                <a:gd name="T21" fmla="*/ 24 h 29"/>
                <a:gd name="T22" fmla="*/ 36 w 57"/>
                <a:gd name="T23" fmla="*/ 24 h 29"/>
                <a:gd name="T24" fmla="*/ 45 w 57"/>
                <a:gd name="T25" fmla="*/ 29 h 29"/>
                <a:gd name="T26" fmla="*/ 45 w 57"/>
                <a:gd name="T27" fmla="*/ 29 h 29"/>
                <a:gd name="T28" fmla="*/ 48 w 57"/>
                <a:gd name="T29" fmla="*/ 29 h 29"/>
                <a:gd name="T30" fmla="*/ 50 w 57"/>
                <a:gd name="T31" fmla="*/ 29 h 29"/>
                <a:gd name="T32" fmla="*/ 56 w 57"/>
                <a:gd name="T33" fmla="*/ 26 h 29"/>
                <a:gd name="T34" fmla="*/ 56 w 57"/>
                <a:gd name="T35" fmla="*/ 26 h 29"/>
                <a:gd name="T36" fmla="*/ 57 w 57"/>
                <a:gd name="T37" fmla="*/ 17 h 29"/>
                <a:gd name="T38" fmla="*/ 56 w 57"/>
                <a:gd name="T39" fmla="*/ 15 h 29"/>
                <a:gd name="T40" fmla="*/ 54 w 57"/>
                <a:gd name="T41" fmla="*/ 12 h 29"/>
                <a:gd name="T42" fmla="*/ 54 w 57"/>
                <a:gd name="T43" fmla="*/ 12 h 29"/>
                <a:gd name="T44" fmla="*/ 42 w 57"/>
                <a:gd name="T45" fmla="*/ 7 h 29"/>
                <a:gd name="T46" fmla="*/ 42 w 57"/>
                <a:gd name="T47" fmla="*/ 7 h 29"/>
                <a:gd name="T48" fmla="*/ 32 w 57"/>
                <a:gd name="T49" fmla="*/ 4 h 29"/>
                <a:gd name="T50" fmla="*/ 32 w 57"/>
                <a:gd name="T51" fmla="*/ 4 h 29"/>
                <a:gd name="T52" fmla="*/ 22 w 57"/>
                <a:gd name="T53" fmla="*/ 1 h 29"/>
                <a:gd name="T54" fmla="*/ 22 w 57"/>
                <a:gd name="T55" fmla="*/ 1 h 29"/>
                <a:gd name="T56" fmla="*/ 9 w 57"/>
                <a:gd name="T57" fmla="*/ 0 h 29"/>
                <a:gd name="T58" fmla="*/ 9 w 57"/>
                <a:gd name="T59" fmla="*/ 0 h 29"/>
                <a:gd name="T60" fmla="*/ 7 w 57"/>
                <a:gd name="T61" fmla="*/ 1 h 29"/>
                <a:gd name="T62" fmla="*/ 4 w 57"/>
                <a:gd name="T63" fmla="*/ 2 h 29"/>
                <a:gd name="T64" fmla="*/ 0 w 57"/>
                <a:gd name="T65" fmla="*/ 10 h 29"/>
                <a:gd name="T66" fmla="*/ 0 w 57"/>
                <a:gd name="T6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7" h="29">
                  <a:moveTo>
                    <a:pt x="0" y="10"/>
                  </a:moveTo>
                  <a:lnTo>
                    <a:pt x="0" y="10"/>
                  </a:lnTo>
                  <a:lnTo>
                    <a:pt x="4" y="17"/>
                  </a:lnTo>
                  <a:lnTo>
                    <a:pt x="7" y="18"/>
                  </a:lnTo>
                  <a:lnTo>
                    <a:pt x="8" y="19"/>
                  </a:lnTo>
                  <a:lnTo>
                    <a:pt x="8" y="19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27" y="22"/>
                  </a:lnTo>
                  <a:lnTo>
                    <a:pt x="27" y="22"/>
                  </a:lnTo>
                  <a:lnTo>
                    <a:pt x="36" y="24"/>
                  </a:lnTo>
                  <a:lnTo>
                    <a:pt x="36" y="24"/>
                  </a:lnTo>
                  <a:lnTo>
                    <a:pt x="45" y="29"/>
                  </a:lnTo>
                  <a:lnTo>
                    <a:pt x="45" y="29"/>
                  </a:lnTo>
                  <a:lnTo>
                    <a:pt x="48" y="29"/>
                  </a:lnTo>
                  <a:lnTo>
                    <a:pt x="50" y="29"/>
                  </a:lnTo>
                  <a:lnTo>
                    <a:pt x="56" y="26"/>
                  </a:lnTo>
                  <a:lnTo>
                    <a:pt x="56" y="26"/>
                  </a:lnTo>
                  <a:lnTo>
                    <a:pt x="57" y="17"/>
                  </a:lnTo>
                  <a:lnTo>
                    <a:pt x="56" y="15"/>
                  </a:lnTo>
                  <a:lnTo>
                    <a:pt x="54" y="12"/>
                  </a:lnTo>
                  <a:lnTo>
                    <a:pt x="54" y="12"/>
                  </a:lnTo>
                  <a:lnTo>
                    <a:pt x="42" y="7"/>
                  </a:lnTo>
                  <a:lnTo>
                    <a:pt x="42" y="7"/>
                  </a:lnTo>
                  <a:lnTo>
                    <a:pt x="32" y="4"/>
                  </a:lnTo>
                  <a:lnTo>
                    <a:pt x="32" y="4"/>
                  </a:lnTo>
                  <a:lnTo>
                    <a:pt x="22" y="1"/>
                  </a:lnTo>
                  <a:lnTo>
                    <a:pt x="22" y="1"/>
                  </a:lnTo>
                  <a:lnTo>
                    <a:pt x="9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4" y="2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682249F5-6197-E798-B1A3-0FDBE98A5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" y="2018"/>
              <a:ext cx="137" cy="104"/>
            </a:xfrm>
            <a:custGeom>
              <a:avLst/>
              <a:gdLst>
                <a:gd name="T0" fmla="*/ 137 w 137"/>
                <a:gd name="T1" fmla="*/ 0 h 104"/>
                <a:gd name="T2" fmla="*/ 137 w 137"/>
                <a:gd name="T3" fmla="*/ 0 h 104"/>
                <a:gd name="T4" fmla="*/ 130 w 137"/>
                <a:gd name="T5" fmla="*/ 2 h 104"/>
                <a:gd name="T6" fmla="*/ 124 w 137"/>
                <a:gd name="T7" fmla="*/ 6 h 104"/>
                <a:gd name="T8" fmla="*/ 120 w 137"/>
                <a:gd name="T9" fmla="*/ 10 h 104"/>
                <a:gd name="T10" fmla="*/ 115 w 137"/>
                <a:gd name="T11" fmla="*/ 16 h 104"/>
                <a:gd name="T12" fmla="*/ 115 w 137"/>
                <a:gd name="T13" fmla="*/ 16 h 104"/>
                <a:gd name="T14" fmla="*/ 109 w 137"/>
                <a:gd name="T15" fmla="*/ 28 h 104"/>
                <a:gd name="T16" fmla="*/ 109 w 137"/>
                <a:gd name="T17" fmla="*/ 28 h 104"/>
                <a:gd name="T18" fmla="*/ 103 w 137"/>
                <a:gd name="T19" fmla="*/ 35 h 104"/>
                <a:gd name="T20" fmla="*/ 96 w 137"/>
                <a:gd name="T21" fmla="*/ 42 h 104"/>
                <a:gd name="T22" fmla="*/ 96 w 137"/>
                <a:gd name="T23" fmla="*/ 42 h 104"/>
                <a:gd name="T24" fmla="*/ 90 w 137"/>
                <a:gd name="T25" fmla="*/ 50 h 104"/>
                <a:gd name="T26" fmla="*/ 83 w 137"/>
                <a:gd name="T27" fmla="*/ 55 h 104"/>
                <a:gd name="T28" fmla="*/ 77 w 137"/>
                <a:gd name="T29" fmla="*/ 59 h 104"/>
                <a:gd name="T30" fmla="*/ 77 w 137"/>
                <a:gd name="T31" fmla="*/ 59 h 104"/>
                <a:gd name="T32" fmla="*/ 69 w 137"/>
                <a:gd name="T33" fmla="*/ 63 h 104"/>
                <a:gd name="T34" fmla="*/ 53 w 137"/>
                <a:gd name="T35" fmla="*/ 73 h 104"/>
                <a:gd name="T36" fmla="*/ 53 w 137"/>
                <a:gd name="T37" fmla="*/ 73 h 104"/>
                <a:gd name="T38" fmla="*/ 34 w 137"/>
                <a:gd name="T39" fmla="*/ 80 h 104"/>
                <a:gd name="T40" fmla="*/ 21 w 137"/>
                <a:gd name="T41" fmla="*/ 85 h 104"/>
                <a:gd name="T42" fmla="*/ 21 w 137"/>
                <a:gd name="T43" fmla="*/ 85 h 104"/>
                <a:gd name="T44" fmla="*/ 15 w 137"/>
                <a:gd name="T45" fmla="*/ 87 h 104"/>
                <a:gd name="T46" fmla="*/ 10 w 137"/>
                <a:gd name="T47" fmla="*/ 91 h 104"/>
                <a:gd name="T48" fmla="*/ 5 w 137"/>
                <a:gd name="T49" fmla="*/ 96 h 104"/>
                <a:gd name="T50" fmla="*/ 0 w 137"/>
                <a:gd name="T51" fmla="*/ 101 h 104"/>
                <a:gd name="T52" fmla="*/ 0 w 137"/>
                <a:gd name="T53" fmla="*/ 101 h 104"/>
                <a:gd name="T54" fmla="*/ 7 w 137"/>
                <a:gd name="T55" fmla="*/ 103 h 104"/>
                <a:gd name="T56" fmla="*/ 14 w 137"/>
                <a:gd name="T57" fmla="*/ 104 h 104"/>
                <a:gd name="T58" fmla="*/ 20 w 137"/>
                <a:gd name="T59" fmla="*/ 104 h 104"/>
                <a:gd name="T60" fmla="*/ 27 w 137"/>
                <a:gd name="T61" fmla="*/ 103 h 104"/>
                <a:gd name="T62" fmla="*/ 27 w 137"/>
                <a:gd name="T63" fmla="*/ 103 h 104"/>
                <a:gd name="T64" fmla="*/ 40 w 137"/>
                <a:gd name="T65" fmla="*/ 98 h 104"/>
                <a:gd name="T66" fmla="*/ 61 w 137"/>
                <a:gd name="T67" fmla="*/ 90 h 104"/>
                <a:gd name="T68" fmla="*/ 61 w 137"/>
                <a:gd name="T69" fmla="*/ 90 h 104"/>
                <a:gd name="T70" fmla="*/ 79 w 137"/>
                <a:gd name="T71" fmla="*/ 80 h 104"/>
                <a:gd name="T72" fmla="*/ 79 w 137"/>
                <a:gd name="T73" fmla="*/ 80 h 104"/>
                <a:gd name="T74" fmla="*/ 86 w 137"/>
                <a:gd name="T75" fmla="*/ 75 h 104"/>
                <a:gd name="T76" fmla="*/ 86 w 137"/>
                <a:gd name="T77" fmla="*/ 75 h 104"/>
                <a:gd name="T78" fmla="*/ 95 w 137"/>
                <a:gd name="T79" fmla="*/ 70 h 104"/>
                <a:gd name="T80" fmla="*/ 102 w 137"/>
                <a:gd name="T81" fmla="*/ 64 h 104"/>
                <a:gd name="T82" fmla="*/ 110 w 137"/>
                <a:gd name="T83" fmla="*/ 56 h 104"/>
                <a:gd name="T84" fmla="*/ 110 w 137"/>
                <a:gd name="T85" fmla="*/ 56 h 104"/>
                <a:gd name="T86" fmla="*/ 118 w 137"/>
                <a:gd name="T87" fmla="*/ 47 h 104"/>
                <a:gd name="T88" fmla="*/ 125 w 137"/>
                <a:gd name="T89" fmla="*/ 38 h 104"/>
                <a:gd name="T90" fmla="*/ 125 w 137"/>
                <a:gd name="T91" fmla="*/ 38 h 104"/>
                <a:gd name="T92" fmla="*/ 132 w 137"/>
                <a:gd name="T93" fmla="*/ 24 h 104"/>
                <a:gd name="T94" fmla="*/ 132 w 137"/>
                <a:gd name="T95" fmla="*/ 24 h 104"/>
                <a:gd name="T96" fmla="*/ 135 w 137"/>
                <a:gd name="T97" fmla="*/ 18 h 104"/>
                <a:gd name="T98" fmla="*/ 136 w 137"/>
                <a:gd name="T99" fmla="*/ 13 h 104"/>
                <a:gd name="T100" fmla="*/ 137 w 137"/>
                <a:gd name="T101" fmla="*/ 0 h 104"/>
                <a:gd name="T102" fmla="*/ 137 w 137"/>
                <a:gd name="T10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7" h="104">
                  <a:moveTo>
                    <a:pt x="137" y="0"/>
                  </a:moveTo>
                  <a:lnTo>
                    <a:pt x="137" y="0"/>
                  </a:lnTo>
                  <a:lnTo>
                    <a:pt x="130" y="2"/>
                  </a:lnTo>
                  <a:lnTo>
                    <a:pt x="124" y="6"/>
                  </a:lnTo>
                  <a:lnTo>
                    <a:pt x="120" y="10"/>
                  </a:lnTo>
                  <a:lnTo>
                    <a:pt x="115" y="16"/>
                  </a:lnTo>
                  <a:lnTo>
                    <a:pt x="115" y="16"/>
                  </a:lnTo>
                  <a:lnTo>
                    <a:pt x="109" y="28"/>
                  </a:lnTo>
                  <a:lnTo>
                    <a:pt x="109" y="28"/>
                  </a:lnTo>
                  <a:lnTo>
                    <a:pt x="103" y="35"/>
                  </a:lnTo>
                  <a:lnTo>
                    <a:pt x="96" y="42"/>
                  </a:lnTo>
                  <a:lnTo>
                    <a:pt x="96" y="42"/>
                  </a:lnTo>
                  <a:lnTo>
                    <a:pt x="90" y="50"/>
                  </a:lnTo>
                  <a:lnTo>
                    <a:pt x="83" y="55"/>
                  </a:lnTo>
                  <a:lnTo>
                    <a:pt x="77" y="59"/>
                  </a:lnTo>
                  <a:lnTo>
                    <a:pt x="77" y="59"/>
                  </a:lnTo>
                  <a:lnTo>
                    <a:pt x="69" y="63"/>
                  </a:lnTo>
                  <a:lnTo>
                    <a:pt x="53" y="73"/>
                  </a:lnTo>
                  <a:lnTo>
                    <a:pt x="53" y="73"/>
                  </a:lnTo>
                  <a:lnTo>
                    <a:pt x="34" y="80"/>
                  </a:lnTo>
                  <a:lnTo>
                    <a:pt x="21" y="85"/>
                  </a:lnTo>
                  <a:lnTo>
                    <a:pt x="21" y="85"/>
                  </a:lnTo>
                  <a:lnTo>
                    <a:pt x="15" y="87"/>
                  </a:lnTo>
                  <a:lnTo>
                    <a:pt x="10" y="91"/>
                  </a:lnTo>
                  <a:lnTo>
                    <a:pt x="5" y="96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7" y="103"/>
                  </a:lnTo>
                  <a:lnTo>
                    <a:pt x="14" y="104"/>
                  </a:lnTo>
                  <a:lnTo>
                    <a:pt x="20" y="104"/>
                  </a:lnTo>
                  <a:lnTo>
                    <a:pt x="27" y="103"/>
                  </a:lnTo>
                  <a:lnTo>
                    <a:pt x="27" y="103"/>
                  </a:lnTo>
                  <a:lnTo>
                    <a:pt x="40" y="98"/>
                  </a:lnTo>
                  <a:lnTo>
                    <a:pt x="61" y="90"/>
                  </a:lnTo>
                  <a:lnTo>
                    <a:pt x="61" y="90"/>
                  </a:lnTo>
                  <a:lnTo>
                    <a:pt x="79" y="80"/>
                  </a:lnTo>
                  <a:lnTo>
                    <a:pt x="79" y="80"/>
                  </a:lnTo>
                  <a:lnTo>
                    <a:pt x="86" y="75"/>
                  </a:lnTo>
                  <a:lnTo>
                    <a:pt x="86" y="75"/>
                  </a:lnTo>
                  <a:lnTo>
                    <a:pt x="95" y="70"/>
                  </a:lnTo>
                  <a:lnTo>
                    <a:pt x="102" y="64"/>
                  </a:lnTo>
                  <a:lnTo>
                    <a:pt x="110" y="56"/>
                  </a:lnTo>
                  <a:lnTo>
                    <a:pt x="110" y="56"/>
                  </a:lnTo>
                  <a:lnTo>
                    <a:pt x="118" y="47"/>
                  </a:lnTo>
                  <a:lnTo>
                    <a:pt x="125" y="38"/>
                  </a:lnTo>
                  <a:lnTo>
                    <a:pt x="125" y="38"/>
                  </a:lnTo>
                  <a:lnTo>
                    <a:pt x="132" y="24"/>
                  </a:lnTo>
                  <a:lnTo>
                    <a:pt x="132" y="24"/>
                  </a:lnTo>
                  <a:lnTo>
                    <a:pt x="135" y="18"/>
                  </a:lnTo>
                  <a:lnTo>
                    <a:pt x="136" y="13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6B052C76-060A-7D40-E218-B79CA614DA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56" y="2267"/>
              <a:ext cx="156" cy="47"/>
            </a:xfrm>
            <a:custGeom>
              <a:avLst/>
              <a:gdLst>
                <a:gd name="T0" fmla="*/ 0 w 156"/>
                <a:gd name="T1" fmla="*/ 3 h 47"/>
                <a:gd name="T2" fmla="*/ 0 w 156"/>
                <a:gd name="T3" fmla="*/ 3 h 47"/>
                <a:gd name="T4" fmla="*/ 7 w 156"/>
                <a:gd name="T5" fmla="*/ 13 h 47"/>
                <a:gd name="T6" fmla="*/ 11 w 156"/>
                <a:gd name="T7" fmla="*/ 17 h 47"/>
                <a:gd name="T8" fmla="*/ 16 w 156"/>
                <a:gd name="T9" fmla="*/ 20 h 47"/>
                <a:gd name="T10" fmla="*/ 16 w 156"/>
                <a:gd name="T11" fmla="*/ 20 h 47"/>
                <a:gd name="T12" fmla="*/ 28 w 156"/>
                <a:gd name="T13" fmla="*/ 26 h 47"/>
                <a:gd name="T14" fmla="*/ 28 w 156"/>
                <a:gd name="T15" fmla="*/ 26 h 47"/>
                <a:gd name="T16" fmla="*/ 37 w 156"/>
                <a:gd name="T17" fmla="*/ 30 h 47"/>
                <a:gd name="T18" fmla="*/ 47 w 156"/>
                <a:gd name="T19" fmla="*/ 35 h 47"/>
                <a:gd name="T20" fmla="*/ 47 w 156"/>
                <a:gd name="T21" fmla="*/ 35 h 47"/>
                <a:gd name="T22" fmla="*/ 65 w 156"/>
                <a:gd name="T23" fmla="*/ 40 h 47"/>
                <a:gd name="T24" fmla="*/ 65 w 156"/>
                <a:gd name="T25" fmla="*/ 40 h 47"/>
                <a:gd name="T26" fmla="*/ 74 w 156"/>
                <a:gd name="T27" fmla="*/ 41 h 47"/>
                <a:gd name="T28" fmla="*/ 74 w 156"/>
                <a:gd name="T29" fmla="*/ 41 h 47"/>
                <a:gd name="T30" fmla="*/ 82 w 156"/>
                <a:gd name="T31" fmla="*/ 43 h 47"/>
                <a:gd name="T32" fmla="*/ 100 w 156"/>
                <a:gd name="T33" fmla="*/ 46 h 47"/>
                <a:gd name="T34" fmla="*/ 100 w 156"/>
                <a:gd name="T35" fmla="*/ 46 h 47"/>
                <a:gd name="T36" fmla="*/ 121 w 156"/>
                <a:gd name="T37" fmla="*/ 47 h 47"/>
                <a:gd name="T38" fmla="*/ 134 w 156"/>
                <a:gd name="T39" fmla="*/ 47 h 47"/>
                <a:gd name="T40" fmla="*/ 134 w 156"/>
                <a:gd name="T41" fmla="*/ 47 h 47"/>
                <a:gd name="T42" fmla="*/ 140 w 156"/>
                <a:gd name="T43" fmla="*/ 47 h 47"/>
                <a:gd name="T44" fmla="*/ 146 w 156"/>
                <a:gd name="T45" fmla="*/ 45 h 47"/>
                <a:gd name="T46" fmla="*/ 151 w 156"/>
                <a:gd name="T47" fmla="*/ 42 h 47"/>
                <a:gd name="T48" fmla="*/ 156 w 156"/>
                <a:gd name="T49" fmla="*/ 37 h 47"/>
                <a:gd name="T50" fmla="*/ 156 w 156"/>
                <a:gd name="T51" fmla="*/ 37 h 47"/>
                <a:gd name="T52" fmla="*/ 151 w 156"/>
                <a:gd name="T53" fmla="*/ 34 h 47"/>
                <a:gd name="T54" fmla="*/ 146 w 156"/>
                <a:gd name="T55" fmla="*/ 31 h 47"/>
                <a:gd name="T56" fmla="*/ 140 w 156"/>
                <a:gd name="T57" fmla="*/ 29 h 47"/>
                <a:gd name="T58" fmla="*/ 134 w 156"/>
                <a:gd name="T59" fmla="*/ 28 h 47"/>
                <a:gd name="T60" fmla="*/ 134 w 156"/>
                <a:gd name="T61" fmla="*/ 28 h 47"/>
                <a:gd name="T62" fmla="*/ 121 w 156"/>
                <a:gd name="T63" fmla="*/ 28 h 47"/>
                <a:gd name="T64" fmla="*/ 102 w 156"/>
                <a:gd name="T65" fmla="*/ 26 h 47"/>
                <a:gd name="T66" fmla="*/ 102 w 156"/>
                <a:gd name="T67" fmla="*/ 26 h 47"/>
                <a:gd name="T68" fmla="*/ 85 w 156"/>
                <a:gd name="T69" fmla="*/ 24 h 47"/>
                <a:gd name="T70" fmla="*/ 77 w 156"/>
                <a:gd name="T71" fmla="*/ 23 h 47"/>
                <a:gd name="T72" fmla="*/ 77 w 156"/>
                <a:gd name="T73" fmla="*/ 23 h 47"/>
                <a:gd name="T74" fmla="*/ 70 w 156"/>
                <a:gd name="T75" fmla="*/ 22 h 47"/>
                <a:gd name="T76" fmla="*/ 70 w 156"/>
                <a:gd name="T77" fmla="*/ 22 h 47"/>
                <a:gd name="T78" fmla="*/ 53 w 156"/>
                <a:gd name="T79" fmla="*/ 17 h 47"/>
                <a:gd name="T80" fmla="*/ 53 w 156"/>
                <a:gd name="T81" fmla="*/ 17 h 47"/>
                <a:gd name="T82" fmla="*/ 36 w 156"/>
                <a:gd name="T83" fmla="*/ 9 h 47"/>
                <a:gd name="T84" fmla="*/ 36 w 156"/>
                <a:gd name="T85" fmla="*/ 9 h 47"/>
                <a:gd name="T86" fmla="*/ 24 w 156"/>
                <a:gd name="T87" fmla="*/ 3 h 47"/>
                <a:gd name="T88" fmla="*/ 24 w 156"/>
                <a:gd name="T89" fmla="*/ 3 h 47"/>
                <a:gd name="T90" fmla="*/ 18 w 156"/>
                <a:gd name="T91" fmla="*/ 1 h 47"/>
                <a:gd name="T92" fmla="*/ 12 w 156"/>
                <a:gd name="T93" fmla="*/ 0 h 47"/>
                <a:gd name="T94" fmla="*/ 6 w 156"/>
                <a:gd name="T95" fmla="*/ 1 h 47"/>
                <a:gd name="T96" fmla="*/ 0 w 156"/>
                <a:gd name="T97" fmla="*/ 3 h 47"/>
                <a:gd name="T98" fmla="*/ 0 w 156"/>
                <a:gd name="T99" fmla="*/ 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56" h="47">
                  <a:moveTo>
                    <a:pt x="0" y="3"/>
                  </a:moveTo>
                  <a:lnTo>
                    <a:pt x="0" y="3"/>
                  </a:lnTo>
                  <a:lnTo>
                    <a:pt x="7" y="13"/>
                  </a:lnTo>
                  <a:lnTo>
                    <a:pt x="11" y="17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8" y="26"/>
                  </a:lnTo>
                  <a:lnTo>
                    <a:pt x="28" y="26"/>
                  </a:lnTo>
                  <a:lnTo>
                    <a:pt x="37" y="30"/>
                  </a:lnTo>
                  <a:lnTo>
                    <a:pt x="47" y="35"/>
                  </a:lnTo>
                  <a:lnTo>
                    <a:pt x="47" y="35"/>
                  </a:lnTo>
                  <a:lnTo>
                    <a:pt x="65" y="40"/>
                  </a:lnTo>
                  <a:lnTo>
                    <a:pt x="65" y="40"/>
                  </a:lnTo>
                  <a:lnTo>
                    <a:pt x="74" y="41"/>
                  </a:lnTo>
                  <a:lnTo>
                    <a:pt x="74" y="41"/>
                  </a:lnTo>
                  <a:lnTo>
                    <a:pt x="82" y="43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21" y="47"/>
                  </a:lnTo>
                  <a:lnTo>
                    <a:pt x="134" y="47"/>
                  </a:lnTo>
                  <a:lnTo>
                    <a:pt x="134" y="47"/>
                  </a:lnTo>
                  <a:lnTo>
                    <a:pt x="140" y="47"/>
                  </a:lnTo>
                  <a:lnTo>
                    <a:pt x="146" y="45"/>
                  </a:lnTo>
                  <a:lnTo>
                    <a:pt x="151" y="42"/>
                  </a:lnTo>
                  <a:lnTo>
                    <a:pt x="156" y="37"/>
                  </a:lnTo>
                  <a:lnTo>
                    <a:pt x="156" y="37"/>
                  </a:lnTo>
                  <a:lnTo>
                    <a:pt x="151" y="34"/>
                  </a:lnTo>
                  <a:lnTo>
                    <a:pt x="146" y="31"/>
                  </a:lnTo>
                  <a:lnTo>
                    <a:pt x="140" y="29"/>
                  </a:lnTo>
                  <a:lnTo>
                    <a:pt x="134" y="28"/>
                  </a:lnTo>
                  <a:lnTo>
                    <a:pt x="134" y="28"/>
                  </a:lnTo>
                  <a:lnTo>
                    <a:pt x="121" y="28"/>
                  </a:lnTo>
                  <a:lnTo>
                    <a:pt x="102" y="26"/>
                  </a:lnTo>
                  <a:lnTo>
                    <a:pt x="102" y="26"/>
                  </a:lnTo>
                  <a:lnTo>
                    <a:pt x="85" y="24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70" y="22"/>
                  </a:lnTo>
                  <a:lnTo>
                    <a:pt x="70" y="22"/>
                  </a:lnTo>
                  <a:lnTo>
                    <a:pt x="53" y="17"/>
                  </a:lnTo>
                  <a:lnTo>
                    <a:pt x="53" y="17"/>
                  </a:lnTo>
                  <a:lnTo>
                    <a:pt x="36" y="9"/>
                  </a:lnTo>
                  <a:lnTo>
                    <a:pt x="36" y="9"/>
                  </a:lnTo>
                  <a:lnTo>
                    <a:pt x="24" y="3"/>
                  </a:lnTo>
                  <a:lnTo>
                    <a:pt x="24" y="3"/>
                  </a:lnTo>
                  <a:lnTo>
                    <a:pt x="18" y="1"/>
                  </a:lnTo>
                  <a:lnTo>
                    <a:pt x="12" y="0"/>
                  </a:lnTo>
                  <a:lnTo>
                    <a:pt x="6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B39C71CC-05D0-A08F-2852-DFA3374007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3" y="678"/>
              <a:ext cx="58" cy="93"/>
            </a:xfrm>
            <a:custGeom>
              <a:avLst/>
              <a:gdLst>
                <a:gd name="T0" fmla="*/ 58 w 58"/>
                <a:gd name="T1" fmla="*/ 46 h 93"/>
                <a:gd name="T2" fmla="*/ 58 w 58"/>
                <a:gd name="T3" fmla="*/ 46 h 93"/>
                <a:gd name="T4" fmla="*/ 58 w 58"/>
                <a:gd name="T5" fmla="*/ 56 h 93"/>
                <a:gd name="T6" fmla="*/ 56 w 58"/>
                <a:gd name="T7" fmla="*/ 65 h 93"/>
                <a:gd name="T8" fmla="*/ 53 w 58"/>
                <a:gd name="T9" fmla="*/ 72 h 93"/>
                <a:gd name="T10" fmla="*/ 50 w 58"/>
                <a:gd name="T11" fmla="*/ 79 h 93"/>
                <a:gd name="T12" fmla="*/ 45 w 58"/>
                <a:gd name="T13" fmla="*/ 85 h 93"/>
                <a:gd name="T14" fmla="*/ 40 w 58"/>
                <a:gd name="T15" fmla="*/ 89 h 93"/>
                <a:gd name="T16" fmla="*/ 35 w 58"/>
                <a:gd name="T17" fmla="*/ 91 h 93"/>
                <a:gd name="T18" fmla="*/ 29 w 58"/>
                <a:gd name="T19" fmla="*/ 93 h 93"/>
                <a:gd name="T20" fmla="*/ 29 w 58"/>
                <a:gd name="T21" fmla="*/ 93 h 93"/>
                <a:gd name="T22" fmla="*/ 23 w 58"/>
                <a:gd name="T23" fmla="*/ 91 h 93"/>
                <a:gd name="T24" fmla="*/ 18 w 58"/>
                <a:gd name="T25" fmla="*/ 89 h 93"/>
                <a:gd name="T26" fmla="*/ 13 w 58"/>
                <a:gd name="T27" fmla="*/ 85 h 93"/>
                <a:gd name="T28" fmla="*/ 9 w 58"/>
                <a:gd name="T29" fmla="*/ 79 h 93"/>
                <a:gd name="T30" fmla="*/ 5 w 58"/>
                <a:gd name="T31" fmla="*/ 72 h 93"/>
                <a:gd name="T32" fmla="*/ 3 w 58"/>
                <a:gd name="T33" fmla="*/ 65 h 93"/>
                <a:gd name="T34" fmla="*/ 0 w 58"/>
                <a:gd name="T35" fmla="*/ 56 h 93"/>
                <a:gd name="T36" fmla="*/ 0 w 58"/>
                <a:gd name="T37" fmla="*/ 46 h 93"/>
                <a:gd name="T38" fmla="*/ 0 w 58"/>
                <a:gd name="T39" fmla="*/ 46 h 93"/>
                <a:gd name="T40" fmla="*/ 0 w 58"/>
                <a:gd name="T41" fmla="*/ 37 h 93"/>
                <a:gd name="T42" fmla="*/ 3 w 58"/>
                <a:gd name="T43" fmla="*/ 28 h 93"/>
                <a:gd name="T44" fmla="*/ 5 w 58"/>
                <a:gd name="T45" fmla="*/ 21 h 93"/>
                <a:gd name="T46" fmla="*/ 9 w 58"/>
                <a:gd name="T47" fmla="*/ 14 h 93"/>
                <a:gd name="T48" fmla="*/ 13 w 58"/>
                <a:gd name="T49" fmla="*/ 8 h 93"/>
                <a:gd name="T50" fmla="*/ 18 w 58"/>
                <a:gd name="T51" fmla="*/ 4 h 93"/>
                <a:gd name="T52" fmla="*/ 23 w 58"/>
                <a:gd name="T53" fmla="*/ 2 h 93"/>
                <a:gd name="T54" fmla="*/ 29 w 58"/>
                <a:gd name="T55" fmla="*/ 0 h 93"/>
                <a:gd name="T56" fmla="*/ 29 w 58"/>
                <a:gd name="T57" fmla="*/ 0 h 93"/>
                <a:gd name="T58" fmla="*/ 35 w 58"/>
                <a:gd name="T59" fmla="*/ 2 h 93"/>
                <a:gd name="T60" fmla="*/ 40 w 58"/>
                <a:gd name="T61" fmla="*/ 4 h 93"/>
                <a:gd name="T62" fmla="*/ 45 w 58"/>
                <a:gd name="T63" fmla="*/ 8 h 93"/>
                <a:gd name="T64" fmla="*/ 50 w 58"/>
                <a:gd name="T65" fmla="*/ 14 h 93"/>
                <a:gd name="T66" fmla="*/ 53 w 58"/>
                <a:gd name="T67" fmla="*/ 21 h 93"/>
                <a:gd name="T68" fmla="*/ 56 w 58"/>
                <a:gd name="T69" fmla="*/ 28 h 93"/>
                <a:gd name="T70" fmla="*/ 58 w 58"/>
                <a:gd name="T71" fmla="*/ 37 h 93"/>
                <a:gd name="T72" fmla="*/ 58 w 58"/>
                <a:gd name="T73" fmla="*/ 46 h 93"/>
                <a:gd name="T74" fmla="*/ 58 w 58"/>
                <a:gd name="T75" fmla="*/ 4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93">
                  <a:moveTo>
                    <a:pt x="58" y="46"/>
                  </a:moveTo>
                  <a:lnTo>
                    <a:pt x="58" y="46"/>
                  </a:lnTo>
                  <a:lnTo>
                    <a:pt x="58" y="56"/>
                  </a:lnTo>
                  <a:lnTo>
                    <a:pt x="56" y="65"/>
                  </a:lnTo>
                  <a:lnTo>
                    <a:pt x="53" y="72"/>
                  </a:lnTo>
                  <a:lnTo>
                    <a:pt x="50" y="79"/>
                  </a:lnTo>
                  <a:lnTo>
                    <a:pt x="45" y="85"/>
                  </a:lnTo>
                  <a:lnTo>
                    <a:pt x="40" y="89"/>
                  </a:lnTo>
                  <a:lnTo>
                    <a:pt x="35" y="91"/>
                  </a:lnTo>
                  <a:lnTo>
                    <a:pt x="29" y="93"/>
                  </a:lnTo>
                  <a:lnTo>
                    <a:pt x="29" y="93"/>
                  </a:lnTo>
                  <a:lnTo>
                    <a:pt x="23" y="91"/>
                  </a:lnTo>
                  <a:lnTo>
                    <a:pt x="18" y="89"/>
                  </a:lnTo>
                  <a:lnTo>
                    <a:pt x="13" y="85"/>
                  </a:lnTo>
                  <a:lnTo>
                    <a:pt x="9" y="79"/>
                  </a:lnTo>
                  <a:lnTo>
                    <a:pt x="5" y="72"/>
                  </a:lnTo>
                  <a:lnTo>
                    <a:pt x="3" y="65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3" y="28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3" y="8"/>
                  </a:lnTo>
                  <a:lnTo>
                    <a:pt x="18" y="4"/>
                  </a:lnTo>
                  <a:lnTo>
                    <a:pt x="23" y="2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5" y="2"/>
                  </a:lnTo>
                  <a:lnTo>
                    <a:pt x="40" y="4"/>
                  </a:lnTo>
                  <a:lnTo>
                    <a:pt x="45" y="8"/>
                  </a:lnTo>
                  <a:lnTo>
                    <a:pt x="50" y="14"/>
                  </a:lnTo>
                  <a:lnTo>
                    <a:pt x="53" y="21"/>
                  </a:lnTo>
                  <a:lnTo>
                    <a:pt x="56" y="28"/>
                  </a:lnTo>
                  <a:lnTo>
                    <a:pt x="58" y="37"/>
                  </a:lnTo>
                  <a:lnTo>
                    <a:pt x="58" y="46"/>
                  </a:lnTo>
                  <a:lnTo>
                    <a:pt x="58" y="4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DF7D0D76-A2F4-2B57-8E31-17344EB495D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8" y="683"/>
              <a:ext cx="58" cy="92"/>
            </a:xfrm>
            <a:custGeom>
              <a:avLst/>
              <a:gdLst>
                <a:gd name="T0" fmla="*/ 58 w 58"/>
                <a:gd name="T1" fmla="*/ 46 h 92"/>
                <a:gd name="T2" fmla="*/ 58 w 58"/>
                <a:gd name="T3" fmla="*/ 46 h 92"/>
                <a:gd name="T4" fmla="*/ 58 w 58"/>
                <a:gd name="T5" fmla="*/ 56 h 92"/>
                <a:gd name="T6" fmla="*/ 55 w 58"/>
                <a:gd name="T7" fmla="*/ 65 h 92"/>
                <a:gd name="T8" fmla="*/ 53 w 58"/>
                <a:gd name="T9" fmla="*/ 72 h 92"/>
                <a:gd name="T10" fmla="*/ 49 w 58"/>
                <a:gd name="T11" fmla="*/ 79 h 92"/>
                <a:gd name="T12" fmla="*/ 45 w 58"/>
                <a:gd name="T13" fmla="*/ 85 h 92"/>
                <a:gd name="T14" fmla="*/ 40 w 58"/>
                <a:gd name="T15" fmla="*/ 89 h 92"/>
                <a:gd name="T16" fmla="*/ 35 w 58"/>
                <a:gd name="T17" fmla="*/ 91 h 92"/>
                <a:gd name="T18" fmla="*/ 29 w 58"/>
                <a:gd name="T19" fmla="*/ 92 h 92"/>
                <a:gd name="T20" fmla="*/ 29 w 58"/>
                <a:gd name="T21" fmla="*/ 92 h 92"/>
                <a:gd name="T22" fmla="*/ 23 w 58"/>
                <a:gd name="T23" fmla="*/ 91 h 92"/>
                <a:gd name="T24" fmla="*/ 18 w 58"/>
                <a:gd name="T25" fmla="*/ 89 h 92"/>
                <a:gd name="T26" fmla="*/ 13 w 58"/>
                <a:gd name="T27" fmla="*/ 85 h 92"/>
                <a:gd name="T28" fmla="*/ 8 w 58"/>
                <a:gd name="T29" fmla="*/ 79 h 92"/>
                <a:gd name="T30" fmla="*/ 5 w 58"/>
                <a:gd name="T31" fmla="*/ 72 h 92"/>
                <a:gd name="T32" fmla="*/ 2 w 58"/>
                <a:gd name="T33" fmla="*/ 65 h 92"/>
                <a:gd name="T34" fmla="*/ 0 w 58"/>
                <a:gd name="T35" fmla="*/ 56 h 92"/>
                <a:gd name="T36" fmla="*/ 0 w 58"/>
                <a:gd name="T37" fmla="*/ 46 h 92"/>
                <a:gd name="T38" fmla="*/ 0 w 58"/>
                <a:gd name="T39" fmla="*/ 46 h 92"/>
                <a:gd name="T40" fmla="*/ 0 w 58"/>
                <a:gd name="T41" fmla="*/ 37 h 92"/>
                <a:gd name="T42" fmla="*/ 2 w 58"/>
                <a:gd name="T43" fmla="*/ 28 h 92"/>
                <a:gd name="T44" fmla="*/ 5 w 58"/>
                <a:gd name="T45" fmla="*/ 21 h 92"/>
                <a:gd name="T46" fmla="*/ 8 w 58"/>
                <a:gd name="T47" fmla="*/ 14 h 92"/>
                <a:gd name="T48" fmla="*/ 13 w 58"/>
                <a:gd name="T49" fmla="*/ 7 h 92"/>
                <a:gd name="T50" fmla="*/ 18 w 58"/>
                <a:gd name="T51" fmla="*/ 4 h 92"/>
                <a:gd name="T52" fmla="*/ 23 w 58"/>
                <a:gd name="T53" fmla="*/ 1 h 92"/>
                <a:gd name="T54" fmla="*/ 29 w 58"/>
                <a:gd name="T55" fmla="*/ 0 h 92"/>
                <a:gd name="T56" fmla="*/ 29 w 58"/>
                <a:gd name="T57" fmla="*/ 0 h 92"/>
                <a:gd name="T58" fmla="*/ 35 w 58"/>
                <a:gd name="T59" fmla="*/ 1 h 92"/>
                <a:gd name="T60" fmla="*/ 40 w 58"/>
                <a:gd name="T61" fmla="*/ 4 h 92"/>
                <a:gd name="T62" fmla="*/ 45 w 58"/>
                <a:gd name="T63" fmla="*/ 7 h 92"/>
                <a:gd name="T64" fmla="*/ 49 w 58"/>
                <a:gd name="T65" fmla="*/ 14 h 92"/>
                <a:gd name="T66" fmla="*/ 53 w 58"/>
                <a:gd name="T67" fmla="*/ 21 h 92"/>
                <a:gd name="T68" fmla="*/ 55 w 58"/>
                <a:gd name="T69" fmla="*/ 28 h 92"/>
                <a:gd name="T70" fmla="*/ 58 w 58"/>
                <a:gd name="T71" fmla="*/ 37 h 92"/>
                <a:gd name="T72" fmla="*/ 58 w 58"/>
                <a:gd name="T73" fmla="*/ 46 h 92"/>
                <a:gd name="T74" fmla="*/ 58 w 58"/>
                <a:gd name="T75" fmla="*/ 4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8" h="92">
                  <a:moveTo>
                    <a:pt x="58" y="46"/>
                  </a:moveTo>
                  <a:lnTo>
                    <a:pt x="58" y="46"/>
                  </a:lnTo>
                  <a:lnTo>
                    <a:pt x="58" y="56"/>
                  </a:lnTo>
                  <a:lnTo>
                    <a:pt x="55" y="65"/>
                  </a:lnTo>
                  <a:lnTo>
                    <a:pt x="53" y="72"/>
                  </a:lnTo>
                  <a:lnTo>
                    <a:pt x="49" y="79"/>
                  </a:lnTo>
                  <a:lnTo>
                    <a:pt x="45" y="85"/>
                  </a:lnTo>
                  <a:lnTo>
                    <a:pt x="40" y="89"/>
                  </a:lnTo>
                  <a:lnTo>
                    <a:pt x="35" y="91"/>
                  </a:lnTo>
                  <a:lnTo>
                    <a:pt x="29" y="92"/>
                  </a:lnTo>
                  <a:lnTo>
                    <a:pt x="29" y="92"/>
                  </a:lnTo>
                  <a:lnTo>
                    <a:pt x="23" y="91"/>
                  </a:lnTo>
                  <a:lnTo>
                    <a:pt x="18" y="89"/>
                  </a:lnTo>
                  <a:lnTo>
                    <a:pt x="13" y="85"/>
                  </a:lnTo>
                  <a:lnTo>
                    <a:pt x="8" y="79"/>
                  </a:lnTo>
                  <a:lnTo>
                    <a:pt x="5" y="72"/>
                  </a:lnTo>
                  <a:lnTo>
                    <a:pt x="2" y="65"/>
                  </a:lnTo>
                  <a:lnTo>
                    <a:pt x="0" y="56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0" y="37"/>
                  </a:lnTo>
                  <a:lnTo>
                    <a:pt x="2" y="28"/>
                  </a:lnTo>
                  <a:lnTo>
                    <a:pt x="5" y="21"/>
                  </a:lnTo>
                  <a:lnTo>
                    <a:pt x="8" y="14"/>
                  </a:lnTo>
                  <a:lnTo>
                    <a:pt x="13" y="7"/>
                  </a:lnTo>
                  <a:lnTo>
                    <a:pt x="18" y="4"/>
                  </a:lnTo>
                  <a:lnTo>
                    <a:pt x="23" y="1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35" y="1"/>
                  </a:lnTo>
                  <a:lnTo>
                    <a:pt x="40" y="4"/>
                  </a:lnTo>
                  <a:lnTo>
                    <a:pt x="45" y="7"/>
                  </a:lnTo>
                  <a:lnTo>
                    <a:pt x="49" y="14"/>
                  </a:lnTo>
                  <a:lnTo>
                    <a:pt x="53" y="21"/>
                  </a:lnTo>
                  <a:lnTo>
                    <a:pt x="55" y="28"/>
                  </a:lnTo>
                  <a:lnTo>
                    <a:pt x="58" y="37"/>
                  </a:lnTo>
                  <a:lnTo>
                    <a:pt x="58" y="46"/>
                  </a:lnTo>
                  <a:lnTo>
                    <a:pt x="58" y="4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9429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2</cp:revision>
  <dcterms:created xsi:type="dcterms:W3CDTF">2025-03-07T03:30:32Z</dcterms:created>
  <dcterms:modified xsi:type="dcterms:W3CDTF">2025-03-07T03:32:19Z</dcterms:modified>
</cp:coreProperties>
</file>