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00" autoAdjust="0"/>
    <p:restoredTop sz="94660"/>
  </p:normalViewPr>
  <p:slideViewPr>
    <p:cSldViewPr snapToGrid="0">
      <p:cViewPr varScale="1">
        <p:scale>
          <a:sx n="84" d="100"/>
          <a:sy n="84" d="100"/>
        </p:scale>
        <p:origin x="108" y="4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2B73602-3F59-B087-D206-3516582998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5F27B73C-DBF6-31E8-9804-E70B4C49AA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3D60975-079B-E0F0-E578-EEED8B5871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1973E-F7AF-479A-A041-0CE40BB2C93B}" type="datetimeFigureOut">
              <a:rPr lang="ko-KR" altLang="en-US" smtClean="0"/>
              <a:t>2025-03-05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F7A2A90-C46B-98CE-2181-91FF1B76F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2BF00BE-5A10-F13A-B60E-277C09AB6A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83DC6-B21D-4BFD-AD67-FCC5F3183C3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013375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254B0B7-4FC3-7B6F-D35E-90551E1D73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0C2FAE07-BCA0-9438-6400-40C0B8825B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3AA1A53-72DE-169F-09BF-CCD76E9B1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1973E-F7AF-479A-A041-0CE40BB2C93B}" type="datetimeFigureOut">
              <a:rPr lang="ko-KR" altLang="en-US" smtClean="0"/>
              <a:t>2025-03-05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1CAABF5-A8A2-3848-8A4F-7EA9910B28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C4EFC90-646E-0F82-3AD8-87A0296C19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83DC6-B21D-4BFD-AD67-FCC5F3183C3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67193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A8C8E6DA-690E-02AD-E9D3-957C5BE03E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5ACEDE4C-F481-A4BF-D620-5D96512937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0700BDE-3063-5CA9-CAC9-AEA041A989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1973E-F7AF-479A-A041-0CE40BB2C93B}" type="datetimeFigureOut">
              <a:rPr lang="ko-KR" altLang="en-US" smtClean="0"/>
              <a:t>2025-03-05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B5B3560-A073-1394-D40C-9F61BADDE1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03C8D1D-F640-9470-B445-575A8FDEEB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83DC6-B21D-4BFD-AD67-FCC5F3183C3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01770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66ED636-789D-A928-1619-AC3E732FF5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3B795E-90D7-2D24-606A-8C3CC11F96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F42EC66-E4D8-E6EB-52BC-4815EBCFD7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1973E-F7AF-479A-A041-0CE40BB2C93B}" type="datetimeFigureOut">
              <a:rPr lang="ko-KR" altLang="en-US" smtClean="0"/>
              <a:t>2025-03-05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21E22FC-9B9F-2C08-E1F3-42943D6F31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A87975C-C303-CC75-1DFB-E60C858BE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83DC6-B21D-4BFD-AD67-FCC5F3183C3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862918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E177C15-29C3-CCA4-AF38-119FFB88E2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89646B2D-6567-0219-B25C-8E97BA1C3C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65031C6-BC20-A51C-4177-F298E044CD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1973E-F7AF-479A-A041-0CE40BB2C93B}" type="datetimeFigureOut">
              <a:rPr lang="ko-KR" altLang="en-US" smtClean="0"/>
              <a:t>2025-03-05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981C146-9CE9-6565-F2D4-9D71A147F9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96C1C80-F6FE-7EF3-8F8D-E9D0719A0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83DC6-B21D-4BFD-AD67-FCC5F3183C3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209407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B1B773B-B3DF-8A43-50CE-3C12003CF7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9B9003E7-E07A-CE22-990A-13CD8F59911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12AA3E03-30DB-E0A5-BB50-B73A815ECA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BD246310-065F-DC5C-4E8D-2D0A885FEC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1973E-F7AF-479A-A041-0CE40BB2C93B}" type="datetimeFigureOut">
              <a:rPr lang="ko-KR" altLang="en-US" smtClean="0"/>
              <a:t>2025-03-05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063A9FCB-AAE7-A25F-4CA4-C789CA2D30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7B7744D-70CE-0113-DCD5-9A453A6F63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83DC6-B21D-4BFD-AD67-FCC5F3183C3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288363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3F374B5-16D1-D4BE-012A-BE79BFBCA1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48EA20A9-41A2-928F-7D11-7AF27237C6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2A6B268A-6428-99AA-BBF2-9ACD9835BB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3688B651-8DD8-0110-C28C-22AA2B7A60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91F97275-2E96-E0A5-F501-39343F66C7D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0545CC2D-5C15-D597-BE66-677F6202F8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1973E-F7AF-479A-A041-0CE40BB2C93B}" type="datetimeFigureOut">
              <a:rPr lang="ko-KR" altLang="en-US" smtClean="0"/>
              <a:t>2025-03-05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ADB40CE4-4553-4F72-B241-191C688114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C10E4BE8-08E7-3D4B-5532-5542A6D52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83DC6-B21D-4BFD-AD67-FCC5F3183C3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343199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073997B-6903-1E2D-D6AE-B7527CEA22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A1DC9D15-B5B5-891F-EC00-C686D6165F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1973E-F7AF-479A-A041-0CE40BB2C93B}" type="datetimeFigureOut">
              <a:rPr lang="ko-KR" altLang="en-US" smtClean="0"/>
              <a:t>2025-03-05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DAFA083E-28CE-17F3-62AE-38E0587F7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2C1C9155-3726-DF4E-390C-E8A2E3D264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83DC6-B21D-4BFD-AD67-FCC5F3183C3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931475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3A5BEC12-2F73-F5B5-844C-5904E98969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1973E-F7AF-479A-A041-0CE40BB2C93B}" type="datetimeFigureOut">
              <a:rPr lang="ko-KR" altLang="en-US" smtClean="0"/>
              <a:t>2025-03-05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859794BB-CB94-BC56-18B5-4B4C05CCC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ACDF26C-F009-FD8E-8C5B-443357713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83DC6-B21D-4BFD-AD67-FCC5F3183C3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47750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B894EE8-A77A-113A-085C-2882DFCFEC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16EC8F4-2943-2FD3-B006-E0B3CA798C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0F34F4A1-BDD4-F806-49AD-BEBC9F194C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54648FF3-2748-BACF-3CD3-9CCB8F75ED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1973E-F7AF-479A-A041-0CE40BB2C93B}" type="datetimeFigureOut">
              <a:rPr lang="ko-KR" altLang="en-US" smtClean="0"/>
              <a:t>2025-03-05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82332B0C-A38F-6BB9-50D9-A61D615B6D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B081B579-E2D5-203F-43CA-749CDCC8D0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83DC6-B21D-4BFD-AD67-FCC5F3183C3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79823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5566F0F-E766-F4E7-C074-7ED9CC4377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DB946537-C239-A811-ED41-A5B6A85B615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A01B5942-AF47-69A3-77A5-33143A8E5E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2B133E0-C0FC-0987-0B31-DB1267E3A2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1973E-F7AF-479A-A041-0CE40BB2C93B}" type="datetimeFigureOut">
              <a:rPr lang="ko-KR" altLang="en-US" smtClean="0"/>
              <a:t>2025-03-05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376EAE6-FE11-42A2-6458-A4C73DDFAD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255E18A2-DD50-18DF-94BE-435E80B7BD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83DC6-B21D-4BFD-AD67-FCC5F3183C3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69644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C19D4F74-9A23-0BD3-D7AD-99E3EB91CB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0FCC981A-904D-AB12-CE58-425E0B50F0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E2A7CE9-61D6-2B0C-BD2D-7AE85B02456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701973E-F7AF-479A-A041-0CE40BB2C93B}" type="datetimeFigureOut">
              <a:rPr lang="ko-KR" altLang="en-US" smtClean="0"/>
              <a:t>2025-03-05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9044271-E417-F6FC-2720-F6BA17C983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A930454-D50E-7D66-0431-BC10F13195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FA83DC6-B21D-4BFD-AD67-FCC5F3183C3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3198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4">
            <a:extLst>
              <a:ext uri="{FF2B5EF4-FFF2-40B4-BE49-F238E27FC236}">
                <a16:creationId xmlns:a16="http://schemas.microsoft.com/office/drawing/2014/main" id="{5A667669-5321-A844-2172-310B45103DD9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177925" y="0"/>
            <a:ext cx="9836150" cy="6858000"/>
            <a:chOff x="742" y="0"/>
            <a:chExt cx="6196" cy="4320"/>
          </a:xfrm>
        </p:grpSpPr>
        <p:sp>
          <p:nvSpPr>
            <p:cNvPr id="8" name="Freeform 5">
              <a:extLst>
                <a:ext uri="{FF2B5EF4-FFF2-40B4-BE49-F238E27FC236}">
                  <a16:creationId xmlns:a16="http://schemas.microsoft.com/office/drawing/2014/main" id="{D7DC2378-2D35-5D8B-074D-FB43FEF479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5" y="1303"/>
              <a:ext cx="2892" cy="3015"/>
            </a:xfrm>
            <a:custGeom>
              <a:avLst/>
              <a:gdLst>
                <a:gd name="T0" fmla="*/ 2670 w 2892"/>
                <a:gd name="T1" fmla="*/ 2688 h 3015"/>
                <a:gd name="T2" fmla="*/ 2706 w 2892"/>
                <a:gd name="T3" fmla="*/ 2499 h 3015"/>
                <a:gd name="T4" fmla="*/ 2814 w 2892"/>
                <a:gd name="T5" fmla="*/ 2359 h 3015"/>
                <a:gd name="T6" fmla="*/ 2864 w 2892"/>
                <a:gd name="T7" fmla="*/ 2261 h 3015"/>
                <a:gd name="T8" fmla="*/ 2887 w 2892"/>
                <a:gd name="T9" fmla="*/ 2167 h 3015"/>
                <a:gd name="T10" fmla="*/ 2891 w 2892"/>
                <a:gd name="T11" fmla="*/ 2046 h 3015"/>
                <a:gd name="T12" fmla="*/ 2873 w 2892"/>
                <a:gd name="T13" fmla="*/ 1912 h 3015"/>
                <a:gd name="T14" fmla="*/ 2834 w 2892"/>
                <a:gd name="T15" fmla="*/ 1783 h 3015"/>
                <a:gd name="T16" fmla="*/ 2776 w 2892"/>
                <a:gd name="T17" fmla="*/ 1661 h 3015"/>
                <a:gd name="T18" fmla="*/ 2702 w 2892"/>
                <a:gd name="T19" fmla="*/ 1548 h 3015"/>
                <a:gd name="T20" fmla="*/ 2612 w 2892"/>
                <a:gd name="T21" fmla="*/ 1448 h 3015"/>
                <a:gd name="T22" fmla="*/ 2507 w 2892"/>
                <a:gd name="T23" fmla="*/ 1363 h 3015"/>
                <a:gd name="T24" fmla="*/ 2556 w 2892"/>
                <a:gd name="T25" fmla="*/ 1416 h 3015"/>
                <a:gd name="T26" fmla="*/ 2573 w 2892"/>
                <a:gd name="T27" fmla="*/ 1483 h 3015"/>
                <a:gd name="T28" fmla="*/ 2544 w 2892"/>
                <a:gd name="T29" fmla="*/ 1516 h 3015"/>
                <a:gd name="T30" fmla="*/ 2516 w 2892"/>
                <a:gd name="T31" fmla="*/ 1514 h 3015"/>
                <a:gd name="T32" fmla="*/ 2495 w 2892"/>
                <a:gd name="T33" fmla="*/ 1493 h 3015"/>
                <a:gd name="T34" fmla="*/ 2259 w 2892"/>
                <a:gd name="T35" fmla="*/ 1047 h 3015"/>
                <a:gd name="T36" fmla="*/ 2172 w 2892"/>
                <a:gd name="T37" fmla="*/ 863 h 3015"/>
                <a:gd name="T38" fmla="*/ 2150 w 2892"/>
                <a:gd name="T39" fmla="*/ 773 h 3015"/>
                <a:gd name="T40" fmla="*/ 2155 w 2892"/>
                <a:gd name="T41" fmla="*/ 722 h 3015"/>
                <a:gd name="T42" fmla="*/ 2151 w 2892"/>
                <a:gd name="T43" fmla="*/ 640 h 3015"/>
                <a:gd name="T44" fmla="*/ 2093 w 2892"/>
                <a:gd name="T45" fmla="*/ 392 h 3015"/>
                <a:gd name="T46" fmla="*/ 2031 w 2892"/>
                <a:gd name="T47" fmla="*/ 210 h 3015"/>
                <a:gd name="T48" fmla="*/ 1936 w 2892"/>
                <a:gd name="T49" fmla="*/ 42 h 3015"/>
                <a:gd name="T50" fmla="*/ 1937 w 2892"/>
                <a:gd name="T51" fmla="*/ 50 h 3015"/>
                <a:gd name="T52" fmla="*/ 1936 w 2892"/>
                <a:gd name="T53" fmla="*/ 42 h 3015"/>
                <a:gd name="T54" fmla="*/ 1923 w 2892"/>
                <a:gd name="T55" fmla="*/ 74 h 3015"/>
                <a:gd name="T56" fmla="*/ 1816 w 2892"/>
                <a:gd name="T57" fmla="*/ 103 h 3015"/>
                <a:gd name="T58" fmla="*/ 1640 w 2892"/>
                <a:gd name="T59" fmla="*/ 147 h 3015"/>
                <a:gd name="T60" fmla="*/ 1577 w 2892"/>
                <a:gd name="T61" fmla="*/ 117 h 3015"/>
                <a:gd name="T62" fmla="*/ 1518 w 2892"/>
                <a:gd name="T63" fmla="*/ 61 h 3015"/>
                <a:gd name="T64" fmla="*/ 1491 w 2892"/>
                <a:gd name="T65" fmla="*/ 24 h 3015"/>
                <a:gd name="T66" fmla="*/ 1448 w 2892"/>
                <a:gd name="T67" fmla="*/ 81 h 3015"/>
                <a:gd name="T68" fmla="*/ 1344 w 2892"/>
                <a:gd name="T69" fmla="*/ 206 h 3015"/>
                <a:gd name="T70" fmla="*/ 1215 w 2892"/>
                <a:gd name="T71" fmla="*/ 297 h 3015"/>
                <a:gd name="T72" fmla="*/ 1123 w 2892"/>
                <a:gd name="T73" fmla="*/ 328 h 3015"/>
                <a:gd name="T74" fmla="*/ 1042 w 2892"/>
                <a:gd name="T75" fmla="*/ 328 h 3015"/>
                <a:gd name="T76" fmla="*/ 971 w 2892"/>
                <a:gd name="T77" fmla="*/ 296 h 3015"/>
                <a:gd name="T78" fmla="*/ 914 w 2892"/>
                <a:gd name="T79" fmla="*/ 239 h 3015"/>
                <a:gd name="T80" fmla="*/ 911 w 2892"/>
                <a:gd name="T81" fmla="*/ 287 h 3015"/>
                <a:gd name="T82" fmla="*/ 908 w 2892"/>
                <a:gd name="T83" fmla="*/ 427 h 3015"/>
                <a:gd name="T84" fmla="*/ 890 w 2892"/>
                <a:gd name="T85" fmla="*/ 494 h 3015"/>
                <a:gd name="T86" fmla="*/ 804 w 2892"/>
                <a:gd name="T87" fmla="*/ 709 h 3015"/>
                <a:gd name="T88" fmla="*/ 784 w 2892"/>
                <a:gd name="T89" fmla="*/ 791 h 3015"/>
                <a:gd name="T90" fmla="*/ 778 w 2892"/>
                <a:gd name="T91" fmla="*/ 1005 h 3015"/>
                <a:gd name="T92" fmla="*/ 770 w 2892"/>
                <a:gd name="T93" fmla="*/ 1114 h 3015"/>
                <a:gd name="T94" fmla="*/ 739 w 2892"/>
                <a:gd name="T95" fmla="*/ 1226 h 3015"/>
                <a:gd name="T96" fmla="*/ 657 w 2892"/>
                <a:gd name="T97" fmla="*/ 1371 h 3015"/>
                <a:gd name="T98" fmla="*/ 545 w 2892"/>
                <a:gd name="T99" fmla="*/ 1533 h 3015"/>
                <a:gd name="T100" fmla="*/ 499 w 2892"/>
                <a:gd name="T101" fmla="*/ 1602 h 3015"/>
                <a:gd name="T102" fmla="*/ 417 w 2892"/>
                <a:gd name="T103" fmla="*/ 1770 h 3015"/>
                <a:gd name="T104" fmla="*/ 327 w 2892"/>
                <a:gd name="T105" fmla="*/ 2014 h 3015"/>
                <a:gd name="T106" fmla="*/ 276 w 2892"/>
                <a:gd name="T107" fmla="*/ 2119 h 3015"/>
                <a:gd name="T108" fmla="*/ 115 w 2892"/>
                <a:gd name="T109" fmla="*/ 2683 h 3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892" h="3015">
                  <a:moveTo>
                    <a:pt x="2720" y="3010"/>
                  </a:moveTo>
                  <a:lnTo>
                    <a:pt x="2720" y="3010"/>
                  </a:lnTo>
                  <a:lnTo>
                    <a:pt x="2677" y="2729"/>
                  </a:lnTo>
                  <a:lnTo>
                    <a:pt x="2677" y="2729"/>
                  </a:lnTo>
                  <a:lnTo>
                    <a:pt x="2670" y="2688"/>
                  </a:lnTo>
                  <a:lnTo>
                    <a:pt x="2663" y="2649"/>
                  </a:lnTo>
                  <a:lnTo>
                    <a:pt x="2653" y="2609"/>
                  </a:lnTo>
                  <a:lnTo>
                    <a:pt x="2647" y="2589"/>
                  </a:lnTo>
                  <a:lnTo>
                    <a:pt x="2642" y="2569"/>
                  </a:lnTo>
                  <a:lnTo>
                    <a:pt x="2706" y="2499"/>
                  </a:lnTo>
                  <a:lnTo>
                    <a:pt x="2706" y="2499"/>
                  </a:lnTo>
                  <a:lnTo>
                    <a:pt x="2735" y="2465"/>
                  </a:lnTo>
                  <a:lnTo>
                    <a:pt x="2763" y="2430"/>
                  </a:lnTo>
                  <a:lnTo>
                    <a:pt x="2789" y="2395"/>
                  </a:lnTo>
                  <a:lnTo>
                    <a:pt x="2814" y="2359"/>
                  </a:lnTo>
                  <a:lnTo>
                    <a:pt x="2825" y="2339"/>
                  </a:lnTo>
                  <a:lnTo>
                    <a:pt x="2835" y="2320"/>
                  </a:lnTo>
                  <a:lnTo>
                    <a:pt x="2845" y="2301"/>
                  </a:lnTo>
                  <a:lnTo>
                    <a:pt x="2854" y="2282"/>
                  </a:lnTo>
                  <a:lnTo>
                    <a:pt x="2864" y="2261"/>
                  </a:lnTo>
                  <a:lnTo>
                    <a:pt x="2870" y="2241"/>
                  </a:lnTo>
                  <a:lnTo>
                    <a:pt x="2877" y="2219"/>
                  </a:lnTo>
                  <a:lnTo>
                    <a:pt x="2882" y="2199"/>
                  </a:lnTo>
                  <a:lnTo>
                    <a:pt x="2882" y="2199"/>
                  </a:lnTo>
                  <a:lnTo>
                    <a:pt x="2887" y="2167"/>
                  </a:lnTo>
                  <a:lnTo>
                    <a:pt x="2891" y="2136"/>
                  </a:lnTo>
                  <a:lnTo>
                    <a:pt x="2892" y="2104"/>
                  </a:lnTo>
                  <a:lnTo>
                    <a:pt x="2892" y="2072"/>
                  </a:lnTo>
                  <a:lnTo>
                    <a:pt x="2892" y="2072"/>
                  </a:lnTo>
                  <a:lnTo>
                    <a:pt x="2891" y="2046"/>
                  </a:lnTo>
                  <a:lnTo>
                    <a:pt x="2888" y="2019"/>
                  </a:lnTo>
                  <a:lnTo>
                    <a:pt x="2886" y="1992"/>
                  </a:lnTo>
                  <a:lnTo>
                    <a:pt x="2882" y="1964"/>
                  </a:lnTo>
                  <a:lnTo>
                    <a:pt x="2877" y="1938"/>
                  </a:lnTo>
                  <a:lnTo>
                    <a:pt x="2873" y="1912"/>
                  </a:lnTo>
                  <a:lnTo>
                    <a:pt x="2866" y="1885"/>
                  </a:lnTo>
                  <a:lnTo>
                    <a:pt x="2859" y="1859"/>
                  </a:lnTo>
                  <a:lnTo>
                    <a:pt x="2851" y="1834"/>
                  </a:lnTo>
                  <a:lnTo>
                    <a:pt x="2843" y="1808"/>
                  </a:lnTo>
                  <a:lnTo>
                    <a:pt x="2834" y="1783"/>
                  </a:lnTo>
                  <a:lnTo>
                    <a:pt x="2824" y="1757"/>
                  </a:lnTo>
                  <a:lnTo>
                    <a:pt x="2813" y="1733"/>
                  </a:lnTo>
                  <a:lnTo>
                    <a:pt x="2801" y="1708"/>
                  </a:lnTo>
                  <a:lnTo>
                    <a:pt x="2789" y="1685"/>
                  </a:lnTo>
                  <a:lnTo>
                    <a:pt x="2776" y="1661"/>
                  </a:lnTo>
                  <a:lnTo>
                    <a:pt x="2763" y="1637"/>
                  </a:lnTo>
                  <a:lnTo>
                    <a:pt x="2748" y="1614"/>
                  </a:lnTo>
                  <a:lnTo>
                    <a:pt x="2733" y="1592"/>
                  </a:lnTo>
                  <a:lnTo>
                    <a:pt x="2719" y="1569"/>
                  </a:lnTo>
                  <a:lnTo>
                    <a:pt x="2702" y="1548"/>
                  </a:lnTo>
                  <a:lnTo>
                    <a:pt x="2685" y="1527"/>
                  </a:lnTo>
                  <a:lnTo>
                    <a:pt x="2668" y="1507"/>
                  </a:lnTo>
                  <a:lnTo>
                    <a:pt x="2650" y="1486"/>
                  </a:lnTo>
                  <a:lnTo>
                    <a:pt x="2632" y="1467"/>
                  </a:lnTo>
                  <a:lnTo>
                    <a:pt x="2612" y="1448"/>
                  </a:lnTo>
                  <a:lnTo>
                    <a:pt x="2592" y="1430"/>
                  </a:lnTo>
                  <a:lnTo>
                    <a:pt x="2572" y="1412"/>
                  </a:lnTo>
                  <a:lnTo>
                    <a:pt x="2551" y="1395"/>
                  </a:lnTo>
                  <a:lnTo>
                    <a:pt x="2530" y="1379"/>
                  </a:lnTo>
                  <a:lnTo>
                    <a:pt x="2507" y="1363"/>
                  </a:lnTo>
                  <a:lnTo>
                    <a:pt x="2485" y="1348"/>
                  </a:lnTo>
                  <a:lnTo>
                    <a:pt x="2543" y="1381"/>
                  </a:lnTo>
                  <a:lnTo>
                    <a:pt x="2543" y="1381"/>
                  </a:lnTo>
                  <a:lnTo>
                    <a:pt x="2549" y="1398"/>
                  </a:lnTo>
                  <a:lnTo>
                    <a:pt x="2556" y="1416"/>
                  </a:lnTo>
                  <a:lnTo>
                    <a:pt x="2564" y="1435"/>
                  </a:lnTo>
                  <a:lnTo>
                    <a:pt x="2569" y="1455"/>
                  </a:lnTo>
                  <a:lnTo>
                    <a:pt x="2572" y="1465"/>
                  </a:lnTo>
                  <a:lnTo>
                    <a:pt x="2573" y="1474"/>
                  </a:lnTo>
                  <a:lnTo>
                    <a:pt x="2573" y="1483"/>
                  </a:lnTo>
                  <a:lnTo>
                    <a:pt x="2570" y="1491"/>
                  </a:lnTo>
                  <a:lnTo>
                    <a:pt x="2567" y="1499"/>
                  </a:lnTo>
                  <a:lnTo>
                    <a:pt x="2561" y="1506"/>
                  </a:lnTo>
                  <a:lnTo>
                    <a:pt x="2555" y="1511"/>
                  </a:lnTo>
                  <a:lnTo>
                    <a:pt x="2544" y="1516"/>
                  </a:lnTo>
                  <a:lnTo>
                    <a:pt x="2544" y="1516"/>
                  </a:lnTo>
                  <a:lnTo>
                    <a:pt x="2538" y="1517"/>
                  </a:lnTo>
                  <a:lnTo>
                    <a:pt x="2531" y="1517"/>
                  </a:lnTo>
                  <a:lnTo>
                    <a:pt x="2523" y="1516"/>
                  </a:lnTo>
                  <a:lnTo>
                    <a:pt x="2516" y="1514"/>
                  </a:lnTo>
                  <a:lnTo>
                    <a:pt x="2509" y="1509"/>
                  </a:lnTo>
                  <a:lnTo>
                    <a:pt x="2504" y="1504"/>
                  </a:lnTo>
                  <a:lnTo>
                    <a:pt x="2499" y="1500"/>
                  </a:lnTo>
                  <a:lnTo>
                    <a:pt x="2495" y="1493"/>
                  </a:lnTo>
                  <a:lnTo>
                    <a:pt x="2495" y="1493"/>
                  </a:lnTo>
                  <a:lnTo>
                    <a:pt x="2453" y="1418"/>
                  </a:lnTo>
                  <a:lnTo>
                    <a:pt x="2413" y="1344"/>
                  </a:lnTo>
                  <a:lnTo>
                    <a:pt x="2374" y="1269"/>
                  </a:lnTo>
                  <a:lnTo>
                    <a:pt x="2335" y="1195"/>
                  </a:lnTo>
                  <a:lnTo>
                    <a:pt x="2259" y="1047"/>
                  </a:lnTo>
                  <a:lnTo>
                    <a:pt x="2221" y="973"/>
                  </a:lnTo>
                  <a:lnTo>
                    <a:pt x="2182" y="899"/>
                  </a:lnTo>
                  <a:lnTo>
                    <a:pt x="2182" y="899"/>
                  </a:lnTo>
                  <a:lnTo>
                    <a:pt x="2178" y="881"/>
                  </a:lnTo>
                  <a:lnTo>
                    <a:pt x="2172" y="863"/>
                  </a:lnTo>
                  <a:lnTo>
                    <a:pt x="2160" y="827"/>
                  </a:lnTo>
                  <a:lnTo>
                    <a:pt x="2154" y="809"/>
                  </a:lnTo>
                  <a:lnTo>
                    <a:pt x="2151" y="791"/>
                  </a:lnTo>
                  <a:lnTo>
                    <a:pt x="2150" y="782"/>
                  </a:lnTo>
                  <a:lnTo>
                    <a:pt x="2150" y="773"/>
                  </a:lnTo>
                  <a:lnTo>
                    <a:pt x="2150" y="764"/>
                  </a:lnTo>
                  <a:lnTo>
                    <a:pt x="2151" y="754"/>
                  </a:lnTo>
                  <a:lnTo>
                    <a:pt x="2151" y="754"/>
                  </a:lnTo>
                  <a:lnTo>
                    <a:pt x="2154" y="737"/>
                  </a:lnTo>
                  <a:lnTo>
                    <a:pt x="2155" y="722"/>
                  </a:lnTo>
                  <a:lnTo>
                    <a:pt x="2156" y="705"/>
                  </a:lnTo>
                  <a:lnTo>
                    <a:pt x="2158" y="689"/>
                  </a:lnTo>
                  <a:lnTo>
                    <a:pt x="2156" y="673"/>
                  </a:lnTo>
                  <a:lnTo>
                    <a:pt x="2154" y="656"/>
                  </a:lnTo>
                  <a:lnTo>
                    <a:pt x="2151" y="640"/>
                  </a:lnTo>
                  <a:lnTo>
                    <a:pt x="2146" y="623"/>
                  </a:lnTo>
                  <a:lnTo>
                    <a:pt x="2146" y="623"/>
                  </a:lnTo>
                  <a:lnTo>
                    <a:pt x="2129" y="545"/>
                  </a:lnTo>
                  <a:lnTo>
                    <a:pt x="2112" y="468"/>
                  </a:lnTo>
                  <a:lnTo>
                    <a:pt x="2093" y="392"/>
                  </a:lnTo>
                  <a:lnTo>
                    <a:pt x="2082" y="355"/>
                  </a:lnTo>
                  <a:lnTo>
                    <a:pt x="2070" y="317"/>
                  </a:lnTo>
                  <a:lnTo>
                    <a:pt x="2058" y="281"/>
                  </a:lnTo>
                  <a:lnTo>
                    <a:pt x="2045" y="245"/>
                  </a:lnTo>
                  <a:lnTo>
                    <a:pt x="2031" y="210"/>
                  </a:lnTo>
                  <a:lnTo>
                    <a:pt x="2015" y="174"/>
                  </a:lnTo>
                  <a:lnTo>
                    <a:pt x="1997" y="140"/>
                  </a:lnTo>
                  <a:lnTo>
                    <a:pt x="1979" y="106"/>
                  </a:lnTo>
                  <a:lnTo>
                    <a:pt x="1958" y="75"/>
                  </a:lnTo>
                  <a:lnTo>
                    <a:pt x="1936" y="42"/>
                  </a:lnTo>
                  <a:lnTo>
                    <a:pt x="1936" y="42"/>
                  </a:lnTo>
                  <a:lnTo>
                    <a:pt x="1935" y="45"/>
                  </a:lnTo>
                  <a:lnTo>
                    <a:pt x="1935" y="47"/>
                  </a:lnTo>
                  <a:lnTo>
                    <a:pt x="1936" y="50"/>
                  </a:lnTo>
                  <a:lnTo>
                    <a:pt x="1937" y="50"/>
                  </a:lnTo>
                  <a:lnTo>
                    <a:pt x="1938" y="50"/>
                  </a:lnTo>
                  <a:lnTo>
                    <a:pt x="1938" y="49"/>
                  </a:lnTo>
                  <a:lnTo>
                    <a:pt x="1938" y="46"/>
                  </a:lnTo>
                  <a:lnTo>
                    <a:pt x="1936" y="42"/>
                  </a:lnTo>
                  <a:lnTo>
                    <a:pt x="1936" y="42"/>
                  </a:lnTo>
                  <a:lnTo>
                    <a:pt x="1931" y="53"/>
                  </a:lnTo>
                  <a:lnTo>
                    <a:pt x="1929" y="63"/>
                  </a:lnTo>
                  <a:lnTo>
                    <a:pt x="1927" y="68"/>
                  </a:lnTo>
                  <a:lnTo>
                    <a:pt x="1926" y="71"/>
                  </a:lnTo>
                  <a:lnTo>
                    <a:pt x="1923" y="74"/>
                  </a:lnTo>
                  <a:lnTo>
                    <a:pt x="1920" y="75"/>
                  </a:lnTo>
                  <a:lnTo>
                    <a:pt x="1920" y="75"/>
                  </a:lnTo>
                  <a:lnTo>
                    <a:pt x="1886" y="86"/>
                  </a:lnTo>
                  <a:lnTo>
                    <a:pt x="1851" y="95"/>
                  </a:lnTo>
                  <a:lnTo>
                    <a:pt x="1816" y="103"/>
                  </a:lnTo>
                  <a:lnTo>
                    <a:pt x="1780" y="111"/>
                  </a:lnTo>
                  <a:lnTo>
                    <a:pt x="1745" y="119"/>
                  </a:lnTo>
                  <a:lnTo>
                    <a:pt x="1709" y="127"/>
                  </a:lnTo>
                  <a:lnTo>
                    <a:pt x="1674" y="136"/>
                  </a:lnTo>
                  <a:lnTo>
                    <a:pt x="1640" y="147"/>
                  </a:lnTo>
                  <a:lnTo>
                    <a:pt x="1623" y="132"/>
                  </a:lnTo>
                  <a:lnTo>
                    <a:pt x="1623" y="132"/>
                  </a:lnTo>
                  <a:lnTo>
                    <a:pt x="1606" y="129"/>
                  </a:lnTo>
                  <a:lnTo>
                    <a:pt x="1592" y="123"/>
                  </a:lnTo>
                  <a:lnTo>
                    <a:pt x="1577" y="117"/>
                  </a:lnTo>
                  <a:lnTo>
                    <a:pt x="1563" y="108"/>
                  </a:lnTo>
                  <a:lnTo>
                    <a:pt x="1550" y="97"/>
                  </a:lnTo>
                  <a:lnTo>
                    <a:pt x="1539" y="86"/>
                  </a:lnTo>
                  <a:lnTo>
                    <a:pt x="1528" y="74"/>
                  </a:lnTo>
                  <a:lnTo>
                    <a:pt x="1518" y="61"/>
                  </a:lnTo>
                  <a:lnTo>
                    <a:pt x="1518" y="61"/>
                  </a:lnTo>
                  <a:lnTo>
                    <a:pt x="1507" y="41"/>
                  </a:lnTo>
                  <a:lnTo>
                    <a:pt x="1500" y="32"/>
                  </a:lnTo>
                  <a:lnTo>
                    <a:pt x="1496" y="27"/>
                  </a:lnTo>
                  <a:lnTo>
                    <a:pt x="1491" y="24"/>
                  </a:lnTo>
                  <a:lnTo>
                    <a:pt x="1500" y="0"/>
                  </a:lnTo>
                  <a:lnTo>
                    <a:pt x="1500" y="0"/>
                  </a:lnTo>
                  <a:lnTo>
                    <a:pt x="1483" y="27"/>
                  </a:lnTo>
                  <a:lnTo>
                    <a:pt x="1466" y="55"/>
                  </a:lnTo>
                  <a:lnTo>
                    <a:pt x="1448" y="81"/>
                  </a:lnTo>
                  <a:lnTo>
                    <a:pt x="1429" y="109"/>
                  </a:lnTo>
                  <a:lnTo>
                    <a:pt x="1408" y="134"/>
                  </a:lnTo>
                  <a:lnTo>
                    <a:pt x="1388" y="159"/>
                  </a:lnTo>
                  <a:lnTo>
                    <a:pt x="1367" y="183"/>
                  </a:lnTo>
                  <a:lnTo>
                    <a:pt x="1344" y="206"/>
                  </a:lnTo>
                  <a:lnTo>
                    <a:pt x="1320" y="228"/>
                  </a:lnTo>
                  <a:lnTo>
                    <a:pt x="1295" y="247"/>
                  </a:lnTo>
                  <a:lnTo>
                    <a:pt x="1269" y="266"/>
                  </a:lnTo>
                  <a:lnTo>
                    <a:pt x="1242" y="282"/>
                  </a:lnTo>
                  <a:lnTo>
                    <a:pt x="1215" y="297"/>
                  </a:lnTo>
                  <a:lnTo>
                    <a:pt x="1186" y="310"/>
                  </a:lnTo>
                  <a:lnTo>
                    <a:pt x="1155" y="321"/>
                  </a:lnTo>
                  <a:lnTo>
                    <a:pt x="1139" y="325"/>
                  </a:lnTo>
                  <a:lnTo>
                    <a:pt x="1123" y="328"/>
                  </a:lnTo>
                  <a:lnTo>
                    <a:pt x="1123" y="328"/>
                  </a:lnTo>
                  <a:lnTo>
                    <a:pt x="1106" y="332"/>
                  </a:lnTo>
                  <a:lnTo>
                    <a:pt x="1089" y="333"/>
                  </a:lnTo>
                  <a:lnTo>
                    <a:pt x="1074" y="333"/>
                  </a:lnTo>
                  <a:lnTo>
                    <a:pt x="1058" y="332"/>
                  </a:lnTo>
                  <a:lnTo>
                    <a:pt x="1042" y="328"/>
                  </a:lnTo>
                  <a:lnTo>
                    <a:pt x="1027" y="325"/>
                  </a:lnTo>
                  <a:lnTo>
                    <a:pt x="1011" y="319"/>
                  </a:lnTo>
                  <a:lnTo>
                    <a:pt x="998" y="313"/>
                  </a:lnTo>
                  <a:lnTo>
                    <a:pt x="984" y="305"/>
                  </a:lnTo>
                  <a:lnTo>
                    <a:pt x="971" y="296"/>
                  </a:lnTo>
                  <a:lnTo>
                    <a:pt x="958" y="285"/>
                  </a:lnTo>
                  <a:lnTo>
                    <a:pt x="946" y="275"/>
                  </a:lnTo>
                  <a:lnTo>
                    <a:pt x="934" y="264"/>
                  </a:lnTo>
                  <a:lnTo>
                    <a:pt x="923" y="251"/>
                  </a:lnTo>
                  <a:lnTo>
                    <a:pt x="914" y="239"/>
                  </a:lnTo>
                  <a:lnTo>
                    <a:pt x="905" y="225"/>
                  </a:lnTo>
                  <a:lnTo>
                    <a:pt x="903" y="225"/>
                  </a:lnTo>
                  <a:lnTo>
                    <a:pt x="903" y="225"/>
                  </a:lnTo>
                  <a:lnTo>
                    <a:pt x="907" y="256"/>
                  </a:lnTo>
                  <a:lnTo>
                    <a:pt x="911" y="287"/>
                  </a:lnTo>
                  <a:lnTo>
                    <a:pt x="914" y="317"/>
                  </a:lnTo>
                  <a:lnTo>
                    <a:pt x="915" y="349"/>
                  </a:lnTo>
                  <a:lnTo>
                    <a:pt x="914" y="381"/>
                  </a:lnTo>
                  <a:lnTo>
                    <a:pt x="911" y="411"/>
                  </a:lnTo>
                  <a:lnTo>
                    <a:pt x="908" y="427"/>
                  </a:lnTo>
                  <a:lnTo>
                    <a:pt x="906" y="443"/>
                  </a:lnTo>
                  <a:lnTo>
                    <a:pt x="902" y="458"/>
                  </a:lnTo>
                  <a:lnTo>
                    <a:pt x="897" y="473"/>
                  </a:lnTo>
                  <a:lnTo>
                    <a:pt x="897" y="473"/>
                  </a:lnTo>
                  <a:lnTo>
                    <a:pt x="890" y="494"/>
                  </a:lnTo>
                  <a:lnTo>
                    <a:pt x="883" y="513"/>
                  </a:lnTo>
                  <a:lnTo>
                    <a:pt x="869" y="553"/>
                  </a:lnTo>
                  <a:lnTo>
                    <a:pt x="836" y="631"/>
                  </a:lnTo>
                  <a:lnTo>
                    <a:pt x="819" y="669"/>
                  </a:lnTo>
                  <a:lnTo>
                    <a:pt x="804" y="709"/>
                  </a:lnTo>
                  <a:lnTo>
                    <a:pt x="799" y="728"/>
                  </a:lnTo>
                  <a:lnTo>
                    <a:pt x="793" y="749"/>
                  </a:lnTo>
                  <a:lnTo>
                    <a:pt x="787" y="769"/>
                  </a:lnTo>
                  <a:lnTo>
                    <a:pt x="784" y="791"/>
                  </a:lnTo>
                  <a:lnTo>
                    <a:pt x="784" y="791"/>
                  </a:lnTo>
                  <a:lnTo>
                    <a:pt x="780" y="827"/>
                  </a:lnTo>
                  <a:lnTo>
                    <a:pt x="778" y="862"/>
                  </a:lnTo>
                  <a:lnTo>
                    <a:pt x="777" y="898"/>
                  </a:lnTo>
                  <a:lnTo>
                    <a:pt x="778" y="933"/>
                  </a:lnTo>
                  <a:lnTo>
                    <a:pt x="778" y="1005"/>
                  </a:lnTo>
                  <a:lnTo>
                    <a:pt x="777" y="1041"/>
                  </a:lnTo>
                  <a:lnTo>
                    <a:pt x="775" y="1076"/>
                  </a:lnTo>
                  <a:lnTo>
                    <a:pt x="775" y="1076"/>
                  </a:lnTo>
                  <a:lnTo>
                    <a:pt x="773" y="1095"/>
                  </a:lnTo>
                  <a:lnTo>
                    <a:pt x="770" y="1114"/>
                  </a:lnTo>
                  <a:lnTo>
                    <a:pt x="766" y="1133"/>
                  </a:lnTo>
                  <a:lnTo>
                    <a:pt x="762" y="1151"/>
                  </a:lnTo>
                  <a:lnTo>
                    <a:pt x="751" y="1188"/>
                  </a:lnTo>
                  <a:lnTo>
                    <a:pt x="739" y="1226"/>
                  </a:lnTo>
                  <a:lnTo>
                    <a:pt x="739" y="1226"/>
                  </a:lnTo>
                  <a:lnTo>
                    <a:pt x="721" y="1262"/>
                  </a:lnTo>
                  <a:lnTo>
                    <a:pt x="701" y="1298"/>
                  </a:lnTo>
                  <a:lnTo>
                    <a:pt x="680" y="1335"/>
                  </a:lnTo>
                  <a:lnTo>
                    <a:pt x="657" y="1371"/>
                  </a:lnTo>
                  <a:lnTo>
                    <a:pt x="657" y="1371"/>
                  </a:lnTo>
                  <a:lnTo>
                    <a:pt x="638" y="1399"/>
                  </a:lnTo>
                  <a:lnTo>
                    <a:pt x="620" y="1426"/>
                  </a:lnTo>
                  <a:lnTo>
                    <a:pt x="581" y="1480"/>
                  </a:lnTo>
                  <a:lnTo>
                    <a:pt x="563" y="1506"/>
                  </a:lnTo>
                  <a:lnTo>
                    <a:pt x="545" y="1533"/>
                  </a:lnTo>
                  <a:lnTo>
                    <a:pt x="528" y="1560"/>
                  </a:lnTo>
                  <a:lnTo>
                    <a:pt x="512" y="1588"/>
                  </a:lnTo>
                  <a:lnTo>
                    <a:pt x="512" y="1588"/>
                  </a:lnTo>
                  <a:lnTo>
                    <a:pt x="499" y="1602"/>
                  </a:lnTo>
                  <a:lnTo>
                    <a:pt x="499" y="1602"/>
                  </a:lnTo>
                  <a:lnTo>
                    <a:pt x="457" y="1685"/>
                  </a:lnTo>
                  <a:lnTo>
                    <a:pt x="435" y="1727"/>
                  </a:lnTo>
                  <a:lnTo>
                    <a:pt x="426" y="1748"/>
                  </a:lnTo>
                  <a:lnTo>
                    <a:pt x="417" y="1770"/>
                  </a:lnTo>
                  <a:lnTo>
                    <a:pt x="417" y="1770"/>
                  </a:lnTo>
                  <a:lnTo>
                    <a:pt x="397" y="1831"/>
                  </a:lnTo>
                  <a:lnTo>
                    <a:pt x="375" y="1892"/>
                  </a:lnTo>
                  <a:lnTo>
                    <a:pt x="353" y="1953"/>
                  </a:lnTo>
                  <a:lnTo>
                    <a:pt x="340" y="1984"/>
                  </a:lnTo>
                  <a:lnTo>
                    <a:pt x="327" y="2014"/>
                  </a:lnTo>
                  <a:lnTo>
                    <a:pt x="327" y="2014"/>
                  </a:lnTo>
                  <a:lnTo>
                    <a:pt x="313" y="2035"/>
                  </a:lnTo>
                  <a:lnTo>
                    <a:pt x="300" y="2054"/>
                  </a:lnTo>
                  <a:lnTo>
                    <a:pt x="276" y="2119"/>
                  </a:lnTo>
                  <a:lnTo>
                    <a:pt x="276" y="2119"/>
                  </a:lnTo>
                  <a:lnTo>
                    <a:pt x="246" y="2232"/>
                  </a:lnTo>
                  <a:lnTo>
                    <a:pt x="216" y="2345"/>
                  </a:lnTo>
                  <a:lnTo>
                    <a:pt x="184" y="2458"/>
                  </a:lnTo>
                  <a:lnTo>
                    <a:pt x="150" y="2571"/>
                  </a:lnTo>
                  <a:lnTo>
                    <a:pt x="115" y="2683"/>
                  </a:lnTo>
                  <a:lnTo>
                    <a:pt x="78" y="2794"/>
                  </a:lnTo>
                  <a:lnTo>
                    <a:pt x="39" y="2905"/>
                  </a:lnTo>
                  <a:lnTo>
                    <a:pt x="0" y="3015"/>
                  </a:lnTo>
                  <a:lnTo>
                    <a:pt x="2720" y="3010"/>
                  </a:lnTo>
                  <a:close/>
                </a:path>
              </a:pathLst>
            </a:custGeom>
            <a:solidFill>
              <a:srgbClr val="C299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Freeform 6">
              <a:extLst>
                <a:ext uri="{FF2B5EF4-FFF2-40B4-BE49-F238E27FC236}">
                  <a16:creationId xmlns:a16="http://schemas.microsoft.com/office/drawing/2014/main" id="{38D2E1F8-AFA8-BC26-DDCA-2225BFDF26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5" y="1303"/>
              <a:ext cx="2892" cy="3015"/>
            </a:xfrm>
            <a:custGeom>
              <a:avLst/>
              <a:gdLst>
                <a:gd name="T0" fmla="*/ 2670 w 2892"/>
                <a:gd name="T1" fmla="*/ 2688 h 3015"/>
                <a:gd name="T2" fmla="*/ 2706 w 2892"/>
                <a:gd name="T3" fmla="*/ 2499 h 3015"/>
                <a:gd name="T4" fmla="*/ 2814 w 2892"/>
                <a:gd name="T5" fmla="*/ 2359 h 3015"/>
                <a:gd name="T6" fmla="*/ 2864 w 2892"/>
                <a:gd name="T7" fmla="*/ 2261 h 3015"/>
                <a:gd name="T8" fmla="*/ 2887 w 2892"/>
                <a:gd name="T9" fmla="*/ 2167 h 3015"/>
                <a:gd name="T10" fmla="*/ 2891 w 2892"/>
                <a:gd name="T11" fmla="*/ 2046 h 3015"/>
                <a:gd name="T12" fmla="*/ 2873 w 2892"/>
                <a:gd name="T13" fmla="*/ 1912 h 3015"/>
                <a:gd name="T14" fmla="*/ 2834 w 2892"/>
                <a:gd name="T15" fmla="*/ 1783 h 3015"/>
                <a:gd name="T16" fmla="*/ 2776 w 2892"/>
                <a:gd name="T17" fmla="*/ 1661 h 3015"/>
                <a:gd name="T18" fmla="*/ 2702 w 2892"/>
                <a:gd name="T19" fmla="*/ 1548 h 3015"/>
                <a:gd name="T20" fmla="*/ 2612 w 2892"/>
                <a:gd name="T21" fmla="*/ 1448 h 3015"/>
                <a:gd name="T22" fmla="*/ 2507 w 2892"/>
                <a:gd name="T23" fmla="*/ 1363 h 3015"/>
                <a:gd name="T24" fmla="*/ 2556 w 2892"/>
                <a:gd name="T25" fmla="*/ 1416 h 3015"/>
                <a:gd name="T26" fmla="*/ 2573 w 2892"/>
                <a:gd name="T27" fmla="*/ 1483 h 3015"/>
                <a:gd name="T28" fmla="*/ 2544 w 2892"/>
                <a:gd name="T29" fmla="*/ 1516 h 3015"/>
                <a:gd name="T30" fmla="*/ 2516 w 2892"/>
                <a:gd name="T31" fmla="*/ 1514 h 3015"/>
                <a:gd name="T32" fmla="*/ 2495 w 2892"/>
                <a:gd name="T33" fmla="*/ 1493 h 3015"/>
                <a:gd name="T34" fmla="*/ 2259 w 2892"/>
                <a:gd name="T35" fmla="*/ 1047 h 3015"/>
                <a:gd name="T36" fmla="*/ 2172 w 2892"/>
                <a:gd name="T37" fmla="*/ 863 h 3015"/>
                <a:gd name="T38" fmla="*/ 2150 w 2892"/>
                <a:gd name="T39" fmla="*/ 773 h 3015"/>
                <a:gd name="T40" fmla="*/ 2155 w 2892"/>
                <a:gd name="T41" fmla="*/ 722 h 3015"/>
                <a:gd name="T42" fmla="*/ 2151 w 2892"/>
                <a:gd name="T43" fmla="*/ 640 h 3015"/>
                <a:gd name="T44" fmla="*/ 2093 w 2892"/>
                <a:gd name="T45" fmla="*/ 392 h 3015"/>
                <a:gd name="T46" fmla="*/ 2031 w 2892"/>
                <a:gd name="T47" fmla="*/ 210 h 3015"/>
                <a:gd name="T48" fmla="*/ 1936 w 2892"/>
                <a:gd name="T49" fmla="*/ 42 h 3015"/>
                <a:gd name="T50" fmla="*/ 1937 w 2892"/>
                <a:gd name="T51" fmla="*/ 50 h 3015"/>
                <a:gd name="T52" fmla="*/ 1936 w 2892"/>
                <a:gd name="T53" fmla="*/ 42 h 3015"/>
                <a:gd name="T54" fmla="*/ 1923 w 2892"/>
                <a:gd name="T55" fmla="*/ 74 h 3015"/>
                <a:gd name="T56" fmla="*/ 1816 w 2892"/>
                <a:gd name="T57" fmla="*/ 103 h 3015"/>
                <a:gd name="T58" fmla="*/ 1640 w 2892"/>
                <a:gd name="T59" fmla="*/ 147 h 3015"/>
                <a:gd name="T60" fmla="*/ 1577 w 2892"/>
                <a:gd name="T61" fmla="*/ 117 h 3015"/>
                <a:gd name="T62" fmla="*/ 1518 w 2892"/>
                <a:gd name="T63" fmla="*/ 61 h 3015"/>
                <a:gd name="T64" fmla="*/ 1491 w 2892"/>
                <a:gd name="T65" fmla="*/ 24 h 3015"/>
                <a:gd name="T66" fmla="*/ 1448 w 2892"/>
                <a:gd name="T67" fmla="*/ 81 h 3015"/>
                <a:gd name="T68" fmla="*/ 1344 w 2892"/>
                <a:gd name="T69" fmla="*/ 206 h 3015"/>
                <a:gd name="T70" fmla="*/ 1215 w 2892"/>
                <a:gd name="T71" fmla="*/ 297 h 3015"/>
                <a:gd name="T72" fmla="*/ 1123 w 2892"/>
                <a:gd name="T73" fmla="*/ 328 h 3015"/>
                <a:gd name="T74" fmla="*/ 1042 w 2892"/>
                <a:gd name="T75" fmla="*/ 328 h 3015"/>
                <a:gd name="T76" fmla="*/ 971 w 2892"/>
                <a:gd name="T77" fmla="*/ 296 h 3015"/>
                <a:gd name="T78" fmla="*/ 914 w 2892"/>
                <a:gd name="T79" fmla="*/ 239 h 3015"/>
                <a:gd name="T80" fmla="*/ 911 w 2892"/>
                <a:gd name="T81" fmla="*/ 287 h 3015"/>
                <a:gd name="T82" fmla="*/ 908 w 2892"/>
                <a:gd name="T83" fmla="*/ 427 h 3015"/>
                <a:gd name="T84" fmla="*/ 890 w 2892"/>
                <a:gd name="T85" fmla="*/ 494 h 3015"/>
                <a:gd name="T86" fmla="*/ 804 w 2892"/>
                <a:gd name="T87" fmla="*/ 709 h 3015"/>
                <a:gd name="T88" fmla="*/ 784 w 2892"/>
                <a:gd name="T89" fmla="*/ 791 h 3015"/>
                <a:gd name="T90" fmla="*/ 778 w 2892"/>
                <a:gd name="T91" fmla="*/ 1005 h 3015"/>
                <a:gd name="T92" fmla="*/ 770 w 2892"/>
                <a:gd name="T93" fmla="*/ 1114 h 3015"/>
                <a:gd name="T94" fmla="*/ 739 w 2892"/>
                <a:gd name="T95" fmla="*/ 1226 h 3015"/>
                <a:gd name="T96" fmla="*/ 657 w 2892"/>
                <a:gd name="T97" fmla="*/ 1371 h 3015"/>
                <a:gd name="T98" fmla="*/ 545 w 2892"/>
                <a:gd name="T99" fmla="*/ 1533 h 3015"/>
                <a:gd name="T100" fmla="*/ 499 w 2892"/>
                <a:gd name="T101" fmla="*/ 1602 h 3015"/>
                <a:gd name="T102" fmla="*/ 417 w 2892"/>
                <a:gd name="T103" fmla="*/ 1770 h 3015"/>
                <a:gd name="T104" fmla="*/ 327 w 2892"/>
                <a:gd name="T105" fmla="*/ 2014 h 3015"/>
                <a:gd name="T106" fmla="*/ 276 w 2892"/>
                <a:gd name="T107" fmla="*/ 2119 h 3015"/>
                <a:gd name="T108" fmla="*/ 115 w 2892"/>
                <a:gd name="T109" fmla="*/ 2683 h 3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892" h="3015">
                  <a:moveTo>
                    <a:pt x="2720" y="3010"/>
                  </a:moveTo>
                  <a:lnTo>
                    <a:pt x="2720" y="3010"/>
                  </a:lnTo>
                  <a:lnTo>
                    <a:pt x="2677" y="2729"/>
                  </a:lnTo>
                  <a:lnTo>
                    <a:pt x="2677" y="2729"/>
                  </a:lnTo>
                  <a:lnTo>
                    <a:pt x="2670" y="2688"/>
                  </a:lnTo>
                  <a:lnTo>
                    <a:pt x="2663" y="2649"/>
                  </a:lnTo>
                  <a:lnTo>
                    <a:pt x="2653" y="2609"/>
                  </a:lnTo>
                  <a:lnTo>
                    <a:pt x="2647" y="2589"/>
                  </a:lnTo>
                  <a:lnTo>
                    <a:pt x="2642" y="2569"/>
                  </a:lnTo>
                  <a:lnTo>
                    <a:pt x="2706" y="2499"/>
                  </a:lnTo>
                  <a:lnTo>
                    <a:pt x="2706" y="2499"/>
                  </a:lnTo>
                  <a:lnTo>
                    <a:pt x="2735" y="2465"/>
                  </a:lnTo>
                  <a:lnTo>
                    <a:pt x="2763" y="2430"/>
                  </a:lnTo>
                  <a:lnTo>
                    <a:pt x="2789" y="2395"/>
                  </a:lnTo>
                  <a:lnTo>
                    <a:pt x="2814" y="2359"/>
                  </a:lnTo>
                  <a:lnTo>
                    <a:pt x="2825" y="2339"/>
                  </a:lnTo>
                  <a:lnTo>
                    <a:pt x="2835" y="2320"/>
                  </a:lnTo>
                  <a:lnTo>
                    <a:pt x="2845" y="2301"/>
                  </a:lnTo>
                  <a:lnTo>
                    <a:pt x="2854" y="2282"/>
                  </a:lnTo>
                  <a:lnTo>
                    <a:pt x="2864" y="2261"/>
                  </a:lnTo>
                  <a:lnTo>
                    <a:pt x="2870" y="2241"/>
                  </a:lnTo>
                  <a:lnTo>
                    <a:pt x="2877" y="2219"/>
                  </a:lnTo>
                  <a:lnTo>
                    <a:pt x="2882" y="2199"/>
                  </a:lnTo>
                  <a:lnTo>
                    <a:pt x="2882" y="2199"/>
                  </a:lnTo>
                  <a:lnTo>
                    <a:pt x="2887" y="2167"/>
                  </a:lnTo>
                  <a:lnTo>
                    <a:pt x="2891" y="2136"/>
                  </a:lnTo>
                  <a:lnTo>
                    <a:pt x="2892" y="2104"/>
                  </a:lnTo>
                  <a:lnTo>
                    <a:pt x="2892" y="2072"/>
                  </a:lnTo>
                  <a:lnTo>
                    <a:pt x="2892" y="2072"/>
                  </a:lnTo>
                  <a:lnTo>
                    <a:pt x="2891" y="2046"/>
                  </a:lnTo>
                  <a:lnTo>
                    <a:pt x="2888" y="2019"/>
                  </a:lnTo>
                  <a:lnTo>
                    <a:pt x="2886" y="1992"/>
                  </a:lnTo>
                  <a:lnTo>
                    <a:pt x="2882" y="1964"/>
                  </a:lnTo>
                  <a:lnTo>
                    <a:pt x="2877" y="1938"/>
                  </a:lnTo>
                  <a:lnTo>
                    <a:pt x="2873" y="1912"/>
                  </a:lnTo>
                  <a:lnTo>
                    <a:pt x="2866" y="1885"/>
                  </a:lnTo>
                  <a:lnTo>
                    <a:pt x="2859" y="1859"/>
                  </a:lnTo>
                  <a:lnTo>
                    <a:pt x="2851" y="1834"/>
                  </a:lnTo>
                  <a:lnTo>
                    <a:pt x="2843" y="1808"/>
                  </a:lnTo>
                  <a:lnTo>
                    <a:pt x="2834" y="1783"/>
                  </a:lnTo>
                  <a:lnTo>
                    <a:pt x="2824" y="1757"/>
                  </a:lnTo>
                  <a:lnTo>
                    <a:pt x="2813" y="1733"/>
                  </a:lnTo>
                  <a:lnTo>
                    <a:pt x="2801" y="1708"/>
                  </a:lnTo>
                  <a:lnTo>
                    <a:pt x="2789" y="1685"/>
                  </a:lnTo>
                  <a:lnTo>
                    <a:pt x="2776" y="1661"/>
                  </a:lnTo>
                  <a:lnTo>
                    <a:pt x="2763" y="1637"/>
                  </a:lnTo>
                  <a:lnTo>
                    <a:pt x="2748" y="1614"/>
                  </a:lnTo>
                  <a:lnTo>
                    <a:pt x="2733" y="1592"/>
                  </a:lnTo>
                  <a:lnTo>
                    <a:pt x="2719" y="1569"/>
                  </a:lnTo>
                  <a:lnTo>
                    <a:pt x="2702" y="1548"/>
                  </a:lnTo>
                  <a:lnTo>
                    <a:pt x="2685" y="1527"/>
                  </a:lnTo>
                  <a:lnTo>
                    <a:pt x="2668" y="1507"/>
                  </a:lnTo>
                  <a:lnTo>
                    <a:pt x="2650" y="1486"/>
                  </a:lnTo>
                  <a:lnTo>
                    <a:pt x="2632" y="1467"/>
                  </a:lnTo>
                  <a:lnTo>
                    <a:pt x="2612" y="1448"/>
                  </a:lnTo>
                  <a:lnTo>
                    <a:pt x="2592" y="1430"/>
                  </a:lnTo>
                  <a:lnTo>
                    <a:pt x="2572" y="1412"/>
                  </a:lnTo>
                  <a:lnTo>
                    <a:pt x="2551" y="1395"/>
                  </a:lnTo>
                  <a:lnTo>
                    <a:pt x="2530" y="1379"/>
                  </a:lnTo>
                  <a:lnTo>
                    <a:pt x="2507" y="1363"/>
                  </a:lnTo>
                  <a:lnTo>
                    <a:pt x="2485" y="1348"/>
                  </a:lnTo>
                  <a:lnTo>
                    <a:pt x="2543" y="1381"/>
                  </a:lnTo>
                  <a:lnTo>
                    <a:pt x="2543" y="1381"/>
                  </a:lnTo>
                  <a:lnTo>
                    <a:pt x="2549" y="1398"/>
                  </a:lnTo>
                  <a:lnTo>
                    <a:pt x="2556" y="1416"/>
                  </a:lnTo>
                  <a:lnTo>
                    <a:pt x="2564" y="1435"/>
                  </a:lnTo>
                  <a:lnTo>
                    <a:pt x="2569" y="1455"/>
                  </a:lnTo>
                  <a:lnTo>
                    <a:pt x="2572" y="1465"/>
                  </a:lnTo>
                  <a:lnTo>
                    <a:pt x="2573" y="1474"/>
                  </a:lnTo>
                  <a:lnTo>
                    <a:pt x="2573" y="1483"/>
                  </a:lnTo>
                  <a:lnTo>
                    <a:pt x="2570" y="1491"/>
                  </a:lnTo>
                  <a:lnTo>
                    <a:pt x="2567" y="1499"/>
                  </a:lnTo>
                  <a:lnTo>
                    <a:pt x="2561" y="1506"/>
                  </a:lnTo>
                  <a:lnTo>
                    <a:pt x="2555" y="1511"/>
                  </a:lnTo>
                  <a:lnTo>
                    <a:pt x="2544" y="1516"/>
                  </a:lnTo>
                  <a:lnTo>
                    <a:pt x="2544" y="1516"/>
                  </a:lnTo>
                  <a:lnTo>
                    <a:pt x="2538" y="1517"/>
                  </a:lnTo>
                  <a:lnTo>
                    <a:pt x="2531" y="1517"/>
                  </a:lnTo>
                  <a:lnTo>
                    <a:pt x="2523" y="1516"/>
                  </a:lnTo>
                  <a:lnTo>
                    <a:pt x="2516" y="1514"/>
                  </a:lnTo>
                  <a:lnTo>
                    <a:pt x="2509" y="1509"/>
                  </a:lnTo>
                  <a:lnTo>
                    <a:pt x="2504" y="1504"/>
                  </a:lnTo>
                  <a:lnTo>
                    <a:pt x="2499" y="1500"/>
                  </a:lnTo>
                  <a:lnTo>
                    <a:pt x="2495" y="1493"/>
                  </a:lnTo>
                  <a:lnTo>
                    <a:pt x="2495" y="1493"/>
                  </a:lnTo>
                  <a:lnTo>
                    <a:pt x="2453" y="1418"/>
                  </a:lnTo>
                  <a:lnTo>
                    <a:pt x="2413" y="1344"/>
                  </a:lnTo>
                  <a:lnTo>
                    <a:pt x="2374" y="1269"/>
                  </a:lnTo>
                  <a:lnTo>
                    <a:pt x="2335" y="1195"/>
                  </a:lnTo>
                  <a:lnTo>
                    <a:pt x="2259" y="1047"/>
                  </a:lnTo>
                  <a:lnTo>
                    <a:pt x="2221" y="973"/>
                  </a:lnTo>
                  <a:lnTo>
                    <a:pt x="2182" y="899"/>
                  </a:lnTo>
                  <a:lnTo>
                    <a:pt x="2182" y="899"/>
                  </a:lnTo>
                  <a:lnTo>
                    <a:pt x="2178" y="881"/>
                  </a:lnTo>
                  <a:lnTo>
                    <a:pt x="2172" y="863"/>
                  </a:lnTo>
                  <a:lnTo>
                    <a:pt x="2160" y="827"/>
                  </a:lnTo>
                  <a:lnTo>
                    <a:pt x="2154" y="809"/>
                  </a:lnTo>
                  <a:lnTo>
                    <a:pt x="2151" y="791"/>
                  </a:lnTo>
                  <a:lnTo>
                    <a:pt x="2150" y="782"/>
                  </a:lnTo>
                  <a:lnTo>
                    <a:pt x="2150" y="773"/>
                  </a:lnTo>
                  <a:lnTo>
                    <a:pt x="2150" y="764"/>
                  </a:lnTo>
                  <a:lnTo>
                    <a:pt x="2151" y="754"/>
                  </a:lnTo>
                  <a:lnTo>
                    <a:pt x="2151" y="754"/>
                  </a:lnTo>
                  <a:lnTo>
                    <a:pt x="2154" y="737"/>
                  </a:lnTo>
                  <a:lnTo>
                    <a:pt x="2155" y="722"/>
                  </a:lnTo>
                  <a:lnTo>
                    <a:pt x="2156" y="705"/>
                  </a:lnTo>
                  <a:lnTo>
                    <a:pt x="2158" y="689"/>
                  </a:lnTo>
                  <a:lnTo>
                    <a:pt x="2156" y="673"/>
                  </a:lnTo>
                  <a:lnTo>
                    <a:pt x="2154" y="656"/>
                  </a:lnTo>
                  <a:lnTo>
                    <a:pt x="2151" y="640"/>
                  </a:lnTo>
                  <a:lnTo>
                    <a:pt x="2146" y="623"/>
                  </a:lnTo>
                  <a:lnTo>
                    <a:pt x="2146" y="623"/>
                  </a:lnTo>
                  <a:lnTo>
                    <a:pt x="2129" y="545"/>
                  </a:lnTo>
                  <a:lnTo>
                    <a:pt x="2112" y="468"/>
                  </a:lnTo>
                  <a:lnTo>
                    <a:pt x="2093" y="392"/>
                  </a:lnTo>
                  <a:lnTo>
                    <a:pt x="2082" y="355"/>
                  </a:lnTo>
                  <a:lnTo>
                    <a:pt x="2070" y="317"/>
                  </a:lnTo>
                  <a:lnTo>
                    <a:pt x="2058" y="281"/>
                  </a:lnTo>
                  <a:lnTo>
                    <a:pt x="2045" y="245"/>
                  </a:lnTo>
                  <a:lnTo>
                    <a:pt x="2031" y="210"/>
                  </a:lnTo>
                  <a:lnTo>
                    <a:pt x="2015" y="174"/>
                  </a:lnTo>
                  <a:lnTo>
                    <a:pt x="1997" y="140"/>
                  </a:lnTo>
                  <a:lnTo>
                    <a:pt x="1979" y="106"/>
                  </a:lnTo>
                  <a:lnTo>
                    <a:pt x="1958" y="75"/>
                  </a:lnTo>
                  <a:lnTo>
                    <a:pt x="1936" y="42"/>
                  </a:lnTo>
                  <a:lnTo>
                    <a:pt x="1936" y="42"/>
                  </a:lnTo>
                  <a:lnTo>
                    <a:pt x="1935" y="45"/>
                  </a:lnTo>
                  <a:lnTo>
                    <a:pt x="1935" y="47"/>
                  </a:lnTo>
                  <a:lnTo>
                    <a:pt x="1936" y="50"/>
                  </a:lnTo>
                  <a:lnTo>
                    <a:pt x="1937" y="50"/>
                  </a:lnTo>
                  <a:lnTo>
                    <a:pt x="1938" y="50"/>
                  </a:lnTo>
                  <a:lnTo>
                    <a:pt x="1938" y="49"/>
                  </a:lnTo>
                  <a:lnTo>
                    <a:pt x="1938" y="46"/>
                  </a:lnTo>
                  <a:lnTo>
                    <a:pt x="1936" y="42"/>
                  </a:lnTo>
                  <a:lnTo>
                    <a:pt x="1936" y="42"/>
                  </a:lnTo>
                  <a:lnTo>
                    <a:pt x="1931" y="53"/>
                  </a:lnTo>
                  <a:lnTo>
                    <a:pt x="1929" y="63"/>
                  </a:lnTo>
                  <a:lnTo>
                    <a:pt x="1927" y="68"/>
                  </a:lnTo>
                  <a:lnTo>
                    <a:pt x="1926" y="71"/>
                  </a:lnTo>
                  <a:lnTo>
                    <a:pt x="1923" y="74"/>
                  </a:lnTo>
                  <a:lnTo>
                    <a:pt x="1920" y="75"/>
                  </a:lnTo>
                  <a:lnTo>
                    <a:pt x="1920" y="75"/>
                  </a:lnTo>
                  <a:lnTo>
                    <a:pt x="1886" y="86"/>
                  </a:lnTo>
                  <a:lnTo>
                    <a:pt x="1851" y="95"/>
                  </a:lnTo>
                  <a:lnTo>
                    <a:pt x="1816" y="103"/>
                  </a:lnTo>
                  <a:lnTo>
                    <a:pt x="1780" y="111"/>
                  </a:lnTo>
                  <a:lnTo>
                    <a:pt x="1745" y="119"/>
                  </a:lnTo>
                  <a:lnTo>
                    <a:pt x="1709" y="127"/>
                  </a:lnTo>
                  <a:lnTo>
                    <a:pt x="1674" y="136"/>
                  </a:lnTo>
                  <a:lnTo>
                    <a:pt x="1640" y="147"/>
                  </a:lnTo>
                  <a:lnTo>
                    <a:pt x="1623" y="132"/>
                  </a:lnTo>
                  <a:lnTo>
                    <a:pt x="1623" y="132"/>
                  </a:lnTo>
                  <a:lnTo>
                    <a:pt x="1606" y="129"/>
                  </a:lnTo>
                  <a:lnTo>
                    <a:pt x="1592" y="123"/>
                  </a:lnTo>
                  <a:lnTo>
                    <a:pt x="1577" y="117"/>
                  </a:lnTo>
                  <a:lnTo>
                    <a:pt x="1563" y="108"/>
                  </a:lnTo>
                  <a:lnTo>
                    <a:pt x="1550" y="97"/>
                  </a:lnTo>
                  <a:lnTo>
                    <a:pt x="1539" y="86"/>
                  </a:lnTo>
                  <a:lnTo>
                    <a:pt x="1528" y="74"/>
                  </a:lnTo>
                  <a:lnTo>
                    <a:pt x="1518" y="61"/>
                  </a:lnTo>
                  <a:lnTo>
                    <a:pt x="1518" y="61"/>
                  </a:lnTo>
                  <a:lnTo>
                    <a:pt x="1507" y="41"/>
                  </a:lnTo>
                  <a:lnTo>
                    <a:pt x="1500" y="32"/>
                  </a:lnTo>
                  <a:lnTo>
                    <a:pt x="1496" y="27"/>
                  </a:lnTo>
                  <a:lnTo>
                    <a:pt x="1491" y="24"/>
                  </a:lnTo>
                  <a:lnTo>
                    <a:pt x="1500" y="0"/>
                  </a:lnTo>
                  <a:lnTo>
                    <a:pt x="1500" y="0"/>
                  </a:lnTo>
                  <a:lnTo>
                    <a:pt x="1483" y="27"/>
                  </a:lnTo>
                  <a:lnTo>
                    <a:pt x="1466" y="55"/>
                  </a:lnTo>
                  <a:lnTo>
                    <a:pt x="1448" y="81"/>
                  </a:lnTo>
                  <a:lnTo>
                    <a:pt x="1429" y="109"/>
                  </a:lnTo>
                  <a:lnTo>
                    <a:pt x="1408" y="134"/>
                  </a:lnTo>
                  <a:lnTo>
                    <a:pt x="1388" y="159"/>
                  </a:lnTo>
                  <a:lnTo>
                    <a:pt x="1367" y="183"/>
                  </a:lnTo>
                  <a:lnTo>
                    <a:pt x="1344" y="206"/>
                  </a:lnTo>
                  <a:lnTo>
                    <a:pt x="1320" y="228"/>
                  </a:lnTo>
                  <a:lnTo>
                    <a:pt x="1295" y="247"/>
                  </a:lnTo>
                  <a:lnTo>
                    <a:pt x="1269" y="266"/>
                  </a:lnTo>
                  <a:lnTo>
                    <a:pt x="1242" y="282"/>
                  </a:lnTo>
                  <a:lnTo>
                    <a:pt x="1215" y="297"/>
                  </a:lnTo>
                  <a:lnTo>
                    <a:pt x="1186" y="310"/>
                  </a:lnTo>
                  <a:lnTo>
                    <a:pt x="1155" y="321"/>
                  </a:lnTo>
                  <a:lnTo>
                    <a:pt x="1139" y="325"/>
                  </a:lnTo>
                  <a:lnTo>
                    <a:pt x="1123" y="328"/>
                  </a:lnTo>
                  <a:lnTo>
                    <a:pt x="1123" y="328"/>
                  </a:lnTo>
                  <a:lnTo>
                    <a:pt x="1106" y="332"/>
                  </a:lnTo>
                  <a:lnTo>
                    <a:pt x="1089" y="333"/>
                  </a:lnTo>
                  <a:lnTo>
                    <a:pt x="1074" y="333"/>
                  </a:lnTo>
                  <a:lnTo>
                    <a:pt x="1058" y="332"/>
                  </a:lnTo>
                  <a:lnTo>
                    <a:pt x="1042" y="328"/>
                  </a:lnTo>
                  <a:lnTo>
                    <a:pt x="1027" y="325"/>
                  </a:lnTo>
                  <a:lnTo>
                    <a:pt x="1011" y="319"/>
                  </a:lnTo>
                  <a:lnTo>
                    <a:pt x="998" y="313"/>
                  </a:lnTo>
                  <a:lnTo>
                    <a:pt x="984" y="305"/>
                  </a:lnTo>
                  <a:lnTo>
                    <a:pt x="971" y="296"/>
                  </a:lnTo>
                  <a:lnTo>
                    <a:pt x="958" y="285"/>
                  </a:lnTo>
                  <a:lnTo>
                    <a:pt x="946" y="275"/>
                  </a:lnTo>
                  <a:lnTo>
                    <a:pt x="934" y="264"/>
                  </a:lnTo>
                  <a:lnTo>
                    <a:pt x="923" y="251"/>
                  </a:lnTo>
                  <a:lnTo>
                    <a:pt x="914" y="239"/>
                  </a:lnTo>
                  <a:lnTo>
                    <a:pt x="905" y="225"/>
                  </a:lnTo>
                  <a:lnTo>
                    <a:pt x="903" y="225"/>
                  </a:lnTo>
                  <a:lnTo>
                    <a:pt x="903" y="225"/>
                  </a:lnTo>
                  <a:lnTo>
                    <a:pt x="907" y="256"/>
                  </a:lnTo>
                  <a:lnTo>
                    <a:pt x="911" y="287"/>
                  </a:lnTo>
                  <a:lnTo>
                    <a:pt x="914" y="317"/>
                  </a:lnTo>
                  <a:lnTo>
                    <a:pt x="915" y="349"/>
                  </a:lnTo>
                  <a:lnTo>
                    <a:pt x="914" y="381"/>
                  </a:lnTo>
                  <a:lnTo>
                    <a:pt x="911" y="411"/>
                  </a:lnTo>
                  <a:lnTo>
                    <a:pt x="908" y="427"/>
                  </a:lnTo>
                  <a:lnTo>
                    <a:pt x="906" y="443"/>
                  </a:lnTo>
                  <a:lnTo>
                    <a:pt x="902" y="458"/>
                  </a:lnTo>
                  <a:lnTo>
                    <a:pt x="897" y="473"/>
                  </a:lnTo>
                  <a:lnTo>
                    <a:pt x="897" y="473"/>
                  </a:lnTo>
                  <a:lnTo>
                    <a:pt x="890" y="494"/>
                  </a:lnTo>
                  <a:lnTo>
                    <a:pt x="883" y="513"/>
                  </a:lnTo>
                  <a:lnTo>
                    <a:pt x="869" y="553"/>
                  </a:lnTo>
                  <a:lnTo>
                    <a:pt x="836" y="631"/>
                  </a:lnTo>
                  <a:lnTo>
                    <a:pt x="819" y="669"/>
                  </a:lnTo>
                  <a:lnTo>
                    <a:pt x="804" y="709"/>
                  </a:lnTo>
                  <a:lnTo>
                    <a:pt x="799" y="728"/>
                  </a:lnTo>
                  <a:lnTo>
                    <a:pt x="793" y="749"/>
                  </a:lnTo>
                  <a:lnTo>
                    <a:pt x="787" y="769"/>
                  </a:lnTo>
                  <a:lnTo>
                    <a:pt x="784" y="791"/>
                  </a:lnTo>
                  <a:lnTo>
                    <a:pt x="784" y="791"/>
                  </a:lnTo>
                  <a:lnTo>
                    <a:pt x="780" y="827"/>
                  </a:lnTo>
                  <a:lnTo>
                    <a:pt x="778" y="862"/>
                  </a:lnTo>
                  <a:lnTo>
                    <a:pt x="777" y="898"/>
                  </a:lnTo>
                  <a:lnTo>
                    <a:pt x="778" y="933"/>
                  </a:lnTo>
                  <a:lnTo>
                    <a:pt x="778" y="1005"/>
                  </a:lnTo>
                  <a:lnTo>
                    <a:pt x="777" y="1041"/>
                  </a:lnTo>
                  <a:lnTo>
                    <a:pt x="775" y="1076"/>
                  </a:lnTo>
                  <a:lnTo>
                    <a:pt x="775" y="1076"/>
                  </a:lnTo>
                  <a:lnTo>
                    <a:pt x="773" y="1095"/>
                  </a:lnTo>
                  <a:lnTo>
                    <a:pt x="770" y="1114"/>
                  </a:lnTo>
                  <a:lnTo>
                    <a:pt x="766" y="1133"/>
                  </a:lnTo>
                  <a:lnTo>
                    <a:pt x="762" y="1151"/>
                  </a:lnTo>
                  <a:lnTo>
                    <a:pt x="751" y="1188"/>
                  </a:lnTo>
                  <a:lnTo>
                    <a:pt x="739" y="1226"/>
                  </a:lnTo>
                  <a:lnTo>
                    <a:pt x="739" y="1226"/>
                  </a:lnTo>
                  <a:lnTo>
                    <a:pt x="721" y="1262"/>
                  </a:lnTo>
                  <a:lnTo>
                    <a:pt x="701" y="1298"/>
                  </a:lnTo>
                  <a:lnTo>
                    <a:pt x="680" y="1335"/>
                  </a:lnTo>
                  <a:lnTo>
                    <a:pt x="657" y="1371"/>
                  </a:lnTo>
                  <a:lnTo>
                    <a:pt x="657" y="1371"/>
                  </a:lnTo>
                  <a:lnTo>
                    <a:pt x="638" y="1399"/>
                  </a:lnTo>
                  <a:lnTo>
                    <a:pt x="620" y="1426"/>
                  </a:lnTo>
                  <a:lnTo>
                    <a:pt x="581" y="1480"/>
                  </a:lnTo>
                  <a:lnTo>
                    <a:pt x="563" y="1506"/>
                  </a:lnTo>
                  <a:lnTo>
                    <a:pt x="545" y="1533"/>
                  </a:lnTo>
                  <a:lnTo>
                    <a:pt x="528" y="1560"/>
                  </a:lnTo>
                  <a:lnTo>
                    <a:pt x="512" y="1588"/>
                  </a:lnTo>
                  <a:lnTo>
                    <a:pt x="512" y="1588"/>
                  </a:lnTo>
                  <a:lnTo>
                    <a:pt x="499" y="1602"/>
                  </a:lnTo>
                  <a:lnTo>
                    <a:pt x="499" y="1602"/>
                  </a:lnTo>
                  <a:lnTo>
                    <a:pt x="457" y="1685"/>
                  </a:lnTo>
                  <a:lnTo>
                    <a:pt x="435" y="1727"/>
                  </a:lnTo>
                  <a:lnTo>
                    <a:pt x="426" y="1748"/>
                  </a:lnTo>
                  <a:lnTo>
                    <a:pt x="417" y="1770"/>
                  </a:lnTo>
                  <a:lnTo>
                    <a:pt x="417" y="1770"/>
                  </a:lnTo>
                  <a:lnTo>
                    <a:pt x="397" y="1831"/>
                  </a:lnTo>
                  <a:lnTo>
                    <a:pt x="375" y="1892"/>
                  </a:lnTo>
                  <a:lnTo>
                    <a:pt x="353" y="1953"/>
                  </a:lnTo>
                  <a:lnTo>
                    <a:pt x="340" y="1984"/>
                  </a:lnTo>
                  <a:lnTo>
                    <a:pt x="327" y="2014"/>
                  </a:lnTo>
                  <a:lnTo>
                    <a:pt x="327" y="2014"/>
                  </a:lnTo>
                  <a:lnTo>
                    <a:pt x="313" y="2035"/>
                  </a:lnTo>
                  <a:lnTo>
                    <a:pt x="300" y="2054"/>
                  </a:lnTo>
                  <a:lnTo>
                    <a:pt x="276" y="2119"/>
                  </a:lnTo>
                  <a:lnTo>
                    <a:pt x="276" y="2119"/>
                  </a:lnTo>
                  <a:lnTo>
                    <a:pt x="246" y="2232"/>
                  </a:lnTo>
                  <a:lnTo>
                    <a:pt x="216" y="2345"/>
                  </a:lnTo>
                  <a:lnTo>
                    <a:pt x="184" y="2458"/>
                  </a:lnTo>
                  <a:lnTo>
                    <a:pt x="150" y="2571"/>
                  </a:lnTo>
                  <a:lnTo>
                    <a:pt x="115" y="2683"/>
                  </a:lnTo>
                  <a:lnTo>
                    <a:pt x="78" y="2794"/>
                  </a:lnTo>
                  <a:lnTo>
                    <a:pt x="39" y="2905"/>
                  </a:lnTo>
                  <a:lnTo>
                    <a:pt x="0" y="301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" name="Freeform 7">
              <a:extLst>
                <a:ext uri="{FF2B5EF4-FFF2-40B4-BE49-F238E27FC236}">
                  <a16:creationId xmlns:a16="http://schemas.microsoft.com/office/drawing/2014/main" id="{F61CAC72-D1BE-2D5C-AB0B-CD8DF2A794D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92" y="1383"/>
              <a:ext cx="808" cy="610"/>
            </a:xfrm>
            <a:custGeom>
              <a:avLst/>
              <a:gdLst>
                <a:gd name="T0" fmla="*/ 752 w 808"/>
                <a:gd name="T1" fmla="*/ 225 h 610"/>
                <a:gd name="T2" fmla="*/ 656 w 808"/>
                <a:gd name="T3" fmla="*/ 255 h 610"/>
                <a:gd name="T4" fmla="*/ 510 w 808"/>
                <a:gd name="T5" fmla="*/ 297 h 610"/>
                <a:gd name="T6" fmla="*/ 415 w 808"/>
                <a:gd name="T7" fmla="*/ 328 h 610"/>
                <a:gd name="T8" fmla="*/ 367 w 808"/>
                <a:gd name="T9" fmla="*/ 346 h 610"/>
                <a:gd name="T10" fmla="*/ 298 w 808"/>
                <a:gd name="T11" fmla="*/ 376 h 610"/>
                <a:gd name="T12" fmla="*/ 253 w 808"/>
                <a:gd name="T13" fmla="*/ 400 h 610"/>
                <a:gd name="T14" fmla="*/ 210 w 808"/>
                <a:gd name="T15" fmla="*/ 427 h 610"/>
                <a:gd name="T16" fmla="*/ 169 w 808"/>
                <a:gd name="T17" fmla="*/ 457 h 610"/>
                <a:gd name="T18" fmla="*/ 132 w 808"/>
                <a:gd name="T19" fmla="*/ 490 h 610"/>
                <a:gd name="T20" fmla="*/ 98 w 808"/>
                <a:gd name="T21" fmla="*/ 526 h 610"/>
                <a:gd name="T22" fmla="*/ 68 w 808"/>
                <a:gd name="T23" fmla="*/ 566 h 610"/>
                <a:gd name="T24" fmla="*/ 4 w 808"/>
                <a:gd name="T25" fmla="*/ 610 h 610"/>
                <a:gd name="T26" fmla="*/ 2 w 808"/>
                <a:gd name="T27" fmla="*/ 582 h 610"/>
                <a:gd name="T28" fmla="*/ 0 w 808"/>
                <a:gd name="T29" fmla="*/ 524 h 610"/>
                <a:gd name="T30" fmla="*/ 2 w 808"/>
                <a:gd name="T31" fmla="*/ 467 h 610"/>
                <a:gd name="T32" fmla="*/ 8 w 808"/>
                <a:gd name="T33" fmla="*/ 410 h 610"/>
                <a:gd name="T34" fmla="*/ 13 w 808"/>
                <a:gd name="T35" fmla="*/ 382 h 610"/>
                <a:gd name="T36" fmla="*/ 25 w 808"/>
                <a:gd name="T37" fmla="*/ 336 h 610"/>
                <a:gd name="T38" fmla="*/ 40 w 808"/>
                <a:gd name="T39" fmla="*/ 290 h 610"/>
                <a:gd name="T40" fmla="*/ 62 w 808"/>
                <a:gd name="T41" fmla="*/ 247 h 610"/>
                <a:gd name="T42" fmla="*/ 83 w 808"/>
                <a:gd name="T43" fmla="*/ 219 h 610"/>
                <a:gd name="T44" fmla="*/ 91 w 808"/>
                <a:gd name="T45" fmla="*/ 210 h 610"/>
                <a:gd name="T46" fmla="*/ 109 w 808"/>
                <a:gd name="T47" fmla="*/ 193 h 610"/>
                <a:gd name="T48" fmla="*/ 151 w 808"/>
                <a:gd name="T49" fmla="*/ 166 h 610"/>
                <a:gd name="T50" fmla="*/ 197 w 808"/>
                <a:gd name="T51" fmla="*/ 144 h 610"/>
                <a:gd name="T52" fmla="*/ 267 w 808"/>
                <a:gd name="T53" fmla="*/ 116 h 610"/>
                <a:gd name="T54" fmla="*/ 314 w 808"/>
                <a:gd name="T55" fmla="*/ 98 h 610"/>
                <a:gd name="T56" fmla="*/ 413 w 808"/>
                <a:gd name="T57" fmla="*/ 65 h 610"/>
                <a:gd name="T58" fmla="*/ 513 w 808"/>
                <a:gd name="T59" fmla="*/ 38 h 610"/>
                <a:gd name="T60" fmla="*/ 614 w 808"/>
                <a:gd name="T61" fmla="*/ 15 h 610"/>
                <a:gd name="T62" fmla="*/ 705 w 808"/>
                <a:gd name="T63" fmla="*/ 0 h 610"/>
                <a:gd name="T64" fmla="*/ 720 w 808"/>
                <a:gd name="T65" fmla="*/ 28 h 610"/>
                <a:gd name="T66" fmla="*/ 750 w 808"/>
                <a:gd name="T67" fmla="*/ 81 h 610"/>
                <a:gd name="T68" fmla="*/ 775 w 808"/>
                <a:gd name="T69" fmla="*/ 136 h 610"/>
                <a:gd name="T70" fmla="*/ 797 w 808"/>
                <a:gd name="T71" fmla="*/ 193 h 610"/>
                <a:gd name="T72" fmla="*/ 752 w 808"/>
                <a:gd name="T73" fmla="*/ 225 h 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08" h="610">
                  <a:moveTo>
                    <a:pt x="752" y="225"/>
                  </a:moveTo>
                  <a:lnTo>
                    <a:pt x="752" y="225"/>
                  </a:lnTo>
                  <a:lnTo>
                    <a:pt x="703" y="241"/>
                  </a:lnTo>
                  <a:lnTo>
                    <a:pt x="656" y="255"/>
                  </a:lnTo>
                  <a:lnTo>
                    <a:pt x="559" y="282"/>
                  </a:lnTo>
                  <a:lnTo>
                    <a:pt x="510" y="297"/>
                  </a:lnTo>
                  <a:lnTo>
                    <a:pt x="462" y="312"/>
                  </a:lnTo>
                  <a:lnTo>
                    <a:pt x="415" y="328"/>
                  </a:lnTo>
                  <a:lnTo>
                    <a:pt x="367" y="346"/>
                  </a:lnTo>
                  <a:lnTo>
                    <a:pt x="367" y="346"/>
                  </a:lnTo>
                  <a:lnTo>
                    <a:pt x="321" y="365"/>
                  </a:lnTo>
                  <a:lnTo>
                    <a:pt x="298" y="376"/>
                  </a:lnTo>
                  <a:lnTo>
                    <a:pt x="276" y="388"/>
                  </a:lnTo>
                  <a:lnTo>
                    <a:pt x="253" y="400"/>
                  </a:lnTo>
                  <a:lnTo>
                    <a:pt x="232" y="414"/>
                  </a:lnTo>
                  <a:lnTo>
                    <a:pt x="210" y="427"/>
                  </a:lnTo>
                  <a:lnTo>
                    <a:pt x="190" y="442"/>
                  </a:lnTo>
                  <a:lnTo>
                    <a:pt x="169" y="457"/>
                  </a:lnTo>
                  <a:lnTo>
                    <a:pt x="150" y="473"/>
                  </a:lnTo>
                  <a:lnTo>
                    <a:pt x="132" y="490"/>
                  </a:lnTo>
                  <a:lnTo>
                    <a:pt x="115" y="508"/>
                  </a:lnTo>
                  <a:lnTo>
                    <a:pt x="98" y="526"/>
                  </a:lnTo>
                  <a:lnTo>
                    <a:pt x="82" y="545"/>
                  </a:lnTo>
                  <a:lnTo>
                    <a:pt x="68" y="566"/>
                  </a:lnTo>
                  <a:lnTo>
                    <a:pt x="54" y="587"/>
                  </a:lnTo>
                  <a:lnTo>
                    <a:pt x="4" y="610"/>
                  </a:lnTo>
                  <a:lnTo>
                    <a:pt x="4" y="610"/>
                  </a:lnTo>
                  <a:lnTo>
                    <a:pt x="2" y="582"/>
                  </a:lnTo>
                  <a:lnTo>
                    <a:pt x="0" y="553"/>
                  </a:lnTo>
                  <a:lnTo>
                    <a:pt x="0" y="524"/>
                  </a:lnTo>
                  <a:lnTo>
                    <a:pt x="0" y="495"/>
                  </a:lnTo>
                  <a:lnTo>
                    <a:pt x="2" y="467"/>
                  </a:lnTo>
                  <a:lnTo>
                    <a:pt x="4" y="439"/>
                  </a:lnTo>
                  <a:lnTo>
                    <a:pt x="8" y="410"/>
                  </a:lnTo>
                  <a:lnTo>
                    <a:pt x="13" y="382"/>
                  </a:lnTo>
                  <a:lnTo>
                    <a:pt x="13" y="382"/>
                  </a:lnTo>
                  <a:lnTo>
                    <a:pt x="19" y="358"/>
                  </a:lnTo>
                  <a:lnTo>
                    <a:pt x="25" y="336"/>
                  </a:lnTo>
                  <a:lnTo>
                    <a:pt x="31" y="313"/>
                  </a:lnTo>
                  <a:lnTo>
                    <a:pt x="40" y="290"/>
                  </a:lnTo>
                  <a:lnTo>
                    <a:pt x="51" y="268"/>
                  </a:lnTo>
                  <a:lnTo>
                    <a:pt x="62" y="247"/>
                  </a:lnTo>
                  <a:lnTo>
                    <a:pt x="75" y="228"/>
                  </a:lnTo>
                  <a:lnTo>
                    <a:pt x="83" y="219"/>
                  </a:lnTo>
                  <a:lnTo>
                    <a:pt x="91" y="210"/>
                  </a:lnTo>
                  <a:lnTo>
                    <a:pt x="91" y="210"/>
                  </a:lnTo>
                  <a:lnTo>
                    <a:pt x="100" y="201"/>
                  </a:lnTo>
                  <a:lnTo>
                    <a:pt x="109" y="193"/>
                  </a:lnTo>
                  <a:lnTo>
                    <a:pt x="130" y="179"/>
                  </a:lnTo>
                  <a:lnTo>
                    <a:pt x="151" y="166"/>
                  </a:lnTo>
                  <a:lnTo>
                    <a:pt x="174" y="154"/>
                  </a:lnTo>
                  <a:lnTo>
                    <a:pt x="197" y="144"/>
                  </a:lnTo>
                  <a:lnTo>
                    <a:pt x="220" y="134"/>
                  </a:lnTo>
                  <a:lnTo>
                    <a:pt x="267" y="116"/>
                  </a:lnTo>
                  <a:lnTo>
                    <a:pt x="267" y="116"/>
                  </a:lnTo>
                  <a:lnTo>
                    <a:pt x="314" y="98"/>
                  </a:lnTo>
                  <a:lnTo>
                    <a:pt x="364" y="81"/>
                  </a:lnTo>
                  <a:lnTo>
                    <a:pt x="413" y="65"/>
                  </a:lnTo>
                  <a:lnTo>
                    <a:pt x="462" y="50"/>
                  </a:lnTo>
                  <a:lnTo>
                    <a:pt x="513" y="38"/>
                  </a:lnTo>
                  <a:lnTo>
                    <a:pt x="563" y="25"/>
                  </a:lnTo>
                  <a:lnTo>
                    <a:pt x="614" y="15"/>
                  </a:lnTo>
                  <a:lnTo>
                    <a:pt x="666" y="6"/>
                  </a:lnTo>
                  <a:lnTo>
                    <a:pt x="705" y="0"/>
                  </a:lnTo>
                  <a:lnTo>
                    <a:pt x="705" y="0"/>
                  </a:lnTo>
                  <a:lnTo>
                    <a:pt x="720" y="28"/>
                  </a:lnTo>
                  <a:lnTo>
                    <a:pt x="735" y="54"/>
                  </a:lnTo>
                  <a:lnTo>
                    <a:pt x="750" y="81"/>
                  </a:lnTo>
                  <a:lnTo>
                    <a:pt x="762" y="108"/>
                  </a:lnTo>
                  <a:lnTo>
                    <a:pt x="775" y="136"/>
                  </a:lnTo>
                  <a:lnTo>
                    <a:pt x="787" y="165"/>
                  </a:lnTo>
                  <a:lnTo>
                    <a:pt x="797" y="193"/>
                  </a:lnTo>
                  <a:lnTo>
                    <a:pt x="808" y="222"/>
                  </a:lnTo>
                  <a:lnTo>
                    <a:pt x="752" y="2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Freeform 8">
              <a:extLst>
                <a:ext uri="{FF2B5EF4-FFF2-40B4-BE49-F238E27FC236}">
                  <a16:creationId xmlns:a16="http://schemas.microsoft.com/office/drawing/2014/main" id="{B99120EE-BB3E-BEA1-1C0E-92AE8505F30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" y="3296"/>
              <a:ext cx="823" cy="1024"/>
            </a:xfrm>
            <a:custGeom>
              <a:avLst/>
              <a:gdLst>
                <a:gd name="T0" fmla="*/ 570 w 823"/>
                <a:gd name="T1" fmla="*/ 1024 h 1024"/>
                <a:gd name="T2" fmla="*/ 570 w 823"/>
                <a:gd name="T3" fmla="*/ 1024 h 1024"/>
                <a:gd name="T4" fmla="*/ 631 w 823"/>
                <a:gd name="T5" fmla="*/ 787 h 1024"/>
                <a:gd name="T6" fmla="*/ 694 w 823"/>
                <a:gd name="T7" fmla="*/ 549 h 1024"/>
                <a:gd name="T8" fmla="*/ 757 w 823"/>
                <a:gd name="T9" fmla="*/ 312 h 1024"/>
                <a:gd name="T10" fmla="*/ 823 w 823"/>
                <a:gd name="T11" fmla="*/ 77 h 1024"/>
                <a:gd name="T12" fmla="*/ 812 w 823"/>
                <a:gd name="T13" fmla="*/ 87 h 1024"/>
                <a:gd name="T14" fmla="*/ 812 w 823"/>
                <a:gd name="T15" fmla="*/ 87 h 1024"/>
                <a:gd name="T16" fmla="*/ 786 w 823"/>
                <a:gd name="T17" fmla="*/ 84 h 1024"/>
                <a:gd name="T18" fmla="*/ 760 w 823"/>
                <a:gd name="T19" fmla="*/ 79 h 1024"/>
                <a:gd name="T20" fmla="*/ 735 w 823"/>
                <a:gd name="T21" fmla="*/ 72 h 1024"/>
                <a:gd name="T22" fmla="*/ 711 w 823"/>
                <a:gd name="T23" fmla="*/ 64 h 1024"/>
                <a:gd name="T24" fmla="*/ 686 w 823"/>
                <a:gd name="T25" fmla="*/ 55 h 1024"/>
                <a:gd name="T26" fmla="*/ 663 w 823"/>
                <a:gd name="T27" fmla="*/ 44 h 1024"/>
                <a:gd name="T28" fmla="*/ 639 w 823"/>
                <a:gd name="T29" fmla="*/ 32 h 1024"/>
                <a:gd name="T30" fmla="*/ 618 w 823"/>
                <a:gd name="T31" fmla="*/ 18 h 1024"/>
                <a:gd name="T32" fmla="*/ 595 w 823"/>
                <a:gd name="T33" fmla="*/ 0 h 1024"/>
                <a:gd name="T34" fmla="*/ 595 w 823"/>
                <a:gd name="T35" fmla="*/ 0 h 1024"/>
                <a:gd name="T36" fmla="*/ 525 w 823"/>
                <a:gd name="T37" fmla="*/ 130 h 1024"/>
                <a:gd name="T38" fmla="*/ 454 w 823"/>
                <a:gd name="T39" fmla="*/ 259 h 1024"/>
                <a:gd name="T40" fmla="*/ 381 w 823"/>
                <a:gd name="T41" fmla="*/ 388 h 1024"/>
                <a:gd name="T42" fmla="*/ 307 w 823"/>
                <a:gd name="T43" fmla="*/ 516 h 1024"/>
                <a:gd name="T44" fmla="*/ 232 w 823"/>
                <a:gd name="T45" fmla="*/ 644 h 1024"/>
                <a:gd name="T46" fmla="*/ 156 w 823"/>
                <a:gd name="T47" fmla="*/ 771 h 1024"/>
                <a:gd name="T48" fmla="*/ 78 w 823"/>
                <a:gd name="T49" fmla="*/ 898 h 1024"/>
                <a:gd name="T50" fmla="*/ 0 w 823"/>
                <a:gd name="T51" fmla="*/ 1024 h 1024"/>
                <a:gd name="T52" fmla="*/ 570 w 823"/>
                <a:gd name="T53" fmla="*/ 1024 h 1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23" h="1024">
                  <a:moveTo>
                    <a:pt x="570" y="1024"/>
                  </a:moveTo>
                  <a:lnTo>
                    <a:pt x="570" y="1024"/>
                  </a:lnTo>
                  <a:lnTo>
                    <a:pt x="631" y="787"/>
                  </a:lnTo>
                  <a:lnTo>
                    <a:pt x="694" y="549"/>
                  </a:lnTo>
                  <a:lnTo>
                    <a:pt x="757" y="312"/>
                  </a:lnTo>
                  <a:lnTo>
                    <a:pt x="823" y="77"/>
                  </a:lnTo>
                  <a:lnTo>
                    <a:pt x="812" y="87"/>
                  </a:lnTo>
                  <a:lnTo>
                    <a:pt x="812" y="87"/>
                  </a:lnTo>
                  <a:lnTo>
                    <a:pt x="786" y="84"/>
                  </a:lnTo>
                  <a:lnTo>
                    <a:pt x="760" y="79"/>
                  </a:lnTo>
                  <a:lnTo>
                    <a:pt x="735" y="72"/>
                  </a:lnTo>
                  <a:lnTo>
                    <a:pt x="711" y="64"/>
                  </a:lnTo>
                  <a:lnTo>
                    <a:pt x="686" y="55"/>
                  </a:lnTo>
                  <a:lnTo>
                    <a:pt x="663" y="44"/>
                  </a:lnTo>
                  <a:lnTo>
                    <a:pt x="639" y="32"/>
                  </a:lnTo>
                  <a:lnTo>
                    <a:pt x="618" y="18"/>
                  </a:lnTo>
                  <a:lnTo>
                    <a:pt x="595" y="0"/>
                  </a:lnTo>
                  <a:lnTo>
                    <a:pt x="595" y="0"/>
                  </a:lnTo>
                  <a:lnTo>
                    <a:pt x="525" y="130"/>
                  </a:lnTo>
                  <a:lnTo>
                    <a:pt x="454" y="259"/>
                  </a:lnTo>
                  <a:lnTo>
                    <a:pt x="381" y="388"/>
                  </a:lnTo>
                  <a:lnTo>
                    <a:pt x="307" y="516"/>
                  </a:lnTo>
                  <a:lnTo>
                    <a:pt x="232" y="644"/>
                  </a:lnTo>
                  <a:lnTo>
                    <a:pt x="156" y="771"/>
                  </a:lnTo>
                  <a:lnTo>
                    <a:pt x="78" y="898"/>
                  </a:lnTo>
                  <a:lnTo>
                    <a:pt x="0" y="1024"/>
                  </a:lnTo>
                  <a:lnTo>
                    <a:pt x="570" y="1024"/>
                  </a:lnTo>
                  <a:close/>
                </a:path>
              </a:pathLst>
            </a:custGeom>
            <a:solidFill>
              <a:srgbClr val="0B8C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9">
              <a:extLst>
                <a:ext uri="{FF2B5EF4-FFF2-40B4-BE49-F238E27FC236}">
                  <a16:creationId xmlns:a16="http://schemas.microsoft.com/office/drawing/2014/main" id="{6F3D775D-B330-13DB-1B88-DB59D619B907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" y="3296"/>
              <a:ext cx="823" cy="1024"/>
            </a:xfrm>
            <a:custGeom>
              <a:avLst/>
              <a:gdLst>
                <a:gd name="T0" fmla="*/ 570 w 823"/>
                <a:gd name="T1" fmla="*/ 1024 h 1024"/>
                <a:gd name="T2" fmla="*/ 570 w 823"/>
                <a:gd name="T3" fmla="*/ 1024 h 1024"/>
                <a:gd name="T4" fmla="*/ 631 w 823"/>
                <a:gd name="T5" fmla="*/ 787 h 1024"/>
                <a:gd name="T6" fmla="*/ 694 w 823"/>
                <a:gd name="T7" fmla="*/ 549 h 1024"/>
                <a:gd name="T8" fmla="*/ 757 w 823"/>
                <a:gd name="T9" fmla="*/ 312 h 1024"/>
                <a:gd name="T10" fmla="*/ 823 w 823"/>
                <a:gd name="T11" fmla="*/ 77 h 1024"/>
                <a:gd name="T12" fmla="*/ 812 w 823"/>
                <a:gd name="T13" fmla="*/ 87 h 1024"/>
                <a:gd name="T14" fmla="*/ 812 w 823"/>
                <a:gd name="T15" fmla="*/ 87 h 1024"/>
                <a:gd name="T16" fmla="*/ 786 w 823"/>
                <a:gd name="T17" fmla="*/ 84 h 1024"/>
                <a:gd name="T18" fmla="*/ 760 w 823"/>
                <a:gd name="T19" fmla="*/ 79 h 1024"/>
                <a:gd name="T20" fmla="*/ 735 w 823"/>
                <a:gd name="T21" fmla="*/ 72 h 1024"/>
                <a:gd name="T22" fmla="*/ 711 w 823"/>
                <a:gd name="T23" fmla="*/ 64 h 1024"/>
                <a:gd name="T24" fmla="*/ 686 w 823"/>
                <a:gd name="T25" fmla="*/ 55 h 1024"/>
                <a:gd name="T26" fmla="*/ 663 w 823"/>
                <a:gd name="T27" fmla="*/ 44 h 1024"/>
                <a:gd name="T28" fmla="*/ 639 w 823"/>
                <a:gd name="T29" fmla="*/ 32 h 1024"/>
                <a:gd name="T30" fmla="*/ 618 w 823"/>
                <a:gd name="T31" fmla="*/ 18 h 1024"/>
                <a:gd name="T32" fmla="*/ 595 w 823"/>
                <a:gd name="T33" fmla="*/ 0 h 1024"/>
                <a:gd name="T34" fmla="*/ 595 w 823"/>
                <a:gd name="T35" fmla="*/ 0 h 1024"/>
                <a:gd name="T36" fmla="*/ 525 w 823"/>
                <a:gd name="T37" fmla="*/ 130 h 1024"/>
                <a:gd name="T38" fmla="*/ 454 w 823"/>
                <a:gd name="T39" fmla="*/ 259 h 1024"/>
                <a:gd name="T40" fmla="*/ 381 w 823"/>
                <a:gd name="T41" fmla="*/ 388 h 1024"/>
                <a:gd name="T42" fmla="*/ 307 w 823"/>
                <a:gd name="T43" fmla="*/ 516 h 1024"/>
                <a:gd name="T44" fmla="*/ 232 w 823"/>
                <a:gd name="T45" fmla="*/ 644 h 1024"/>
                <a:gd name="T46" fmla="*/ 156 w 823"/>
                <a:gd name="T47" fmla="*/ 771 h 1024"/>
                <a:gd name="T48" fmla="*/ 78 w 823"/>
                <a:gd name="T49" fmla="*/ 898 h 1024"/>
                <a:gd name="T50" fmla="*/ 0 w 823"/>
                <a:gd name="T51" fmla="*/ 1024 h 1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23" h="1024">
                  <a:moveTo>
                    <a:pt x="570" y="1024"/>
                  </a:moveTo>
                  <a:lnTo>
                    <a:pt x="570" y="1024"/>
                  </a:lnTo>
                  <a:lnTo>
                    <a:pt x="631" y="787"/>
                  </a:lnTo>
                  <a:lnTo>
                    <a:pt x="694" y="549"/>
                  </a:lnTo>
                  <a:lnTo>
                    <a:pt x="757" y="312"/>
                  </a:lnTo>
                  <a:lnTo>
                    <a:pt x="823" y="77"/>
                  </a:lnTo>
                  <a:lnTo>
                    <a:pt x="812" y="87"/>
                  </a:lnTo>
                  <a:lnTo>
                    <a:pt x="812" y="87"/>
                  </a:lnTo>
                  <a:lnTo>
                    <a:pt x="786" y="84"/>
                  </a:lnTo>
                  <a:lnTo>
                    <a:pt x="760" y="79"/>
                  </a:lnTo>
                  <a:lnTo>
                    <a:pt x="735" y="72"/>
                  </a:lnTo>
                  <a:lnTo>
                    <a:pt x="711" y="64"/>
                  </a:lnTo>
                  <a:lnTo>
                    <a:pt x="686" y="55"/>
                  </a:lnTo>
                  <a:lnTo>
                    <a:pt x="663" y="44"/>
                  </a:lnTo>
                  <a:lnTo>
                    <a:pt x="639" y="32"/>
                  </a:lnTo>
                  <a:lnTo>
                    <a:pt x="618" y="18"/>
                  </a:lnTo>
                  <a:lnTo>
                    <a:pt x="595" y="0"/>
                  </a:lnTo>
                  <a:lnTo>
                    <a:pt x="595" y="0"/>
                  </a:lnTo>
                  <a:lnTo>
                    <a:pt x="525" y="130"/>
                  </a:lnTo>
                  <a:lnTo>
                    <a:pt x="454" y="259"/>
                  </a:lnTo>
                  <a:lnTo>
                    <a:pt x="381" y="388"/>
                  </a:lnTo>
                  <a:lnTo>
                    <a:pt x="307" y="516"/>
                  </a:lnTo>
                  <a:lnTo>
                    <a:pt x="232" y="644"/>
                  </a:lnTo>
                  <a:lnTo>
                    <a:pt x="156" y="771"/>
                  </a:lnTo>
                  <a:lnTo>
                    <a:pt x="78" y="898"/>
                  </a:lnTo>
                  <a:lnTo>
                    <a:pt x="0" y="102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10">
              <a:extLst>
                <a:ext uri="{FF2B5EF4-FFF2-40B4-BE49-F238E27FC236}">
                  <a16:creationId xmlns:a16="http://schemas.microsoft.com/office/drawing/2014/main" id="{592B85B6-00E3-926A-1AF6-1FB1EF1F78A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9" y="3337"/>
              <a:ext cx="344" cy="983"/>
            </a:xfrm>
            <a:custGeom>
              <a:avLst/>
              <a:gdLst>
                <a:gd name="T0" fmla="*/ 336 w 344"/>
                <a:gd name="T1" fmla="*/ 983 h 983"/>
                <a:gd name="T2" fmla="*/ 336 w 344"/>
                <a:gd name="T3" fmla="*/ 983 h 983"/>
                <a:gd name="T4" fmla="*/ 329 w 344"/>
                <a:gd name="T5" fmla="*/ 865 h 983"/>
                <a:gd name="T6" fmla="*/ 324 w 344"/>
                <a:gd name="T7" fmla="*/ 747 h 983"/>
                <a:gd name="T8" fmla="*/ 321 w 344"/>
                <a:gd name="T9" fmla="*/ 628 h 983"/>
                <a:gd name="T10" fmla="*/ 321 w 344"/>
                <a:gd name="T11" fmla="*/ 511 h 983"/>
                <a:gd name="T12" fmla="*/ 324 w 344"/>
                <a:gd name="T13" fmla="*/ 393 h 983"/>
                <a:gd name="T14" fmla="*/ 328 w 344"/>
                <a:gd name="T15" fmla="*/ 274 h 983"/>
                <a:gd name="T16" fmla="*/ 335 w 344"/>
                <a:gd name="T17" fmla="*/ 156 h 983"/>
                <a:gd name="T18" fmla="*/ 344 w 344"/>
                <a:gd name="T19" fmla="*/ 38 h 983"/>
                <a:gd name="T20" fmla="*/ 344 w 344"/>
                <a:gd name="T21" fmla="*/ 38 h 983"/>
                <a:gd name="T22" fmla="*/ 327 w 344"/>
                <a:gd name="T23" fmla="*/ 38 h 983"/>
                <a:gd name="T24" fmla="*/ 310 w 344"/>
                <a:gd name="T25" fmla="*/ 38 h 983"/>
                <a:gd name="T26" fmla="*/ 293 w 344"/>
                <a:gd name="T27" fmla="*/ 37 h 983"/>
                <a:gd name="T28" fmla="*/ 276 w 344"/>
                <a:gd name="T29" fmla="*/ 35 h 983"/>
                <a:gd name="T30" fmla="*/ 259 w 344"/>
                <a:gd name="T31" fmla="*/ 32 h 983"/>
                <a:gd name="T32" fmla="*/ 242 w 344"/>
                <a:gd name="T33" fmla="*/ 29 h 983"/>
                <a:gd name="T34" fmla="*/ 225 w 344"/>
                <a:gd name="T35" fmla="*/ 26 h 983"/>
                <a:gd name="T36" fmla="*/ 209 w 344"/>
                <a:gd name="T37" fmla="*/ 21 h 983"/>
                <a:gd name="T38" fmla="*/ 178 w 344"/>
                <a:gd name="T39" fmla="*/ 0 h 983"/>
                <a:gd name="T40" fmla="*/ 178 w 344"/>
                <a:gd name="T41" fmla="*/ 0 h 983"/>
                <a:gd name="T42" fmla="*/ 161 w 344"/>
                <a:gd name="T43" fmla="*/ 60 h 983"/>
                <a:gd name="T44" fmla="*/ 144 w 344"/>
                <a:gd name="T45" fmla="*/ 120 h 983"/>
                <a:gd name="T46" fmla="*/ 128 w 344"/>
                <a:gd name="T47" fmla="*/ 180 h 983"/>
                <a:gd name="T48" fmla="*/ 113 w 344"/>
                <a:gd name="T49" fmla="*/ 241 h 983"/>
                <a:gd name="T50" fmla="*/ 100 w 344"/>
                <a:gd name="T51" fmla="*/ 302 h 983"/>
                <a:gd name="T52" fmla="*/ 86 w 344"/>
                <a:gd name="T53" fmla="*/ 363 h 983"/>
                <a:gd name="T54" fmla="*/ 74 w 344"/>
                <a:gd name="T55" fmla="*/ 424 h 983"/>
                <a:gd name="T56" fmla="*/ 62 w 344"/>
                <a:gd name="T57" fmla="*/ 486 h 983"/>
                <a:gd name="T58" fmla="*/ 51 w 344"/>
                <a:gd name="T59" fmla="*/ 548 h 983"/>
                <a:gd name="T60" fmla="*/ 42 w 344"/>
                <a:gd name="T61" fmla="*/ 609 h 983"/>
                <a:gd name="T62" fmla="*/ 33 w 344"/>
                <a:gd name="T63" fmla="*/ 671 h 983"/>
                <a:gd name="T64" fmla="*/ 24 w 344"/>
                <a:gd name="T65" fmla="*/ 734 h 983"/>
                <a:gd name="T66" fmla="*/ 17 w 344"/>
                <a:gd name="T67" fmla="*/ 796 h 983"/>
                <a:gd name="T68" fmla="*/ 10 w 344"/>
                <a:gd name="T69" fmla="*/ 858 h 983"/>
                <a:gd name="T70" fmla="*/ 5 w 344"/>
                <a:gd name="T71" fmla="*/ 921 h 983"/>
                <a:gd name="T72" fmla="*/ 0 w 344"/>
                <a:gd name="T73" fmla="*/ 983 h 983"/>
                <a:gd name="T74" fmla="*/ 336 w 344"/>
                <a:gd name="T75" fmla="*/ 983 h 9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44" h="983">
                  <a:moveTo>
                    <a:pt x="336" y="983"/>
                  </a:moveTo>
                  <a:lnTo>
                    <a:pt x="336" y="983"/>
                  </a:lnTo>
                  <a:lnTo>
                    <a:pt x="329" y="865"/>
                  </a:lnTo>
                  <a:lnTo>
                    <a:pt x="324" y="747"/>
                  </a:lnTo>
                  <a:lnTo>
                    <a:pt x="321" y="628"/>
                  </a:lnTo>
                  <a:lnTo>
                    <a:pt x="321" y="511"/>
                  </a:lnTo>
                  <a:lnTo>
                    <a:pt x="324" y="393"/>
                  </a:lnTo>
                  <a:lnTo>
                    <a:pt x="328" y="274"/>
                  </a:lnTo>
                  <a:lnTo>
                    <a:pt x="335" y="156"/>
                  </a:lnTo>
                  <a:lnTo>
                    <a:pt x="344" y="38"/>
                  </a:lnTo>
                  <a:lnTo>
                    <a:pt x="344" y="38"/>
                  </a:lnTo>
                  <a:lnTo>
                    <a:pt x="327" y="38"/>
                  </a:lnTo>
                  <a:lnTo>
                    <a:pt x="310" y="38"/>
                  </a:lnTo>
                  <a:lnTo>
                    <a:pt x="293" y="37"/>
                  </a:lnTo>
                  <a:lnTo>
                    <a:pt x="276" y="35"/>
                  </a:lnTo>
                  <a:lnTo>
                    <a:pt x="259" y="32"/>
                  </a:lnTo>
                  <a:lnTo>
                    <a:pt x="242" y="29"/>
                  </a:lnTo>
                  <a:lnTo>
                    <a:pt x="225" y="26"/>
                  </a:lnTo>
                  <a:lnTo>
                    <a:pt x="209" y="21"/>
                  </a:lnTo>
                  <a:lnTo>
                    <a:pt x="178" y="0"/>
                  </a:lnTo>
                  <a:lnTo>
                    <a:pt x="178" y="0"/>
                  </a:lnTo>
                  <a:lnTo>
                    <a:pt x="161" y="60"/>
                  </a:lnTo>
                  <a:lnTo>
                    <a:pt x="144" y="120"/>
                  </a:lnTo>
                  <a:lnTo>
                    <a:pt x="128" y="180"/>
                  </a:lnTo>
                  <a:lnTo>
                    <a:pt x="113" y="241"/>
                  </a:lnTo>
                  <a:lnTo>
                    <a:pt x="100" y="302"/>
                  </a:lnTo>
                  <a:lnTo>
                    <a:pt x="86" y="363"/>
                  </a:lnTo>
                  <a:lnTo>
                    <a:pt x="74" y="424"/>
                  </a:lnTo>
                  <a:lnTo>
                    <a:pt x="62" y="486"/>
                  </a:lnTo>
                  <a:lnTo>
                    <a:pt x="51" y="548"/>
                  </a:lnTo>
                  <a:lnTo>
                    <a:pt x="42" y="609"/>
                  </a:lnTo>
                  <a:lnTo>
                    <a:pt x="33" y="671"/>
                  </a:lnTo>
                  <a:lnTo>
                    <a:pt x="24" y="734"/>
                  </a:lnTo>
                  <a:lnTo>
                    <a:pt x="17" y="796"/>
                  </a:lnTo>
                  <a:lnTo>
                    <a:pt x="10" y="858"/>
                  </a:lnTo>
                  <a:lnTo>
                    <a:pt x="5" y="921"/>
                  </a:lnTo>
                  <a:lnTo>
                    <a:pt x="0" y="983"/>
                  </a:lnTo>
                  <a:lnTo>
                    <a:pt x="336" y="983"/>
                  </a:lnTo>
                  <a:close/>
                </a:path>
              </a:pathLst>
            </a:custGeom>
            <a:solidFill>
              <a:srgbClr val="F6C7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11">
              <a:extLst>
                <a:ext uri="{FF2B5EF4-FFF2-40B4-BE49-F238E27FC236}">
                  <a16:creationId xmlns:a16="http://schemas.microsoft.com/office/drawing/2014/main" id="{188E3B7D-7946-3FF9-F9B8-74F8AF83C2A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9" y="3337"/>
              <a:ext cx="344" cy="983"/>
            </a:xfrm>
            <a:custGeom>
              <a:avLst/>
              <a:gdLst>
                <a:gd name="T0" fmla="*/ 336 w 344"/>
                <a:gd name="T1" fmla="*/ 983 h 983"/>
                <a:gd name="T2" fmla="*/ 336 w 344"/>
                <a:gd name="T3" fmla="*/ 983 h 983"/>
                <a:gd name="T4" fmla="*/ 329 w 344"/>
                <a:gd name="T5" fmla="*/ 865 h 983"/>
                <a:gd name="T6" fmla="*/ 324 w 344"/>
                <a:gd name="T7" fmla="*/ 747 h 983"/>
                <a:gd name="T8" fmla="*/ 321 w 344"/>
                <a:gd name="T9" fmla="*/ 628 h 983"/>
                <a:gd name="T10" fmla="*/ 321 w 344"/>
                <a:gd name="T11" fmla="*/ 511 h 983"/>
                <a:gd name="T12" fmla="*/ 324 w 344"/>
                <a:gd name="T13" fmla="*/ 393 h 983"/>
                <a:gd name="T14" fmla="*/ 328 w 344"/>
                <a:gd name="T15" fmla="*/ 274 h 983"/>
                <a:gd name="T16" fmla="*/ 335 w 344"/>
                <a:gd name="T17" fmla="*/ 156 h 983"/>
                <a:gd name="T18" fmla="*/ 344 w 344"/>
                <a:gd name="T19" fmla="*/ 38 h 983"/>
                <a:gd name="T20" fmla="*/ 344 w 344"/>
                <a:gd name="T21" fmla="*/ 38 h 983"/>
                <a:gd name="T22" fmla="*/ 327 w 344"/>
                <a:gd name="T23" fmla="*/ 38 h 983"/>
                <a:gd name="T24" fmla="*/ 310 w 344"/>
                <a:gd name="T25" fmla="*/ 38 h 983"/>
                <a:gd name="T26" fmla="*/ 293 w 344"/>
                <a:gd name="T27" fmla="*/ 37 h 983"/>
                <a:gd name="T28" fmla="*/ 276 w 344"/>
                <a:gd name="T29" fmla="*/ 35 h 983"/>
                <a:gd name="T30" fmla="*/ 259 w 344"/>
                <a:gd name="T31" fmla="*/ 32 h 983"/>
                <a:gd name="T32" fmla="*/ 242 w 344"/>
                <a:gd name="T33" fmla="*/ 29 h 983"/>
                <a:gd name="T34" fmla="*/ 225 w 344"/>
                <a:gd name="T35" fmla="*/ 26 h 983"/>
                <a:gd name="T36" fmla="*/ 209 w 344"/>
                <a:gd name="T37" fmla="*/ 21 h 983"/>
                <a:gd name="T38" fmla="*/ 178 w 344"/>
                <a:gd name="T39" fmla="*/ 0 h 983"/>
                <a:gd name="T40" fmla="*/ 178 w 344"/>
                <a:gd name="T41" fmla="*/ 0 h 983"/>
                <a:gd name="T42" fmla="*/ 161 w 344"/>
                <a:gd name="T43" fmla="*/ 60 h 983"/>
                <a:gd name="T44" fmla="*/ 144 w 344"/>
                <a:gd name="T45" fmla="*/ 120 h 983"/>
                <a:gd name="T46" fmla="*/ 128 w 344"/>
                <a:gd name="T47" fmla="*/ 180 h 983"/>
                <a:gd name="T48" fmla="*/ 113 w 344"/>
                <a:gd name="T49" fmla="*/ 241 h 983"/>
                <a:gd name="T50" fmla="*/ 100 w 344"/>
                <a:gd name="T51" fmla="*/ 302 h 983"/>
                <a:gd name="T52" fmla="*/ 86 w 344"/>
                <a:gd name="T53" fmla="*/ 363 h 983"/>
                <a:gd name="T54" fmla="*/ 74 w 344"/>
                <a:gd name="T55" fmla="*/ 424 h 983"/>
                <a:gd name="T56" fmla="*/ 62 w 344"/>
                <a:gd name="T57" fmla="*/ 486 h 983"/>
                <a:gd name="T58" fmla="*/ 51 w 344"/>
                <a:gd name="T59" fmla="*/ 548 h 983"/>
                <a:gd name="T60" fmla="*/ 42 w 344"/>
                <a:gd name="T61" fmla="*/ 609 h 983"/>
                <a:gd name="T62" fmla="*/ 33 w 344"/>
                <a:gd name="T63" fmla="*/ 671 h 983"/>
                <a:gd name="T64" fmla="*/ 24 w 344"/>
                <a:gd name="T65" fmla="*/ 734 h 983"/>
                <a:gd name="T66" fmla="*/ 17 w 344"/>
                <a:gd name="T67" fmla="*/ 796 h 983"/>
                <a:gd name="T68" fmla="*/ 10 w 344"/>
                <a:gd name="T69" fmla="*/ 858 h 983"/>
                <a:gd name="T70" fmla="*/ 5 w 344"/>
                <a:gd name="T71" fmla="*/ 921 h 983"/>
                <a:gd name="T72" fmla="*/ 0 w 344"/>
                <a:gd name="T73" fmla="*/ 983 h 9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44" h="983">
                  <a:moveTo>
                    <a:pt x="336" y="983"/>
                  </a:moveTo>
                  <a:lnTo>
                    <a:pt x="336" y="983"/>
                  </a:lnTo>
                  <a:lnTo>
                    <a:pt x="329" y="865"/>
                  </a:lnTo>
                  <a:lnTo>
                    <a:pt x="324" y="747"/>
                  </a:lnTo>
                  <a:lnTo>
                    <a:pt x="321" y="628"/>
                  </a:lnTo>
                  <a:lnTo>
                    <a:pt x="321" y="511"/>
                  </a:lnTo>
                  <a:lnTo>
                    <a:pt x="324" y="393"/>
                  </a:lnTo>
                  <a:lnTo>
                    <a:pt x="328" y="274"/>
                  </a:lnTo>
                  <a:lnTo>
                    <a:pt x="335" y="156"/>
                  </a:lnTo>
                  <a:lnTo>
                    <a:pt x="344" y="38"/>
                  </a:lnTo>
                  <a:lnTo>
                    <a:pt x="344" y="38"/>
                  </a:lnTo>
                  <a:lnTo>
                    <a:pt x="327" y="38"/>
                  </a:lnTo>
                  <a:lnTo>
                    <a:pt x="310" y="38"/>
                  </a:lnTo>
                  <a:lnTo>
                    <a:pt x="293" y="37"/>
                  </a:lnTo>
                  <a:lnTo>
                    <a:pt x="276" y="35"/>
                  </a:lnTo>
                  <a:lnTo>
                    <a:pt x="259" y="32"/>
                  </a:lnTo>
                  <a:lnTo>
                    <a:pt x="242" y="29"/>
                  </a:lnTo>
                  <a:lnTo>
                    <a:pt x="225" y="26"/>
                  </a:lnTo>
                  <a:lnTo>
                    <a:pt x="209" y="21"/>
                  </a:lnTo>
                  <a:lnTo>
                    <a:pt x="178" y="0"/>
                  </a:lnTo>
                  <a:lnTo>
                    <a:pt x="178" y="0"/>
                  </a:lnTo>
                  <a:lnTo>
                    <a:pt x="161" y="60"/>
                  </a:lnTo>
                  <a:lnTo>
                    <a:pt x="144" y="120"/>
                  </a:lnTo>
                  <a:lnTo>
                    <a:pt x="128" y="180"/>
                  </a:lnTo>
                  <a:lnTo>
                    <a:pt x="113" y="241"/>
                  </a:lnTo>
                  <a:lnTo>
                    <a:pt x="100" y="302"/>
                  </a:lnTo>
                  <a:lnTo>
                    <a:pt x="86" y="363"/>
                  </a:lnTo>
                  <a:lnTo>
                    <a:pt x="74" y="424"/>
                  </a:lnTo>
                  <a:lnTo>
                    <a:pt x="62" y="486"/>
                  </a:lnTo>
                  <a:lnTo>
                    <a:pt x="51" y="548"/>
                  </a:lnTo>
                  <a:lnTo>
                    <a:pt x="42" y="609"/>
                  </a:lnTo>
                  <a:lnTo>
                    <a:pt x="33" y="671"/>
                  </a:lnTo>
                  <a:lnTo>
                    <a:pt x="24" y="734"/>
                  </a:lnTo>
                  <a:lnTo>
                    <a:pt x="17" y="796"/>
                  </a:lnTo>
                  <a:lnTo>
                    <a:pt x="10" y="858"/>
                  </a:lnTo>
                  <a:lnTo>
                    <a:pt x="5" y="921"/>
                  </a:lnTo>
                  <a:lnTo>
                    <a:pt x="0" y="98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12">
              <a:extLst>
                <a:ext uri="{FF2B5EF4-FFF2-40B4-BE49-F238E27FC236}">
                  <a16:creationId xmlns:a16="http://schemas.microsoft.com/office/drawing/2014/main" id="{C9C9D745-B971-B54F-EDBF-91D62D2F38F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8" y="1510"/>
              <a:ext cx="1147" cy="2810"/>
            </a:xfrm>
            <a:custGeom>
              <a:avLst/>
              <a:gdLst>
                <a:gd name="T0" fmla="*/ 1123 w 1147"/>
                <a:gd name="T1" fmla="*/ 2795 h 2810"/>
                <a:gd name="T2" fmla="*/ 676 w 1147"/>
                <a:gd name="T3" fmla="*/ 2810 h 2810"/>
                <a:gd name="T4" fmla="*/ 659 w 1147"/>
                <a:gd name="T5" fmla="*/ 2756 h 2810"/>
                <a:gd name="T6" fmla="*/ 623 w 1147"/>
                <a:gd name="T7" fmla="*/ 2647 h 2810"/>
                <a:gd name="T8" fmla="*/ 584 w 1147"/>
                <a:gd name="T9" fmla="*/ 2538 h 2810"/>
                <a:gd name="T10" fmla="*/ 541 w 1147"/>
                <a:gd name="T11" fmla="*/ 2432 h 2810"/>
                <a:gd name="T12" fmla="*/ 500 w 1147"/>
                <a:gd name="T13" fmla="*/ 2299 h 2810"/>
                <a:gd name="T14" fmla="*/ 523 w 1147"/>
                <a:gd name="T15" fmla="*/ 2272 h 2810"/>
                <a:gd name="T16" fmla="*/ 568 w 1147"/>
                <a:gd name="T17" fmla="*/ 2214 h 2810"/>
                <a:gd name="T18" fmla="*/ 609 w 1147"/>
                <a:gd name="T19" fmla="*/ 2155 h 2810"/>
                <a:gd name="T20" fmla="*/ 644 w 1147"/>
                <a:gd name="T21" fmla="*/ 2091 h 2810"/>
                <a:gd name="T22" fmla="*/ 657 w 1147"/>
                <a:gd name="T23" fmla="*/ 2058 h 2810"/>
                <a:gd name="T24" fmla="*/ 663 w 1147"/>
                <a:gd name="T25" fmla="*/ 2042 h 2810"/>
                <a:gd name="T26" fmla="*/ 675 w 1147"/>
                <a:gd name="T27" fmla="*/ 1994 h 2810"/>
                <a:gd name="T28" fmla="*/ 684 w 1147"/>
                <a:gd name="T29" fmla="*/ 1931 h 2810"/>
                <a:gd name="T30" fmla="*/ 684 w 1147"/>
                <a:gd name="T31" fmla="*/ 1865 h 2810"/>
                <a:gd name="T32" fmla="*/ 680 w 1147"/>
                <a:gd name="T33" fmla="*/ 1799 h 2810"/>
                <a:gd name="T34" fmla="*/ 676 w 1147"/>
                <a:gd name="T35" fmla="*/ 1771 h 2810"/>
                <a:gd name="T36" fmla="*/ 666 w 1147"/>
                <a:gd name="T37" fmla="*/ 1714 h 2810"/>
                <a:gd name="T38" fmla="*/ 653 w 1147"/>
                <a:gd name="T39" fmla="*/ 1659 h 2810"/>
                <a:gd name="T40" fmla="*/ 635 w 1147"/>
                <a:gd name="T41" fmla="*/ 1605 h 2810"/>
                <a:gd name="T42" fmla="*/ 624 w 1147"/>
                <a:gd name="T43" fmla="*/ 1577 h 2810"/>
                <a:gd name="T44" fmla="*/ 603 w 1147"/>
                <a:gd name="T45" fmla="*/ 1524 h 2810"/>
                <a:gd name="T46" fmla="*/ 577 w 1147"/>
                <a:gd name="T47" fmla="*/ 1473 h 2810"/>
                <a:gd name="T48" fmla="*/ 547 w 1147"/>
                <a:gd name="T49" fmla="*/ 1423 h 2810"/>
                <a:gd name="T50" fmla="*/ 516 w 1147"/>
                <a:gd name="T51" fmla="*/ 1376 h 2810"/>
                <a:gd name="T52" fmla="*/ 481 w 1147"/>
                <a:gd name="T53" fmla="*/ 1330 h 2810"/>
                <a:gd name="T54" fmla="*/ 443 w 1147"/>
                <a:gd name="T55" fmla="*/ 1286 h 2810"/>
                <a:gd name="T56" fmla="*/ 403 w 1147"/>
                <a:gd name="T57" fmla="*/ 1245 h 2810"/>
                <a:gd name="T58" fmla="*/ 360 w 1147"/>
                <a:gd name="T59" fmla="*/ 1208 h 2810"/>
                <a:gd name="T60" fmla="*/ 351 w 1147"/>
                <a:gd name="T61" fmla="*/ 1216 h 2810"/>
                <a:gd name="T62" fmla="*/ 363 w 1147"/>
                <a:gd name="T63" fmla="*/ 1254 h 2810"/>
                <a:gd name="T64" fmla="*/ 365 w 1147"/>
                <a:gd name="T65" fmla="*/ 1282 h 2810"/>
                <a:gd name="T66" fmla="*/ 363 w 1147"/>
                <a:gd name="T67" fmla="*/ 1294 h 2810"/>
                <a:gd name="T68" fmla="*/ 356 w 1147"/>
                <a:gd name="T69" fmla="*/ 1304 h 2810"/>
                <a:gd name="T70" fmla="*/ 345 w 1147"/>
                <a:gd name="T71" fmla="*/ 1312 h 2810"/>
                <a:gd name="T72" fmla="*/ 338 w 1147"/>
                <a:gd name="T73" fmla="*/ 1314 h 2810"/>
                <a:gd name="T74" fmla="*/ 324 w 1147"/>
                <a:gd name="T75" fmla="*/ 1314 h 2810"/>
                <a:gd name="T76" fmla="*/ 311 w 1147"/>
                <a:gd name="T77" fmla="*/ 1311 h 2810"/>
                <a:gd name="T78" fmla="*/ 300 w 1147"/>
                <a:gd name="T79" fmla="*/ 1304 h 2810"/>
                <a:gd name="T80" fmla="*/ 285 w 1147"/>
                <a:gd name="T81" fmla="*/ 1290 h 2810"/>
                <a:gd name="T82" fmla="*/ 269 w 1147"/>
                <a:gd name="T83" fmla="*/ 1266 h 2810"/>
                <a:gd name="T84" fmla="*/ 262 w 1147"/>
                <a:gd name="T85" fmla="*/ 1254 h 2810"/>
                <a:gd name="T86" fmla="*/ 189 w 1147"/>
                <a:gd name="T87" fmla="*/ 1109 h 2810"/>
                <a:gd name="T88" fmla="*/ 0 w 1147"/>
                <a:gd name="T89" fmla="*/ 748 h 2810"/>
                <a:gd name="T90" fmla="*/ 22 w 1147"/>
                <a:gd name="T91" fmla="*/ 709 h 2810"/>
                <a:gd name="T92" fmla="*/ 27 w 1147"/>
                <a:gd name="T93" fmla="*/ 532 h 2810"/>
                <a:gd name="T94" fmla="*/ 40 w 1147"/>
                <a:gd name="T95" fmla="*/ 353 h 2810"/>
                <a:gd name="T96" fmla="*/ 63 w 1147"/>
                <a:gd name="T97" fmla="*/ 176 h 2810"/>
                <a:gd name="T98" fmla="*/ 96 w 1147"/>
                <a:gd name="T99" fmla="*/ 0 h 2810"/>
                <a:gd name="T100" fmla="*/ 121 w 1147"/>
                <a:gd name="T101" fmla="*/ 21 h 2810"/>
                <a:gd name="T102" fmla="*/ 1123 w 1147"/>
                <a:gd name="T103" fmla="*/ 2795 h 28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47" h="2810">
                  <a:moveTo>
                    <a:pt x="1123" y="2795"/>
                  </a:moveTo>
                  <a:lnTo>
                    <a:pt x="1123" y="2795"/>
                  </a:lnTo>
                  <a:lnTo>
                    <a:pt x="698" y="2795"/>
                  </a:lnTo>
                  <a:lnTo>
                    <a:pt x="676" y="2810"/>
                  </a:lnTo>
                  <a:lnTo>
                    <a:pt x="676" y="2810"/>
                  </a:lnTo>
                  <a:lnTo>
                    <a:pt x="659" y="2756"/>
                  </a:lnTo>
                  <a:lnTo>
                    <a:pt x="641" y="2700"/>
                  </a:lnTo>
                  <a:lnTo>
                    <a:pt x="623" y="2647"/>
                  </a:lnTo>
                  <a:lnTo>
                    <a:pt x="604" y="2592"/>
                  </a:lnTo>
                  <a:lnTo>
                    <a:pt x="584" y="2538"/>
                  </a:lnTo>
                  <a:lnTo>
                    <a:pt x="562" y="2485"/>
                  </a:lnTo>
                  <a:lnTo>
                    <a:pt x="541" y="2432"/>
                  </a:lnTo>
                  <a:lnTo>
                    <a:pt x="518" y="2379"/>
                  </a:lnTo>
                  <a:lnTo>
                    <a:pt x="500" y="2299"/>
                  </a:lnTo>
                  <a:lnTo>
                    <a:pt x="500" y="2299"/>
                  </a:lnTo>
                  <a:lnTo>
                    <a:pt x="523" y="2272"/>
                  </a:lnTo>
                  <a:lnTo>
                    <a:pt x="546" y="2244"/>
                  </a:lnTo>
                  <a:lnTo>
                    <a:pt x="568" y="2214"/>
                  </a:lnTo>
                  <a:lnTo>
                    <a:pt x="589" y="2185"/>
                  </a:lnTo>
                  <a:lnTo>
                    <a:pt x="609" y="2155"/>
                  </a:lnTo>
                  <a:lnTo>
                    <a:pt x="627" y="2123"/>
                  </a:lnTo>
                  <a:lnTo>
                    <a:pt x="644" y="2091"/>
                  </a:lnTo>
                  <a:lnTo>
                    <a:pt x="650" y="2075"/>
                  </a:lnTo>
                  <a:lnTo>
                    <a:pt x="657" y="2058"/>
                  </a:lnTo>
                  <a:lnTo>
                    <a:pt x="657" y="2058"/>
                  </a:lnTo>
                  <a:lnTo>
                    <a:pt x="663" y="2042"/>
                  </a:lnTo>
                  <a:lnTo>
                    <a:pt x="667" y="2026"/>
                  </a:lnTo>
                  <a:lnTo>
                    <a:pt x="675" y="1994"/>
                  </a:lnTo>
                  <a:lnTo>
                    <a:pt x="681" y="1963"/>
                  </a:lnTo>
                  <a:lnTo>
                    <a:pt x="684" y="1931"/>
                  </a:lnTo>
                  <a:lnTo>
                    <a:pt x="685" y="1898"/>
                  </a:lnTo>
                  <a:lnTo>
                    <a:pt x="684" y="1865"/>
                  </a:lnTo>
                  <a:lnTo>
                    <a:pt x="683" y="1832"/>
                  </a:lnTo>
                  <a:lnTo>
                    <a:pt x="680" y="1799"/>
                  </a:lnTo>
                  <a:lnTo>
                    <a:pt x="680" y="1799"/>
                  </a:lnTo>
                  <a:lnTo>
                    <a:pt x="676" y="1771"/>
                  </a:lnTo>
                  <a:lnTo>
                    <a:pt x="672" y="1743"/>
                  </a:lnTo>
                  <a:lnTo>
                    <a:pt x="666" y="1714"/>
                  </a:lnTo>
                  <a:lnTo>
                    <a:pt x="659" y="1687"/>
                  </a:lnTo>
                  <a:lnTo>
                    <a:pt x="653" y="1659"/>
                  </a:lnTo>
                  <a:lnTo>
                    <a:pt x="644" y="1632"/>
                  </a:lnTo>
                  <a:lnTo>
                    <a:pt x="635" y="1605"/>
                  </a:lnTo>
                  <a:lnTo>
                    <a:pt x="624" y="1577"/>
                  </a:lnTo>
                  <a:lnTo>
                    <a:pt x="624" y="1577"/>
                  </a:lnTo>
                  <a:lnTo>
                    <a:pt x="614" y="1551"/>
                  </a:lnTo>
                  <a:lnTo>
                    <a:pt x="603" y="1524"/>
                  </a:lnTo>
                  <a:lnTo>
                    <a:pt x="590" y="1498"/>
                  </a:lnTo>
                  <a:lnTo>
                    <a:pt x="577" y="1473"/>
                  </a:lnTo>
                  <a:lnTo>
                    <a:pt x="562" y="1448"/>
                  </a:lnTo>
                  <a:lnTo>
                    <a:pt x="547" y="1423"/>
                  </a:lnTo>
                  <a:lnTo>
                    <a:pt x="532" y="1399"/>
                  </a:lnTo>
                  <a:lnTo>
                    <a:pt x="516" y="1376"/>
                  </a:lnTo>
                  <a:lnTo>
                    <a:pt x="499" y="1352"/>
                  </a:lnTo>
                  <a:lnTo>
                    <a:pt x="481" y="1330"/>
                  </a:lnTo>
                  <a:lnTo>
                    <a:pt x="463" y="1308"/>
                  </a:lnTo>
                  <a:lnTo>
                    <a:pt x="443" y="1286"/>
                  </a:lnTo>
                  <a:lnTo>
                    <a:pt x="423" y="1266"/>
                  </a:lnTo>
                  <a:lnTo>
                    <a:pt x="403" y="1245"/>
                  </a:lnTo>
                  <a:lnTo>
                    <a:pt x="382" y="1226"/>
                  </a:lnTo>
                  <a:lnTo>
                    <a:pt x="360" y="1208"/>
                  </a:lnTo>
                  <a:lnTo>
                    <a:pt x="351" y="1216"/>
                  </a:lnTo>
                  <a:lnTo>
                    <a:pt x="351" y="1216"/>
                  </a:lnTo>
                  <a:lnTo>
                    <a:pt x="360" y="1240"/>
                  </a:lnTo>
                  <a:lnTo>
                    <a:pt x="363" y="1254"/>
                  </a:lnTo>
                  <a:lnTo>
                    <a:pt x="365" y="1268"/>
                  </a:lnTo>
                  <a:lnTo>
                    <a:pt x="365" y="1282"/>
                  </a:lnTo>
                  <a:lnTo>
                    <a:pt x="365" y="1288"/>
                  </a:lnTo>
                  <a:lnTo>
                    <a:pt x="363" y="1294"/>
                  </a:lnTo>
                  <a:lnTo>
                    <a:pt x="361" y="1300"/>
                  </a:lnTo>
                  <a:lnTo>
                    <a:pt x="356" y="1304"/>
                  </a:lnTo>
                  <a:lnTo>
                    <a:pt x="352" y="1309"/>
                  </a:lnTo>
                  <a:lnTo>
                    <a:pt x="345" y="1312"/>
                  </a:lnTo>
                  <a:lnTo>
                    <a:pt x="345" y="1312"/>
                  </a:lnTo>
                  <a:lnTo>
                    <a:pt x="338" y="1314"/>
                  </a:lnTo>
                  <a:lnTo>
                    <a:pt x="331" y="1316"/>
                  </a:lnTo>
                  <a:lnTo>
                    <a:pt x="324" y="1314"/>
                  </a:lnTo>
                  <a:lnTo>
                    <a:pt x="318" y="1313"/>
                  </a:lnTo>
                  <a:lnTo>
                    <a:pt x="311" y="1311"/>
                  </a:lnTo>
                  <a:lnTo>
                    <a:pt x="305" y="1309"/>
                  </a:lnTo>
                  <a:lnTo>
                    <a:pt x="300" y="1304"/>
                  </a:lnTo>
                  <a:lnTo>
                    <a:pt x="295" y="1300"/>
                  </a:lnTo>
                  <a:lnTo>
                    <a:pt x="285" y="1290"/>
                  </a:lnTo>
                  <a:lnTo>
                    <a:pt x="276" y="1278"/>
                  </a:lnTo>
                  <a:lnTo>
                    <a:pt x="269" y="1266"/>
                  </a:lnTo>
                  <a:lnTo>
                    <a:pt x="262" y="1254"/>
                  </a:lnTo>
                  <a:lnTo>
                    <a:pt x="262" y="1254"/>
                  </a:lnTo>
                  <a:lnTo>
                    <a:pt x="226" y="1182"/>
                  </a:lnTo>
                  <a:lnTo>
                    <a:pt x="189" y="1109"/>
                  </a:lnTo>
                  <a:lnTo>
                    <a:pt x="189" y="1109"/>
                  </a:lnTo>
                  <a:lnTo>
                    <a:pt x="0" y="748"/>
                  </a:lnTo>
                  <a:lnTo>
                    <a:pt x="22" y="709"/>
                  </a:lnTo>
                  <a:lnTo>
                    <a:pt x="22" y="709"/>
                  </a:lnTo>
                  <a:lnTo>
                    <a:pt x="24" y="620"/>
                  </a:lnTo>
                  <a:lnTo>
                    <a:pt x="27" y="532"/>
                  </a:lnTo>
                  <a:lnTo>
                    <a:pt x="33" y="442"/>
                  </a:lnTo>
                  <a:lnTo>
                    <a:pt x="40" y="353"/>
                  </a:lnTo>
                  <a:lnTo>
                    <a:pt x="51" y="264"/>
                  </a:lnTo>
                  <a:lnTo>
                    <a:pt x="63" y="176"/>
                  </a:lnTo>
                  <a:lnTo>
                    <a:pt x="79" y="87"/>
                  </a:lnTo>
                  <a:lnTo>
                    <a:pt x="96" y="0"/>
                  </a:lnTo>
                  <a:lnTo>
                    <a:pt x="121" y="21"/>
                  </a:lnTo>
                  <a:lnTo>
                    <a:pt x="121" y="21"/>
                  </a:lnTo>
                  <a:lnTo>
                    <a:pt x="1147" y="2777"/>
                  </a:lnTo>
                  <a:lnTo>
                    <a:pt x="1123" y="2795"/>
                  </a:lnTo>
                  <a:close/>
                </a:path>
              </a:pathLst>
            </a:custGeom>
            <a:solidFill>
              <a:srgbClr val="F4DA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3">
              <a:extLst>
                <a:ext uri="{FF2B5EF4-FFF2-40B4-BE49-F238E27FC236}">
                  <a16:creationId xmlns:a16="http://schemas.microsoft.com/office/drawing/2014/main" id="{6D0E4022-72D1-66A6-D61B-38FF9E4846F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3" y="1505"/>
              <a:ext cx="2275" cy="2016"/>
            </a:xfrm>
            <a:custGeom>
              <a:avLst/>
              <a:gdLst>
                <a:gd name="T0" fmla="*/ 1994 w 2275"/>
                <a:gd name="T1" fmla="*/ 1964 h 2016"/>
                <a:gd name="T2" fmla="*/ 1994 w 2275"/>
                <a:gd name="T3" fmla="*/ 1964 h 2016"/>
                <a:gd name="T4" fmla="*/ 1946 w 2275"/>
                <a:gd name="T5" fmla="*/ 1920 h 2016"/>
                <a:gd name="T6" fmla="*/ 1946 w 2275"/>
                <a:gd name="T7" fmla="*/ 1920 h 2016"/>
                <a:gd name="T8" fmla="*/ 1558 w 2275"/>
                <a:gd name="T9" fmla="*/ 1563 h 2016"/>
                <a:gd name="T10" fmla="*/ 1558 w 2275"/>
                <a:gd name="T11" fmla="*/ 1563 h 2016"/>
                <a:gd name="T12" fmla="*/ 1167 w 2275"/>
                <a:gd name="T13" fmla="*/ 1205 h 2016"/>
                <a:gd name="T14" fmla="*/ 1167 w 2275"/>
                <a:gd name="T15" fmla="*/ 1205 h 2016"/>
                <a:gd name="T16" fmla="*/ 779 w 2275"/>
                <a:gd name="T17" fmla="*/ 850 h 2016"/>
                <a:gd name="T18" fmla="*/ 779 w 2275"/>
                <a:gd name="T19" fmla="*/ 850 h 2016"/>
                <a:gd name="T20" fmla="*/ 389 w 2275"/>
                <a:gd name="T21" fmla="*/ 492 h 2016"/>
                <a:gd name="T22" fmla="*/ 389 w 2275"/>
                <a:gd name="T23" fmla="*/ 492 h 2016"/>
                <a:gd name="T24" fmla="*/ 0 w 2275"/>
                <a:gd name="T25" fmla="*/ 134 h 2016"/>
                <a:gd name="T26" fmla="*/ 14 w 2275"/>
                <a:gd name="T27" fmla="*/ 138 h 2016"/>
                <a:gd name="T28" fmla="*/ 14 w 2275"/>
                <a:gd name="T29" fmla="*/ 138 h 2016"/>
                <a:gd name="T30" fmla="*/ 52 w 2275"/>
                <a:gd name="T31" fmla="*/ 106 h 2016"/>
                <a:gd name="T32" fmla="*/ 89 w 2275"/>
                <a:gd name="T33" fmla="*/ 73 h 2016"/>
                <a:gd name="T34" fmla="*/ 125 w 2275"/>
                <a:gd name="T35" fmla="*/ 39 h 2016"/>
                <a:gd name="T36" fmla="*/ 160 w 2275"/>
                <a:gd name="T37" fmla="*/ 4 h 2016"/>
                <a:gd name="T38" fmla="*/ 169 w 2275"/>
                <a:gd name="T39" fmla="*/ 0 h 2016"/>
                <a:gd name="T40" fmla="*/ 169 w 2275"/>
                <a:gd name="T41" fmla="*/ 0 h 2016"/>
                <a:gd name="T42" fmla="*/ 2275 w 2275"/>
                <a:gd name="T43" fmla="*/ 1360 h 2016"/>
                <a:gd name="T44" fmla="*/ 2254 w 2275"/>
                <a:gd name="T45" fmla="*/ 1368 h 2016"/>
                <a:gd name="T46" fmla="*/ 2254 w 2275"/>
                <a:gd name="T47" fmla="*/ 1368 h 2016"/>
                <a:gd name="T48" fmla="*/ 2200 w 2275"/>
                <a:gd name="T49" fmla="*/ 1529 h 2016"/>
                <a:gd name="T50" fmla="*/ 2148 w 2275"/>
                <a:gd name="T51" fmla="*/ 1691 h 2016"/>
                <a:gd name="T52" fmla="*/ 2100 w 2275"/>
                <a:gd name="T53" fmla="*/ 1853 h 2016"/>
                <a:gd name="T54" fmla="*/ 2052 w 2275"/>
                <a:gd name="T55" fmla="*/ 2016 h 2016"/>
                <a:gd name="T56" fmla="*/ 1994 w 2275"/>
                <a:gd name="T57" fmla="*/ 1964 h 2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275" h="2016">
                  <a:moveTo>
                    <a:pt x="1994" y="1964"/>
                  </a:moveTo>
                  <a:lnTo>
                    <a:pt x="1994" y="1964"/>
                  </a:lnTo>
                  <a:lnTo>
                    <a:pt x="1946" y="1920"/>
                  </a:lnTo>
                  <a:lnTo>
                    <a:pt x="1946" y="1920"/>
                  </a:lnTo>
                  <a:lnTo>
                    <a:pt x="1558" y="1563"/>
                  </a:lnTo>
                  <a:lnTo>
                    <a:pt x="1558" y="1563"/>
                  </a:lnTo>
                  <a:lnTo>
                    <a:pt x="1167" y="1205"/>
                  </a:lnTo>
                  <a:lnTo>
                    <a:pt x="1167" y="1205"/>
                  </a:lnTo>
                  <a:lnTo>
                    <a:pt x="779" y="850"/>
                  </a:lnTo>
                  <a:lnTo>
                    <a:pt x="779" y="850"/>
                  </a:lnTo>
                  <a:lnTo>
                    <a:pt x="389" y="492"/>
                  </a:lnTo>
                  <a:lnTo>
                    <a:pt x="389" y="492"/>
                  </a:lnTo>
                  <a:lnTo>
                    <a:pt x="0" y="134"/>
                  </a:lnTo>
                  <a:lnTo>
                    <a:pt x="14" y="138"/>
                  </a:lnTo>
                  <a:lnTo>
                    <a:pt x="14" y="138"/>
                  </a:lnTo>
                  <a:lnTo>
                    <a:pt x="52" y="106"/>
                  </a:lnTo>
                  <a:lnTo>
                    <a:pt x="89" y="73"/>
                  </a:lnTo>
                  <a:lnTo>
                    <a:pt x="125" y="39"/>
                  </a:lnTo>
                  <a:lnTo>
                    <a:pt x="160" y="4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2275" y="1360"/>
                  </a:lnTo>
                  <a:lnTo>
                    <a:pt x="2254" y="1368"/>
                  </a:lnTo>
                  <a:lnTo>
                    <a:pt x="2254" y="1368"/>
                  </a:lnTo>
                  <a:lnTo>
                    <a:pt x="2200" y="1529"/>
                  </a:lnTo>
                  <a:lnTo>
                    <a:pt x="2148" y="1691"/>
                  </a:lnTo>
                  <a:lnTo>
                    <a:pt x="2100" y="1853"/>
                  </a:lnTo>
                  <a:lnTo>
                    <a:pt x="2052" y="2016"/>
                  </a:lnTo>
                  <a:lnTo>
                    <a:pt x="1994" y="1964"/>
                  </a:lnTo>
                  <a:close/>
                </a:path>
              </a:pathLst>
            </a:custGeom>
            <a:solidFill>
              <a:srgbClr val="BBCA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4">
              <a:extLst>
                <a:ext uri="{FF2B5EF4-FFF2-40B4-BE49-F238E27FC236}">
                  <a16:creationId xmlns:a16="http://schemas.microsoft.com/office/drawing/2014/main" id="{19819FDC-F019-34B7-256F-C432788CB93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3" y="1485"/>
              <a:ext cx="1907" cy="2784"/>
            </a:xfrm>
            <a:custGeom>
              <a:avLst/>
              <a:gdLst>
                <a:gd name="T0" fmla="*/ 1841 w 1907"/>
                <a:gd name="T1" fmla="*/ 2355 h 2784"/>
                <a:gd name="T2" fmla="*/ 1841 w 1907"/>
                <a:gd name="T3" fmla="*/ 2355 h 2784"/>
                <a:gd name="T4" fmla="*/ 1094 w 1907"/>
                <a:gd name="T5" fmla="*/ 2745 h 2784"/>
                <a:gd name="T6" fmla="*/ 1094 w 1907"/>
                <a:gd name="T7" fmla="*/ 2745 h 2784"/>
                <a:gd name="T8" fmla="*/ 1083 w 1907"/>
                <a:gd name="T9" fmla="*/ 2752 h 2784"/>
                <a:gd name="T10" fmla="*/ 1077 w 1907"/>
                <a:gd name="T11" fmla="*/ 2757 h 2784"/>
                <a:gd name="T12" fmla="*/ 1073 w 1907"/>
                <a:gd name="T13" fmla="*/ 2761 h 2784"/>
                <a:gd name="T14" fmla="*/ 1069 w 1907"/>
                <a:gd name="T15" fmla="*/ 2767 h 2784"/>
                <a:gd name="T16" fmla="*/ 1067 w 1907"/>
                <a:gd name="T17" fmla="*/ 2773 h 2784"/>
                <a:gd name="T18" fmla="*/ 1066 w 1907"/>
                <a:gd name="T19" fmla="*/ 2778 h 2784"/>
                <a:gd name="T20" fmla="*/ 1067 w 1907"/>
                <a:gd name="T21" fmla="*/ 2784 h 2784"/>
                <a:gd name="T22" fmla="*/ 1028 w 1907"/>
                <a:gd name="T23" fmla="*/ 2784 h 2784"/>
                <a:gd name="T24" fmla="*/ 1028 w 1907"/>
                <a:gd name="T25" fmla="*/ 2784 h 2784"/>
                <a:gd name="T26" fmla="*/ 0 w 1907"/>
                <a:gd name="T27" fmla="*/ 29 h 2784"/>
                <a:gd name="T28" fmla="*/ 42 w 1907"/>
                <a:gd name="T29" fmla="*/ 0 h 2784"/>
                <a:gd name="T30" fmla="*/ 42 w 1907"/>
                <a:gd name="T31" fmla="*/ 0 h 2784"/>
                <a:gd name="T32" fmla="*/ 1907 w 1907"/>
                <a:gd name="T33" fmla="*/ 2404 h 2784"/>
                <a:gd name="T34" fmla="*/ 1841 w 1907"/>
                <a:gd name="T35" fmla="*/ 2355 h 27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07" h="2784">
                  <a:moveTo>
                    <a:pt x="1841" y="2355"/>
                  </a:moveTo>
                  <a:lnTo>
                    <a:pt x="1841" y="2355"/>
                  </a:lnTo>
                  <a:lnTo>
                    <a:pt x="1094" y="2745"/>
                  </a:lnTo>
                  <a:lnTo>
                    <a:pt x="1094" y="2745"/>
                  </a:lnTo>
                  <a:lnTo>
                    <a:pt x="1083" y="2752"/>
                  </a:lnTo>
                  <a:lnTo>
                    <a:pt x="1077" y="2757"/>
                  </a:lnTo>
                  <a:lnTo>
                    <a:pt x="1073" y="2761"/>
                  </a:lnTo>
                  <a:lnTo>
                    <a:pt x="1069" y="2767"/>
                  </a:lnTo>
                  <a:lnTo>
                    <a:pt x="1067" y="2773"/>
                  </a:lnTo>
                  <a:lnTo>
                    <a:pt x="1066" y="2778"/>
                  </a:lnTo>
                  <a:lnTo>
                    <a:pt x="1067" y="2784"/>
                  </a:lnTo>
                  <a:lnTo>
                    <a:pt x="1028" y="2784"/>
                  </a:lnTo>
                  <a:lnTo>
                    <a:pt x="1028" y="2784"/>
                  </a:lnTo>
                  <a:lnTo>
                    <a:pt x="0" y="29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1907" y="2404"/>
                  </a:lnTo>
                  <a:lnTo>
                    <a:pt x="1841" y="2355"/>
                  </a:lnTo>
                  <a:close/>
                </a:path>
              </a:pathLst>
            </a:custGeom>
            <a:solidFill>
              <a:srgbClr val="F4DA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15">
              <a:extLst>
                <a:ext uri="{FF2B5EF4-FFF2-40B4-BE49-F238E27FC236}">
                  <a16:creationId xmlns:a16="http://schemas.microsoft.com/office/drawing/2014/main" id="{353B532F-207B-7E97-359C-D811E7CAFF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8" y="1485"/>
              <a:ext cx="2237" cy="2407"/>
            </a:xfrm>
            <a:custGeom>
              <a:avLst/>
              <a:gdLst>
                <a:gd name="T0" fmla="*/ 1849 w 2237"/>
                <a:gd name="T1" fmla="*/ 2407 h 2407"/>
                <a:gd name="T2" fmla="*/ 1849 w 2237"/>
                <a:gd name="T3" fmla="*/ 2407 h 2407"/>
                <a:gd name="T4" fmla="*/ 1870 w 2237"/>
                <a:gd name="T5" fmla="*/ 2381 h 2407"/>
                <a:gd name="T6" fmla="*/ 1892 w 2237"/>
                <a:gd name="T7" fmla="*/ 2355 h 2407"/>
                <a:gd name="T8" fmla="*/ 1914 w 2237"/>
                <a:gd name="T9" fmla="*/ 2331 h 2407"/>
                <a:gd name="T10" fmla="*/ 1938 w 2237"/>
                <a:gd name="T11" fmla="*/ 2307 h 2407"/>
                <a:gd name="T12" fmla="*/ 1963 w 2237"/>
                <a:gd name="T13" fmla="*/ 2283 h 2407"/>
                <a:gd name="T14" fmla="*/ 1987 w 2237"/>
                <a:gd name="T15" fmla="*/ 2261 h 2407"/>
                <a:gd name="T16" fmla="*/ 2038 w 2237"/>
                <a:gd name="T17" fmla="*/ 2216 h 2407"/>
                <a:gd name="T18" fmla="*/ 2088 w 2237"/>
                <a:gd name="T19" fmla="*/ 2171 h 2407"/>
                <a:gd name="T20" fmla="*/ 2137 w 2237"/>
                <a:gd name="T21" fmla="*/ 2126 h 2407"/>
                <a:gd name="T22" fmla="*/ 2161 w 2237"/>
                <a:gd name="T23" fmla="*/ 2102 h 2407"/>
                <a:gd name="T24" fmla="*/ 2185 w 2237"/>
                <a:gd name="T25" fmla="*/ 2078 h 2407"/>
                <a:gd name="T26" fmla="*/ 2208 w 2237"/>
                <a:gd name="T27" fmla="*/ 2053 h 2407"/>
                <a:gd name="T28" fmla="*/ 2229 w 2237"/>
                <a:gd name="T29" fmla="*/ 2027 h 2407"/>
                <a:gd name="T30" fmla="*/ 2237 w 2237"/>
                <a:gd name="T31" fmla="*/ 1965 h 2407"/>
                <a:gd name="T32" fmla="*/ 2237 w 2237"/>
                <a:gd name="T33" fmla="*/ 1965 h 2407"/>
                <a:gd name="T34" fmla="*/ 95 w 2237"/>
                <a:gd name="T35" fmla="*/ 0 h 2407"/>
                <a:gd name="T36" fmla="*/ 100 w 2237"/>
                <a:gd name="T37" fmla="*/ 1 h 2407"/>
                <a:gd name="T38" fmla="*/ 100 w 2237"/>
                <a:gd name="T39" fmla="*/ 1 h 2407"/>
                <a:gd name="T40" fmla="*/ 78 w 2237"/>
                <a:gd name="T41" fmla="*/ 26 h 2407"/>
                <a:gd name="T42" fmla="*/ 54 w 2237"/>
                <a:gd name="T43" fmla="*/ 51 h 2407"/>
                <a:gd name="T44" fmla="*/ 31 w 2237"/>
                <a:gd name="T45" fmla="*/ 74 h 2407"/>
                <a:gd name="T46" fmla="*/ 5 w 2237"/>
                <a:gd name="T47" fmla="*/ 95 h 2407"/>
                <a:gd name="T48" fmla="*/ 0 w 2237"/>
                <a:gd name="T49" fmla="*/ 142 h 2407"/>
                <a:gd name="T50" fmla="*/ 0 w 2237"/>
                <a:gd name="T51" fmla="*/ 142 h 2407"/>
                <a:gd name="T52" fmla="*/ 298 w 2237"/>
                <a:gd name="T53" fmla="*/ 526 h 2407"/>
                <a:gd name="T54" fmla="*/ 448 w 2237"/>
                <a:gd name="T55" fmla="*/ 721 h 2407"/>
                <a:gd name="T56" fmla="*/ 602 w 2237"/>
                <a:gd name="T57" fmla="*/ 921 h 2407"/>
                <a:gd name="T58" fmla="*/ 602 w 2237"/>
                <a:gd name="T59" fmla="*/ 921 h 2407"/>
                <a:gd name="T60" fmla="*/ 613 w 2237"/>
                <a:gd name="T61" fmla="*/ 934 h 2407"/>
                <a:gd name="T62" fmla="*/ 625 w 2237"/>
                <a:gd name="T63" fmla="*/ 946 h 2407"/>
                <a:gd name="T64" fmla="*/ 636 w 2237"/>
                <a:gd name="T65" fmla="*/ 959 h 2407"/>
                <a:gd name="T66" fmla="*/ 647 w 2237"/>
                <a:gd name="T67" fmla="*/ 971 h 2407"/>
                <a:gd name="T68" fmla="*/ 647 w 2237"/>
                <a:gd name="T69" fmla="*/ 971 h 2407"/>
                <a:gd name="T70" fmla="*/ 941 w 2237"/>
                <a:gd name="T71" fmla="*/ 1351 h 2407"/>
                <a:gd name="T72" fmla="*/ 1084 w 2237"/>
                <a:gd name="T73" fmla="*/ 1538 h 2407"/>
                <a:gd name="T74" fmla="*/ 1231 w 2237"/>
                <a:gd name="T75" fmla="*/ 1733 h 2407"/>
                <a:gd name="T76" fmla="*/ 1231 w 2237"/>
                <a:gd name="T77" fmla="*/ 1733 h 2407"/>
                <a:gd name="T78" fmla="*/ 1236 w 2237"/>
                <a:gd name="T79" fmla="*/ 1736 h 2407"/>
                <a:gd name="T80" fmla="*/ 1240 w 2237"/>
                <a:gd name="T81" fmla="*/ 1739 h 2407"/>
                <a:gd name="T82" fmla="*/ 1245 w 2237"/>
                <a:gd name="T83" fmla="*/ 1743 h 2407"/>
                <a:gd name="T84" fmla="*/ 1249 w 2237"/>
                <a:gd name="T85" fmla="*/ 1746 h 2407"/>
                <a:gd name="T86" fmla="*/ 1249 w 2237"/>
                <a:gd name="T87" fmla="*/ 1746 h 2407"/>
                <a:gd name="T88" fmla="*/ 1378 w 2237"/>
                <a:gd name="T89" fmla="*/ 1914 h 2407"/>
                <a:gd name="T90" fmla="*/ 1504 w 2237"/>
                <a:gd name="T91" fmla="*/ 2078 h 2407"/>
                <a:gd name="T92" fmla="*/ 1628 w 2237"/>
                <a:gd name="T93" fmla="*/ 2240 h 2407"/>
                <a:gd name="T94" fmla="*/ 1755 w 2237"/>
                <a:gd name="T95" fmla="*/ 2402 h 2407"/>
                <a:gd name="T96" fmla="*/ 1849 w 2237"/>
                <a:gd name="T97" fmla="*/ 2407 h 2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237" h="2407">
                  <a:moveTo>
                    <a:pt x="1849" y="2407"/>
                  </a:moveTo>
                  <a:lnTo>
                    <a:pt x="1849" y="2407"/>
                  </a:lnTo>
                  <a:lnTo>
                    <a:pt x="1870" y="2381"/>
                  </a:lnTo>
                  <a:lnTo>
                    <a:pt x="1892" y="2355"/>
                  </a:lnTo>
                  <a:lnTo>
                    <a:pt x="1914" y="2331"/>
                  </a:lnTo>
                  <a:lnTo>
                    <a:pt x="1938" y="2307"/>
                  </a:lnTo>
                  <a:lnTo>
                    <a:pt x="1963" y="2283"/>
                  </a:lnTo>
                  <a:lnTo>
                    <a:pt x="1987" y="2261"/>
                  </a:lnTo>
                  <a:lnTo>
                    <a:pt x="2038" y="2216"/>
                  </a:lnTo>
                  <a:lnTo>
                    <a:pt x="2088" y="2171"/>
                  </a:lnTo>
                  <a:lnTo>
                    <a:pt x="2137" y="2126"/>
                  </a:lnTo>
                  <a:lnTo>
                    <a:pt x="2161" y="2102"/>
                  </a:lnTo>
                  <a:lnTo>
                    <a:pt x="2185" y="2078"/>
                  </a:lnTo>
                  <a:lnTo>
                    <a:pt x="2208" y="2053"/>
                  </a:lnTo>
                  <a:lnTo>
                    <a:pt x="2229" y="2027"/>
                  </a:lnTo>
                  <a:lnTo>
                    <a:pt x="2237" y="1965"/>
                  </a:lnTo>
                  <a:lnTo>
                    <a:pt x="2237" y="1965"/>
                  </a:lnTo>
                  <a:lnTo>
                    <a:pt x="95" y="0"/>
                  </a:lnTo>
                  <a:lnTo>
                    <a:pt x="100" y="1"/>
                  </a:lnTo>
                  <a:lnTo>
                    <a:pt x="100" y="1"/>
                  </a:lnTo>
                  <a:lnTo>
                    <a:pt x="78" y="26"/>
                  </a:lnTo>
                  <a:lnTo>
                    <a:pt x="54" y="51"/>
                  </a:lnTo>
                  <a:lnTo>
                    <a:pt x="31" y="74"/>
                  </a:lnTo>
                  <a:lnTo>
                    <a:pt x="5" y="95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98" y="526"/>
                  </a:lnTo>
                  <a:lnTo>
                    <a:pt x="448" y="721"/>
                  </a:lnTo>
                  <a:lnTo>
                    <a:pt x="602" y="921"/>
                  </a:lnTo>
                  <a:lnTo>
                    <a:pt x="602" y="921"/>
                  </a:lnTo>
                  <a:lnTo>
                    <a:pt x="613" y="934"/>
                  </a:lnTo>
                  <a:lnTo>
                    <a:pt x="625" y="946"/>
                  </a:lnTo>
                  <a:lnTo>
                    <a:pt x="636" y="959"/>
                  </a:lnTo>
                  <a:lnTo>
                    <a:pt x="647" y="971"/>
                  </a:lnTo>
                  <a:lnTo>
                    <a:pt x="647" y="971"/>
                  </a:lnTo>
                  <a:lnTo>
                    <a:pt x="941" y="1351"/>
                  </a:lnTo>
                  <a:lnTo>
                    <a:pt x="1084" y="1538"/>
                  </a:lnTo>
                  <a:lnTo>
                    <a:pt x="1231" y="1733"/>
                  </a:lnTo>
                  <a:lnTo>
                    <a:pt x="1231" y="1733"/>
                  </a:lnTo>
                  <a:lnTo>
                    <a:pt x="1236" y="1736"/>
                  </a:lnTo>
                  <a:lnTo>
                    <a:pt x="1240" y="1739"/>
                  </a:lnTo>
                  <a:lnTo>
                    <a:pt x="1245" y="1743"/>
                  </a:lnTo>
                  <a:lnTo>
                    <a:pt x="1249" y="1746"/>
                  </a:lnTo>
                  <a:lnTo>
                    <a:pt x="1249" y="1746"/>
                  </a:lnTo>
                  <a:lnTo>
                    <a:pt x="1378" y="1914"/>
                  </a:lnTo>
                  <a:lnTo>
                    <a:pt x="1504" y="2078"/>
                  </a:lnTo>
                  <a:lnTo>
                    <a:pt x="1628" y="2240"/>
                  </a:lnTo>
                  <a:lnTo>
                    <a:pt x="1755" y="2402"/>
                  </a:lnTo>
                  <a:lnTo>
                    <a:pt x="1849" y="2407"/>
                  </a:lnTo>
                  <a:close/>
                </a:path>
              </a:pathLst>
            </a:custGeom>
            <a:solidFill>
              <a:srgbClr val="FAD4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6">
              <a:extLst>
                <a:ext uri="{FF2B5EF4-FFF2-40B4-BE49-F238E27FC236}">
                  <a16:creationId xmlns:a16="http://schemas.microsoft.com/office/drawing/2014/main" id="{3DFAB806-7F04-6408-BCAC-6174302158D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3" y="1056"/>
              <a:ext cx="710" cy="2312"/>
            </a:xfrm>
            <a:custGeom>
              <a:avLst/>
              <a:gdLst>
                <a:gd name="T0" fmla="*/ 562 w 710"/>
                <a:gd name="T1" fmla="*/ 35 h 2312"/>
                <a:gd name="T2" fmla="*/ 545 w 710"/>
                <a:gd name="T3" fmla="*/ 2 h 2312"/>
                <a:gd name="T4" fmla="*/ 533 w 710"/>
                <a:gd name="T5" fmla="*/ 1 h 2312"/>
                <a:gd name="T6" fmla="*/ 481 w 710"/>
                <a:gd name="T7" fmla="*/ 28 h 2312"/>
                <a:gd name="T8" fmla="*/ 418 w 710"/>
                <a:gd name="T9" fmla="*/ 81 h 2312"/>
                <a:gd name="T10" fmla="*/ 370 w 710"/>
                <a:gd name="T11" fmla="*/ 144 h 2312"/>
                <a:gd name="T12" fmla="*/ 337 w 710"/>
                <a:gd name="T13" fmla="*/ 207 h 2312"/>
                <a:gd name="T14" fmla="*/ 325 w 710"/>
                <a:gd name="T15" fmla="*/ 268 h 2312"/>
                <a:gd name="T16" fmla="*/ 327 w 710"/>
                <a:gd name="T17" fmla="*/ 410 h 2312"/>
                <a:gd name="T18" fmla="*/ 323 w 710"/>
                <a:gd name="T19" fmla="*/ 505 h 2312"/>
                <a:gd name="T20" fmla="*/ 298 w 710"/>
                <a:gd name="T21" fmla="*/ 630 h 2312"/>
                <a:gd name="T22" fmla="*/ 261 w 710"/>
                <a:gd name="T23" fmla="*/ 733 h 2312"/>
                <a:gd name="T24" fmla="*/ 157 w 710"/>
                <a:gd name="T25" fmla="*/ 947 h 2312"/>
                <a:gd name="T26" fmla="*/ 102 w 710"/>
                <a:gd name="T27" fmla="*/ 1091 h 2312"/>
                <a:gd name="T28" fmla="*/ 85 w 710"/>
                <a:gd name="T29" fmla="*/ 1185 h 2312"/>
                <a:gd name="T30" fmla="*/ 85 w 710"/>
                <a:gd name="T31" fmla="*/ 1243 h 2312"/>
                <a:gd name="T32" fmla="*/ 111 w 710"/>
                <a:gd name="T33" fmla="*/ 1393 h 2312"/>
                <a:gd name="T34" fmla="*/ 123 w 710"/>
                <a:gd name="T35" fmla="*/ 1486 h 2312"/>
                <a:gd name="T36" fmla="*/ 119 w 710"/>
                <a:gd name="T37" fmla="*/ 1543 h 2312"/>
                <a:gd name="T38" fmla="*/ 91 w 710"/>
                <a:gd name="T39" fmla="*/ 1623 h 2312"/>
                <a:gd name="T40" fmla="*/ 56 w 710"/>
                <a:gd name="T41" fmla="*/ 1703 h 2312"/>
                <a:gd name="T42" fmla="*/ 34 w 710"/>
                <a:gd name="T43" fmla="*/ 1784 h 2312"/>
                <a:gd name="T44" fmla="*/ 21 w 710"/>
                <a:gd name="T45" fmla="*/ 1910 h 2312"/>
                <a:gd name="T46" fmla="*/ 25 w 710"/>
                <a:gd name="T47" fmla="*/ 2037 h 2312"/>
                <a:gd name="T48" fmla="*/ 27 w 710"/>
                <a:gd name="T49" fmla="*/ 2146 h 2312"/>
                <a:gd name="T50" fmla="*/ 14 w 710"/>
                <a:gd name="T51" fmla="*/ 2209 h 2312"/>
                <a:gd name="T52" fmla="*/ 0 w 710"/>
                <a:gd name="T53" fmla="*/ 2257 h 2312"/>
                <a:gd name="T54" fmla="*/ 4 w 710"/>
                <a:gd name="T55" fmla="*/ 2285 h 2312"/>
                <a:gd name="T56" fmla="*/ 33 w 710"/>
                <a:gd name="T57" fmla="*/ 2309 h 2312"/>
                <a:gd name="T58" fmla="*/ 70 w 710"/>
                <a:gd name="T59" fmla="*/ 2310 h 2312"/>
                <a:gd name="T60" fmla="*/ 94 w 710"/>
                <a:gd name="T61" fmla="*/ 2299 h 2312"/>
                <a:gd name="T62" fmla="*/ 123 w 710"/>
                <a:gd name="T63" fmla="*/ 2268 h 2312"/>
                <a:gd name="T64" fmla="*/ 153 w 710"/>
                <a:gd name="T65" fmla="*/ 2205 h 2312"/>
                <a:gd name="T66" fmla="*/ 233 w 710"/>
                <a:gd name="T67" fmla="*/ 1996 h 2312"/>
                <a:gd name="T68" fmla="*/ 332 w 710"/>
                <a:gd name="T69" fmla="*/ 1798 h 2312"/>
                <a:gd name="T70" fmla="*/ 431 w 710"/>
                <a:gd name="T71" fmla="*/ 1652 h 2312"/>
                <a:gd name="T72" fmla="*/ 508 w 710"/>
                <a:gd name="T73" fmla="*/ 1529 h 2312"/>
                <a:gd name="T74" fmla="*/ 554 w 710"/>
                <a:gd name="T75" fmla="*/ 1424 h 2312"/>
                <a:gd name="T76" fmla="*/ 573 w 710"/>
                <a:gd name="T77" fmla="*/ 1339 h 2312"/>
                <a:gd name="T78" fmla="*/ 582 w 710"/>
                <a:gd name="T79" fmla="*/ 1224 h 2312"/>
                <a:gd name="T80" fmla="*/ 588 w 710"/>
                <a:gd name="T81" fmla="*/ 1048 h 2312"/>
                <a:gd name="T82" fmla="*/ 611 w 710"/>
                <a:gd name="T83" fmla="*/ 935 h 2312"/>
                <a:gd name="T84" fmla="*/ 656 w 710"/>
                <a:gd name="T85" fmla="*/ 826 h 2312"/>
                <a:gd name="T86" fmla="*/ 700 w 710"/>
                <a:gd name="T87" fmla="*/ 717 h 2312"/>
                <a:gd name="T88" fmla="*/ 708 w 710"/>
                <a:gd name="T89" fmla="*/ 671 h 2312"/>
                <a:gd name="T90" fmla="*/ 706 w 710"/>
                <a:gd name="T91" fmla="*/ 552 h 2312"/>
                <a:gd name="T92" fmla="*/ 691 w 710"/>
                <a:gd name="T93" fmla="*/ 446 h 2312"/>
                <a:gd name="T94" fmla="*/ 639 w 710"/>
                <a:gd name="T95" fmla="*/ 355 h 2312"/>
                <a:gd name="T96" fmla="*/ 581 w 710"/>
                <a:gd name="T97" fmla="*/ 222 h 2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10" h="2312">
                  <a:moveTo>
                    <a:pt x="563" y="63"/>
                  </a:moveTo>
                  <a:lnTo>
                    <a:pt x="563" y="63"/>
                  </a:lnTo>
                  <a:lnTo>
                    <a:pt x="564" y="49"/>
                  </a:lnTo>
                  <a:lnTo>
                    <a:pt x="562" y="35"/>
                  </a:lnTo>
                  <a:lnTo>
                    <a:pt x="560" y="24"/>
                  </a:lnTo>
                  <a:lnTo>
                    <a:pt x="555" y="15"/>
                  </a:lnTo>
                  <a:lnTo>
                    <a:pt x="551" y="7"/>
                  </a:lnTo>
                  <a:lnTo>
                    <a:pt x="545" y="2"/>
                  </a:lnTo>
                  <a:lnTo>
                    <a:pt x="542" y="1"/>
                  </a:lnTo>
                  <a:lnTo>
                    <a:pt x="539" y="0"/>
                  </a:lnTo>
                  <a:lnTo>
                    <a:pt x="536" y="0"/>
                  </a:lnTo>
                  <a:lnTo>
                    <a:pt x="533" y="1"/>
                  </a:lnTo>
                  <a:lnTo>
                    <a:pt x="533" y="1"/>
                  </a:lnTo>
                  <a:lnTo>
                    <a:pt x="516" y="9"/>
                  </a:lnTo>
                  <a:lnTo>
                    <a:pt x="498" y="18"/>
                  </a:lnTo>
                  <a:lnTo>
                    <a:pt x="481" y="28"/>
                  </a:lnTo>
                  <a:lnTo>
                    <a:pt x="465" y="41"/>
                  </a:lnTo>
                  <a:lnTo>
                    <a:pt x="448" y="53"/>
                  </a:lnTo>
                  <a:lnTo>
                    <a:pt x="433" y="67"/>
                  </a:lnTo>
                  <a:lnTo>
                    <a:pt x="418" y="81"/>
                  </a:lnTo>
                  <a:lnTo>
                    <a:pt x="405" y="96"/>
                  </a:lnTo>
                  <a:lnTo>
                    <a:pt x="392" y="111"/>
                  </a:lnTo>
                  <a:lnTo>
                    <a:pt x="380" y="127"/>
                  </a:lnTo>
                  <a:lnTo>
                    <a:pt x="370" y="144"/>
                  </a:lnTo>
                  <a:lnTo>
                    <a:pt x="360" y="160"/>
                  </a:lnTo>
                  <a:lnTo>
                    <a:pt x="351" y="176"/>
                  </a:lnTo>
                  <a:lnTo>
                    <a:pt x="344" y="191"/>
                  </a:lnTo>
                  <a:lnTo>
                    <a:pt x="337" y="207"/>
                  </a:lnTo>
                  <a:lnTo>
                    <a:pt x="332" y="223"/>
                  </a:lnTo>
                  <a:lnTo>
                    <a:pt x="332" y="223"/>
                  </a:lnTo>
                  <a:lnTo>
                    <a:pt x="328" y="246"/>
                  </a:lnTo>
                  <a:lnTo>
                    <a:pt x="325" y="268"/>
                  </a:lnTo>
                  <a:lnTo>
                    <a:pt x="323" y="292"/>
                  </a:lnTo>
                  <a:lnTo>
                    <a:pt x="323" y="316"/>
                  </a:lnTo>
                  <a:lnTo>
                    <a:pt x="326" y="362"/>
                  </a:lnTo>
                  <a:lnTo>
                    <a:pt x="327" y="410"/>
                  </a:lnTo>
                  <a:lnTo>
                    <a:pt x="327" y="410"/>
                  </a:lnTo>
                  <a:lnTo>
                    <a:pt x="327" y="442"/>
                  </a:lnTo>
                  <a:lnTo>
                    <a:pt x="326" y="474"/>
                  </a:lnTo>
                  <a:lnTo>
                    <a:pt x="323" y="505"/>
                  </a:lnTo>
                  <a:lnTo>
                    <a:pt x="319" y="537"/>
                  </a:lnTo>
                  <a:lnTo>
                    <a:pt x="313" y="568"/>
                  </a:lnTo>
                  <a:lnTo>
                    <a:pt x="306" y="599"/>
                  </a:lnTo>
                  <a:lnTo>
                    <a:pt x="298" y="630"/>
                  </a:lnTo>
                  <a:lnTo>
                    <a:pt x="289" y="660"/>
                  </a:lnTo>
                  <a:lnTo>
                    <a:pt x="289" y="660"/>
                  </a:lnTo>
                  <a:lnTo>
                    <a:pt x="276" y="697"/>
                  </a:lnTo>
                  <a:lnTo>
                    <a:pt x="261" y="733"/>
                  </a:lnTo>
                  <a:lnTo>
                    <a:pt x="244" y="769"/>
                  </a:lnTo>
                  <a:lnTo>
                    <a:pt x="227" y="805"/>
                  </a:lnTo>
                  <a:lnTo>
                    <a:pt x="192" y="876"/>
                  </a:lnTo>
                  <a:lnTo>
                    <a:pt x="157" y="947"/>
                  </a:lnTo>
                  <a:lnTo>
                    <a:pt x="141" y="983"/>
                  </a:lnTo>
                  <a:lnTo>
                    <a:pt x="127" y="1018"/>
                  </a:lnTo>
                  <a:lnTo>
                    <a:pt x="113" y="1055"/>
                  </a:lnTo>
                  <a:lnTo>
                    <a:pt x="102" y="1091"/>
                  </a:lnTo>
                  <a:lnTo>
                    <a:pt x="93" y="1128"/>
                  </a:lnTo>
                  <a:lnTo>
                    <a:pt x="89" y="1146"/>
                  </a:lnTo>
                  <a:lnTo>
                    <a:pt x="87" y="1166"/>
                  </a:lnTo>
                  <a:lnTo>
                    <a:pt x="85" y="1185"/>
                  </a:lnTo>
                  <a:lnTo>
                    <a:pt x="84" y="1204"/>
                  </a:lnTo>
                  <a:lnTo>
                    <a:pt x="84" y="1222"/>
                  </a:lnTo>
                  <a:lnTo>
                    <a:pt x="85" y="1243"/>
                  </a:lnTo>
                  <a:lnTo>
                    <a:pt x="85" y="1243"/>
                  </a:lnTo>
                  <a:lnTo>
                    <a:pt x="86" y="1261"/>
                  </a:lnTo>
                  <a:lnTo>
                    <a:pt x="88" y="1280"/>
                  </a:lnTo>
                  <a:lnTo>
                    <a:pt x="95" y="1318"/>
                  </a:lnTo>
                  <a:lnTo>
                    <a:pt x="111" y="1393"/>
                  </a:lnTo>
                  <a:lnTo>
                    <a:pt x="117" y="1431"/>
                  </a:lnTo>
                  <a:lnTo>
                    <a:pt x="120" y="1449"/>
                  </a:lnTo>
                  <a:lnTo>
                    <a:pt x="122" y="1468"/>
                  </a:lnTo>
                  <a:lnTo>
                    <a:pt x="123" y="1486"/>
                  </a:lnTo>
                  <a:lnTo>
                    <a:pt x="122" y="1506"/>
                  </a:lnTo>
                  <a:lnTo>
                    <a:pt x="121" y="1524"/>
                  </a:lnTo>
                  <a:lnTo>
                    <a:pt x="119" y="1543"/>
                  </a:lnTo>
                  <a:lnTo>
                    <a:pt x="119" y="1543"/>
                  </a:lnTo>
                  <a:lnTo>
                    <a:pt x="113" y="1563"/>
                  </a:lnTo>
                  <a:lnTo>
                    <a:pt x="107" y="1584"/>
                  </a:lnTo>
                  <a:lnTo>
                    <a:pt x="99" y="1604"/>
                  </a:lnTo>
                  <a:lnTo>
                    <a:pt x="91" y="1623"/>
                  </a:lnTo>
                  <a:lnTo>
                    <a:pt x="73" y="1663"/>
                  </a:lnTo>
                  <a:lnTo>
                    <a:pt x="64" y="1684"/>
                  </a:lnTo>
                  <a:lnTo>
                    <a:pt x="56" y="1703"/>
                  </a:lnTo>
                  <a:lnTo>
                    <a:pt x="56" y="1703"/>
                  </a:lnTo>
                  <a:lnTo>
                    <a:pt x="50" y="1723"/>
                  </a:lnTo>
                  <a:lnTo>
                    <a:pt x="44" y="1744"/>
                  </a:lnTo>
                  <a:lnTo>
                    <a:pt x="38" y="1764"/>
                  </a:lnTo>
                  <a:lnTo>
                    <a:pt x="34" y="1784"/>
                  </a:lnTo>
                  <a:lnTo>
                    <a:pt x="30" y="1805"/>
                  </a:lnTo>
                  <a:lnTo>
                    <a:pt x="27" y="1825"/>
                  </a:lnTo>
                  <a:lnTo>
                    <a:pt x="22" y="1867"/>
                  </a:lnTo>
                  <a:lnTo>
                    <a:pt x="21" y="1910"/>
                  </a:lnTo>
                  <a:lnTo>
                    <a:pt x="21" y="1952"/>
                  </a:lnTo>
                  <a:lnTo>
                    <a:pt x="22" y="1994"/>
                  </a:lnTo>
                  <a:lnTo>
                    <a:pt x="25" y="2037"/>
                  </a:lnTo>
                  <a:lnTo>
                    <a:pt x="25" y="2037"/>
                  </a:lnTo>
                  <a:lnTo>
                    <a:pt x="28" y="2080"/>
                  </a:lnTo>
                  <a:lnTo>
                    <a:pt x="28" y="2103"/>
                  </a:lnTo>
                  <a:lnTo>
                    <a:pt x="28" y="2124"/>
                  </a:lnTo>
                  <a:lnTo>
                    <a:pt x="27" y="2146"/>
                  </a:lnTo>
                  <a:lnTo>
                    <a:pt x="25" y="2167"/>
                  </a:lnTo>
                  <a:lnTo>
                    <a:pt x="20" y="2189"/>
                  </a:lnTo>
                  <a:lnTo>
                    <a:pt x="14" y="2209"/>
                  </a:lnTo>
                  <a:lnTo>
                    <a:pt x="14" y="2209"/>
                  </a:lnTo>
                  <a:lnTo>
                    <a:pt x="8" y="2228"/>
                  </a:lnTo>
                  <a:lnTo>
                    <a:pt x="4" y="2238"/>
                  </a:lnTo>
                  <a:lnTo>
                    <a:pt x="1" y="2247"/>
                  </a:lnTo>
                  <a:lnTo>
                    <a:pt x="0" y="2257"/>
                  </a:lnTo>
                  <a:lnTo>
                    <a:pt x="0" y="2266"/>
                  </a:lnTo>
                  <a:lnTo>
                    <a:pt x="1" y="2275"/>
                  </a:lnTo>
                  <a:lnTo>
                    <a:pt x="4" y="2285"/>
                  </a:lnTo>
                  <a:lnTo>
                    <a:pt x="4" y="2285"/>
                  </a:lnTo>
                  <a:lnTo>
                    <a:pt x="10" y="2293"/>
                  </a:lnTo>
                  <a:lnTo>
                    <a:pt x="17" y="2300"/>
                  </a:lnTo>
                  <a:lnTo>
                    <a:pt x="24" y="2306"/>
                  </a:lnTo>
                  <a:lnTo>
                    <a:pt x="33" y="2309"/>
                  </a:lnTo>
                  <a:lnTo>
                    <a:pt x="42" y="2311"/>
                  </a:lnTo>
                  <a:lnTo>
                    <a:pt x="51" y="2312"/>
                  </a:lnTo>
                  <a:lnTo>
                    <a:pt x="60" y="2312"/>
                  </a:lnTo>
                  <a:lnTo>
                    <a:pt x="70" y="2310"/>
                  </a:lnTo>
                  <a:lnTo>
                    <a:pt x="70" y="2310"/>
                  </a:lnTo>
                  <a:lnTo>
                    <a:pt x="79" y="2307"/>
                  </a:lnTo>
                  <a:lnTo>
                    <a:pt x="87" y="2303"/>
                  </a:lnTo>
                  <a:lnTo>
                    <a:pt x="94" y="2299"/>
                  </a:lnTo>
                  <a:lnTo>
                    <a:pt x="100" y="2293"/>
                  </a:lnTo>
                  <a:lnTo>
                    <a:pt x="107" y="2287"/>
                  </a:lnTo>
                  <a:lnTo>
                    <a:pt x="113" y="2282"/>
                  </a:lnTo>
                  <a:lnTo>
                    <a:pt x="123" y="2268"/>
                  </a:lnTo>
                  <a:lnTo>
                    <a:pt x="132" y="2253"/>
                  </a:lnTo>
                  <a:lnTo>
                    <a:pt x="140" y="2238"/>
                  </a:lnTo>
                  <a:lnTo>
                    <a:pt x="147" y="2222"/>
                  </a:lnTo>
                  <a:lnTo>
                    <a:pt x="153" y="2205"/>
                  </a:lnTo>
                  <a:lnTo>
                    <a:pt x="153" y="2205"/>
                  </a:lnTo>
                  <a:lnTo>
                    <a:pt x="191" y="2100"/>
                  </a:lnTo>
                  <a:lnTo>
                    <a:pt x="211" y="2048"/>
                  </a:lnTo>
                  <a:lnTo>
                    <a:pt x="233" y="1996"/>
                  </a:lnTo>
                  <a:lnTo>
                    <a:pt x="255" y="1945"/>
                  </a:lnTo>
                  <a:lnTo>
                    <a:pt x="279" y="1895"/>
                  </a:lnTo>
                  <a:lnTo>
                    <a:pt x="305" y="1846"/>
                  </a:lnTo>
                  <a:lnTo>
                    <a:pt x="332" y="1798"/>
                  </a:lnTo>
                  <a:lnTo>
                    <a:pt x="332" y="1798"/>
                  </a:lnTo>
                  <a:lnTo>
                    <a:pt x="364" y="1748"/>
                  </a:lnTo>
                  <a:lnTo>
                    <a:pt x="397" y="1701"/>
                  </a:lnTo>
                  <a:lnTo>
                    <a:pt x="431" y="1652"/>
                  </a:lnTo>
                  <a:lnTo>
                    <a:pt x="464" y="1604"/>
                  </a:lnTo>
                  <a:lnTo>
                    <a:pt x="478" y="1579"/>
                  </a:lnTo>
                  <a:lnTo>
                    <a:pt x="494" y="1554"/>
                  </a:lnTo>
                  <a:lnTo>
                    <a:pt x="508" y="1529"/>
                  </a:lnTo>
                  <a:lnTo>
                    <a:pt x="521" y="1503"/>
                  </a:lnTo>
                  <a:lnTo>
                    <a:pt x="534" y="1478"/>
                  </a:lnTo>
                  <a:lnTo>
                    <a:pt x="544" y="1451"/>
                  </a:lnTo>
                  <a:lnTo>
                    <a:pt x="554" y="1424"/>
                  </a:lnTo>
                  <a:lnTo>
                    <a:pt x="562" y="1397"/>
                  </a:lnTo>
                  <a:lnTo>
                    <a:pt x="562" y="1397"/>
                  </a:lnTo>
                  <a:lnTo>
                    <a:pt x="569" y="1369"/>
                  </a:lnTo>
                  <a:lnTo>
                    <a:pt x="573" y="1339"/>
                  </a:lnTo>
                  <a:lnTo>
                    <a:pt x="577" y="1311"/>
                  </a:lnTo>
                  <a:lnTo>
                    <a:pt x="579" y="1281"/>
                  </a:lnTo>
                  <a:lnTo>
                    <a:pt x="581" y="1253"/>
                  </a:lnTo>
                  <a:lnTo>
                    <a:pt x="582" y="1224"/>
                  </a:lnTo>
                  <a:lnTo>
                    <a:pt x="582" y="1165"/>
                  </a:lnTo>
                  <a:lnTo>
                    <a:pt x="585" y="1106"/>
                  </a:lnTo>
                  <a:lnTo>
                    <a:pt x="586" y="1077"/>
                  </a:lnTo>
                  <a:lnTo>
                    <a:pt x="588" y="1048"/>
                  </a:lnTo>
                  <a:lnTo>
                    <a:pt x="592" y="1020"/>
                  </a:lnTo>
                  <a:lnTo>
                    <a:pt x="596" y="991"/>
                  </a:lnTo>
                  <a:lnTo>
                    <a:pt x="603" y="963"/>
                  </a:lnTo>
                  <a:lnTo>
                    <a:pt x="611" y="935"/>
                  </a:lnTo>
                  <a:lnTo>
                    <a:pt x="611" y="935"/>
                  </a:lnTo>
                  <a:lnTo>
                    <a:pt x="620" y="907"/>
                  </a:lnTo>
                  <a:lnTo>
                    <a:pt x="631" y="880"/>
                  </a:lnTo>
                  <a:lnTo>
                    <a:pt x="656" y="826"/>
                  </a:lnTo>
                  <a:lnTo>
                    <a:pt x="668" y="800"/>
                  </a:lnTo>
                  <a:lnTo>
                    <a:pt x="681" y="773"/>
                  </a:lnTo>
                  <a:lnTo>
                    <a:pt x="691" y="745"/>
                  </a:lnTo>
                  <a:lnTo>
                    <a:pt x="700" y="717"/>
                  </a:lnTo>
                  <a:lnTo>
                    <a:pt x="700" y="717"/>
                  </a:lnTo>
                  <a:lnTo>
                    <a:pt x="704" y="702"/>
                  </a:lnTo>
                  <a:lnTo>
                    <a:pt x="706" y="687"/>
                  </a:lnTo>
                  <a:lnTo>
                    <a:pt x="708" y="671"/>
                  </a:lnTo>
                  <a:lnTo>
                    <a:pt x="709" y="654"/>
                  </a:lnTo>
                  <a:lnTo>
                    <a:pt x="710" y="621"/>
                  </a:lnTo>
                  <a:lnTo>
                    <a:pt x="708" y="586"/>
                  </a:lnTo>
                  <a:lnTo>
                    <a:pt x="706" y="552"/>
                  </a:lnTo>
                  <a:lnTo>
                    <a:pt x="702" y="518"/>
                  </a:lnTo>
                  <a:lnTo>
                    <a:pt x="695" y="453"/>
                  </a:lnTo>
                  <a:lnTo>
                    <a:pt x="695" y="453"/>
                  </a:lnTo>
                  <a:lnTo>
                    <a:pt x="691" y="446"/>
                  </a:lnTo>
                  <a:lnTo>
                    <a:pt x="683" y="433"/>
                  </a:lnTo>
                  <a:lnTo>
                    <a:pt x="672" y="413"/>
                  </a:lnTo>
                  <a:lnTo>
                    <a:pt x="656" y="386"/>
                  </a:lnTo>
                  <a:lnTo>
                    <a:pt x="639" y="355"/>
                  </a:lnTo>
                  <a:lnTo>
                    <a:pt x="620" y="316"/>
                  </a:lnTo>
                  <a:lnTo>
                    <a:pt x="601" y="272"/>
                  </a:lnTo>
                  <a:lnTo>
                    <a:pt x="590" y="248"/>
                  </a:lnTo>
                  <a:lnTo>
                    <a:pt x="581" y="222"/>
                  </a:lnTo>
                  <a:lnTo>
                    <a:pt x="563" y="63"/>
                  </a:lnTo>
                  <a:close/>
                </a:path>
              </a:pathLst>
            </a:custGeom>
            <a:solidFill>
              <a:srgbClr val="32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C3D806E1-5979-D1B5-080A-FBA1D214B9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3" y="838"/>
              <a:ext cx="1095" cy="2725"/>
            </a:xfrm>
            <a:custGeom>
              <a:avLst/>
              <a:gdLst>
                <a:gd name="T0" fmla="*/ 791 w 1095"/>
                <a:gd name="T1" fmla="*/ 12 h 2725"/>
                <a:gd name="T2" fmla="*/ 770 w 1095"/>
                <a:gd name="T3" fmla="*/ 145 h 2725"/>
                <a:gd name="T4" fmla="*/ 709 w 1095"/>
                <a:gd name="T5" fmla="*/ 374 h 2725"/>
                <a:gd name="T6" fmla="*/ 646 w 1095"/>
                <a:gd name="T7" fmla="*/ 492 h 2725"/>
                <a:gd name="T8" fmla="*/ 537 w 1095"/>
                <a:gd name="T9" fmla="*/ 629 h 2725"/>
                <a:gd name="T10" fmla="*/ 444 w 1095"/>
                <a:gd name="T11" fmla="*/ 698 h 2725"/>
                <a:gd name="T12" fmla="*/ 393 w 1095"/>
                <a:gd name="T13" fmla="*/ 755 h 2725"/>
                <a:gd name="T14" fmla="*/ 355 w 1095"/>
                <a:gd name="T15" fmla="*/ 839 h 2725"/>
                <a:gd name="T16" fmla="*/ 281 w 1095"/>
                <a:gd name="T17" fmla="*/ 948 h 2725"/>
                <a:gd name="T18" fmla="*/ 212 w 1095"/>
                <a:gd name="T19" fmla="*/ 1088 h 2725"/>
                <a:gd name="T20" fmla="*/ 170 w 1095"/>
                <a:gd name="T21" fmla="*/ 1269 h 2725"/>
                <a:gd name="T22" fmla="*/ 172 w 1095"/>
                <a:gd name="T23" fmla="*/ 1411 h 2725"/>
                <a:gd name="T24" fmla="*/ 213 w 1095"/>
                <a:gd name="T25" fmla="*/ 1573 h 2725"/>
                <a:gd name="T26" fmla="*/ 222 w 1095"/>
                <a:gd name="T27" fmla="*/ 1664 h 2725"/>
                <a:gd name="T28" fmla="*/ 199 w 1095"/>
                <a:gd name="T29" fmla="*/ 1772 h 2725"/>
                <a:gd name="T30" fmla="*/ 153 w 1095"/>
                <a:gd name="T31" fmla="*/ 1858 h 2725"/>
                <a:gd name="T32" fmla="*/ 85 w 1095"/>
                <a:gd name="T33" fmla="*/ 1929 h 2725"/>
                <a:gd name="T34" fmla="*/ 36 w 1095"/>
                <a:gd name="T35" fmla="*/ 1972 h 2725"/>
                <a:gd name="T36" fmla="*/ 2 w 1095"/>
                <a:gd name="T37" fmla="*/ 2075 h 2725"/>
                <a:gd name="T38" fmla="*/ 6 w 1095"/>
                <a:gd name="T39" fmla="*/ 2205 h 2725"/>
                <a:gd name="T40" fmla="*/ 57 w 1095"/>
                <a:gd name="T41" fmla="*/ 2355 h 2725"/>
                <a:gd name="T42" fmla="*/ 114 w 1095"/>
                <a:gd name="T43" fmla="*/ 2441 h 2725"/>
                <a:gd name="T44" fmla="*/ 181 w 1095"/>
                <a:gd name="T45" fmla="*/ 2470 h 2725"/>
                <a:gd name="T46" fmla="*/ 265 w 1095"/>
                <a:gd name="T47" fmla="*/ 2510 h 2725"/>
                <a:gd name="T48" fmla="*/ 322 w 1095"/>
                <a:gd name="T49" fmla="*/ 2561 h 2725"/>
                <a:gd name="T50" fmla="*/ 351 w 1095"/>
                <a:gd name="T51" fmla="*/ 2632 h 2725"/>
                <a:gd name="T52" fmla="*/ 396 w 1095"/>
                <a:gd name="T53" fmla="*/ 2698 h 2725"/>
                <a:gd name="T54" fmla="*/ 457 w 1095"/>
                <a:gd name="T55" fmla="*/ 2725 h 2725"/>
                <a:gd name="T56" fmla="*/ 521 w 1095"/>
                <a:gd name="T57" fmla="*/ 2706 h 2725"/>
                <a:gd name="T58" fmla="*/ 565 w 1095"/>
                <a:gd name="T59" fmla="*/ 2655 h 2725"/>
                <a:gd name="T60" fmla="*/ 594 w 1095"/>
                <a:gd name="T61" fmla="*/ 2567 h 2725"/>
                <a:gd name="T62" fmla="*/ 596 w 1095"/>
                <a:gd name="T63" fmla="*/ 2479 h 2725"/>
                <a:gd name="T64" fmla="*/ 563 w 1095"/>
                <a:gd name="T65" fmla="*/ 2368 h 2725"/>
                <a:gd name="T66" fmla="*/ 539 w 1095"/>
                <a:gd name="T67" fmla="*/ 2280 h 2725"/>
                <a:gd name="T68" fmla="*/ 539 w 1095"/>
                <a:gd name="T69" fmla="*/ 2112 h 2725"/>
                <a:gd name="T70" fmla="*/ 526 w 1095"/>
                <a:gd name="T71" fmla="*/ 1892 h 2725"/>
                <a:gd name="T72" fmla="*/ 539 w 1095"/>
                <a:gd name="T73" fmla="*/ 1780 h 2725"/>
                <a:gd name="T74" fmla="*/ 547 w 1095"/>
                <a:gd name="T75" fmla="*/ 1691 h 2725"/>
                <a:gd name="T76" fmla="*/ 507 w 1095"/>
                <a:gd name="T77" fmla="*/ 1530 h 2725"/>
                <a:gd name="T78" fmla="*/ 447 w 1095"/>
                <a:gd name="T79" fmla="*/ 1337 h 2725"/>
                <a:gd name="T80" fmla="*/ 412 w 1095"/>
                <a:gd name="T81" fmla="*/ 1147 h 2725"/>
                <a:gd name="T82" fmla="*/ 406 w 1095"/>
                <a:gd name="T83" fmla="*/ 963 h 2725"/>
                <a:gd name="T84" fmla="*/ 438 w 1095"/>
                <a:gd name="T85" fmla="*/ 849 h 2725"/>
                <a:gd name="T86" fmla="*/ 501 w 1095"/>
                <a:gd name="T87" fmla="*/ 757 h 2725"/>
                <a:gd name="T88" fmla="*/ 589 w 1095"/>
                <a:gd name="T89" fmla="*/ 686 h 2725"/>
                <a:gd name="T90" fmla="*/ 711 w 1095"/>
                <a:gd name="T91" fmla="*/ 635 h 2725"/>
                <a:gd name="T92" fmla="*/ 993 w 1095"/>
                <a:gd name="T93" fmla="*/ 551 h 2725"/>
                <a:gd name="T94" fmla="*/ 1054 w 1095"/>
                <a:gd name="T95" fmla="*/ 549 h 2725"/>
                <a:gd name="T96" fmla="*/ 1082 w 1095"/>
                <a:gd name="T97" fmla="*/ 535 h 2725"/>
                <a:gd name="T98" fmla="*/ 1095 w 1095"/>
                <a:gd name="T99" fmla="*/ 499 h 2725"/>
                <a:gd name="T100" fmla="*/ 1077 w 1095"/>
                <a:gd name="T101" fmla="*/ 413 h 2725"/>
                <a:gd name="T102" fmla="*/ 1004 w 1095"/>
                <a:gd name="T103" fmla="*/ 284 h 2725"/>
                <a:gd name="T104" fmla="*/ 919 w 1095"/>
                <a:gd name="T105" fmla="*/ 136 h 2725"/>
                <a:gd name="T106" fmla="*/ 819 w 1095"/>
                <a:gd name="T107" fmla="*/ 8 h 2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95" h="2725">
                  <a:moveTo>
                    <a:pt x="801" y="0"/>
                  </a:moveTo>
                  <a:lnTo>
                    <a:pt x="801" y="0"/>
                  </a:lnTo>
                  <a:lnTo>
                    <a:pt x="798" y="2"/>
                  </a:lnTo>
                  <a:lnTo>
                    <a:pt x="796" y="4"/>
                  </a:lnTo>
                  <a:lnTo>
                    <a:pt x="793" y="8"/>
                  </a:lnTo>
                  <a:lnTo>
                    <a:pt x="791" y="12"/>
                  </a:lnTo>
                  <a:lnTo>
                    <a:pt x="789" y="24"/>
                  </a:lnTo>
                  <a:lnTo>
                    <a:pt x="787" y="40"/>
                  </a:lnTo>
                  <a:lnTo>
                    <a:pt x="781" y="84"/>
                  </a:lnTo>
                  <a:lnTo>
                    <a:pt x="776" y="113"/>
                  </a:lnTo>
                  <a:lnTo>
                    <a:pt x="770" y="145"/>
                  </a:lnTo>
                  <a:lnTo>
                    <a:pt x="770" y="145"/>
                  </a:lnTo>
                  <a:lnTo>
                    <a:pt x="754" y="217"/>
                  </a:lnTo>
                  <a:lnTo>
                    <a:pt x="746" y="252"/>
                  </a:lnTo>
                  <a:lnTo>
                    <a:pt x="738" y="287"/>
                  </a:lnTo>
                  <a:lnTo>
                    <a:pt x="728" y="322"/>
                  </a:lnTo>
                  <a:lnTo>
                    <a:pt x="715" y="357"/>
                  </a:lnTo>
                  <a:lnTo>
                    <a:pt x="709" y="374"/>
                  </a:lnTo>
                  <a:lnTo>
                    <a:pt x="702" y="392"/>
                  </a:lnTo>
                  <a:lnTo>
                    <a:pt x="693" y="409"/>
                  </a:lnTo>
                  <a:lnTo>
                    <a:pt x="684" y="426"/>
                  </a:lnTo>
                  <a:lnTo>
                    <a:pt x="684" y="426"/>
                  </a:lnTo>
                  <a:lnTo>
                    <a:pt x="660" y="471"/>
                  </a:lnTo>
                  <a:lnTo>
                    <a:pt x="646" y="492"/>
                  </a:lnTo>
                  <a:lnTo>
                    <a:pt x="629" y="517"/>
                  </a:lnTo>
                  <a:lnTo>
                    <a:pt x="629" y="517"/>
                  </a:lnTo>
                  <a:lnTo>
                    <a:pt x="587" y="570"/>
                  </a:lnTo>
                  <a:lnTo>
                    <a:pt x="569" y="592"/>
                  </a:lnTo>
                  <a:lnTo>
                    <a:pt x="552" y="611"/>
                  </a:lnTo>
                  <a:lnTo>
                    <a:pt x="537" y="629"/>
                  </a:lnTo>
                  <a:lnTo>
                    <a:pt x="520" y="644"/>
                  </a:lnTo>
                  <a:lnTo>
                    <a:pt x="503" y="659"/>
                  </a:lnTo>
                  <a:lnTo>
                    <a:pt x="484" y="671"/>
                  </a:lnTo>
                  <a:lnTo>
                    <a:pt x="484" y="671"/>
                  </a:lnTo>
                  <a:lnTo>
                    <a:pt x="464" y="685"/>
                  </a:lnTo>
                  <a:lnTo>
                    <a:pt x="444" y="698"/>
                  </a:lnTo>
                  <a:lnTo>
                    <a:pt x="432" y="706"/>
                  </a:lnTo>
                  <a:lnTo>
                    <a:pt x="422" y="715"/>
                  </a:lnTo>
                  <a:lnTo>
                    <a:pt x="413" y="727"/>
                  </a:lnTo>
                  <a:lnTo>
                    <a:pt x="403" y="739"/>
                  </a:lnTo>
                  <a:lnTo>
                    <a:pt x="403" y="739"/>
                  </a:lnTo>
                  <a:lnTo>
                    <a:pt x="393" y="755"/>
                  </a:lnTo>
                  <a:lnTo>
                    <a:pt x="385" y="771"/>
                  </a:lnTo>
                  <a:lnTo>
                    <a:pt x="379" y="783"/>
                  </a:lnTo>
                  <a:lnTo>
                    <a:pt x="376" y="793"/>
                  </a:lnTo>
                  <a:lnTo>
                    <a:pt x="376" y="793"/>
                  </a:lnTo>
                  <a:lnTo>
                    <a:pt x="366" y="817"/>
                  </a:lnTo>
                  <a:lnTo>
                    <a:pt x="355" y="839"/>
                  </a:lnTo>
                  <a:lnTo>
                    <a:pt x="344" y="858"/>
                  </a:lnTo>
                  <a:lnTo>
                    <a:pt x="332" y="876"/>
                  </a:lnTo>
                  <a:lnTo>
                    <a:pt x="307" y="910"/>
                  </a:lnTo>
                  <a:lnTo>
                    <a:pt x="294" y="928"/>
                  </a:lnTo>
                  <a:lnTo>
                    <a:pt x="281" y="948"/>
                  </a:lnTo>
                  <a:lnTo>
                    <a:pt x="281" y="948"/>
                  </a:lnTo>
                  <a:lnTo>
                    <a:pt x="269" y="966"/>
                  </a:lnTo>
                  <a:lnTo>
                    <a:pt x="258" y="985"/>
                  </a:lnTo>
                  <a:lnTo>
                    <a:pt x="249" y="1003"/>
                  </a:lnTo>
                  <a:lnTo>
                    <a:pt x="240" y="1021"/>
                  </a:lnTo>
                  <a:lnTo>
                    <a:pt x="224" y="1055"/>
                  </a:lnTo>
                  <a:lnTo>
                    <a:pt x="212" y="1088"/>
                  </a:lnTo>
                  <a:lnTo>
                    <a:pt x="203" y="1119"/>
                  </a:lnTo>
                  <a:lnTo>
                    <a:pt x="195" y="1145"/>
                  </a:lnTo>
                  <a:lnTo>
                    <a:pt x="186" y="1183"/>
                  </a:lnTo>
                  <a:lnTo>
                    <a:pt x="186" y="1183"/>
                  </a:lnTo>
                  <a:lnTo>
                    <a:pt x="174" y="1240"/>
                  </a:lnTo>
                  <a:lnTo>
                    <a:pt x="170" y="1269"/>
                  </a:lnTo>
                  <a:lnTo>
                    <a:pt x="167" y="1300"/>
                  </a:lnTo>
                  <a:lnTo>
                    <a:pt x="164" y="1330"/>
                  </a:lnTo>
                  <a:lnTo>
                    <a:pt x="165" y="1362"/>
                  </a:lnTo>
                  <a:lnTo>
                    <a:pt x="168" y="1378"/>
                  </a:lnTo>
                  <a:lnTo>
                    <a:pt x="170" y="1395"/>
                  </a:lnTo>
                  <a:lnTo>
                    <a:pt x="172" y="1411"/>
                  </a:lnTo>
                  <a:lnTo>
                    <a:pt x="177" y="1428"/>
                  </a:lnTo>
                  <a:lnTo>
                    <a:pt x="177" y="1428"/>
                  </a:lnTo>
                  <a:lnTo>
                    <a:pt x="193" y="1485"/>
                  </a:lnTo>
                  <a:lnTo>
                    <a:pt x="203" y="1524"/>
                  </a:lnTo>
                  <a:lnTo>
                    <a:pt x="208" y="1547"/>
                  </a:lnTo>
                  <a:lnTo>
                    <a:pt x="213" y="1573"/>
                  </a:lnTo>
                  <a:lnTo>
                    <a:pt x="213" y="1573"/>
                  </a:lnTo>
                  <a:lnTo>
                    <a:pt x="219" y="1609"/>
                  </a:lnTo>
                  <a:lnTo>
                    <a:pt x="221" y="1636"/>
                  </a:lnTo>
                  <a:lnTo>
                    <a:pt x="222" y="1653"/>
                  </a:lnTo>
                  <a:lnTo>
                    <a:pt x="222" y="1664"/>
                  </a:lnTo>
                  <a:lnTo>
                    <a:pt x="222" y="1664"/>
                  </a:lnTo>
                  <a:lnTo>
                    <a:pt x="221" y="1683"/>
                  </a:lnTo>
                  <a:lnTo>
                    <a:pt x="219" y="1696"/>
                  </a:lnTo>
                  <a:lnTo>
                    <a:pt x="216" y="1712"/>
                  </a:lnTo>
                  <a:lnTo>
                    <a:pt x="213" y="1732"/>
                  </a:lnTo>
                  <a:lnTo>
                    <a:pt x="207" y="1751"/>
                  </a:lnTo>
                  <a:lnTo>
                    <a:pt x="199" y="1772"/>
                  </a:lnTo>
                  <a:lnTo>
                    <a:pt x="190" y="1795"/>
                  </a:lnTo>
                  <a:lnTo>
                    <a:pt x="190" y="1795"/>
                  </a:lnTo>
                  <a:lnTo>
                    <a:pt x="183" y="1809"/>
                  </a:lnTo>
                  <a:lnTo>
                    <a:pt x="171" y="1831"/>
                  </a:lnTo>
                  <a:lnTo>
                    <a:pt x="163" y="1845"/>
                  </a:lnTo>
                  <a:lnTo>
                    <a:pt x="153" y="1858"/>
                  </a:lnTo>
                  <a:lnTo>
                    <a:pt x="140" y="1874"/>
                  </a:lnTo>
                  <a:lnTo>
                    <a:pt x="127" y="1890"/>
                  </a:lnTo>
                  <a:lnTo>
                    <a:pt x="127" y="1890"/>
                  </a:lnTo>
                  <a:lnTo>
                    <a:pt x="111" y="1906"/>
                  </a:lnTo>
                  <a:lnTo>
                    <a:pt x="98" y="1919"/>
                  </a:lnTo>
                  <a:lnTo>
                    <a:pt x="85" y="1929"/>
                  </a:lnTo>
                  <a:lnTo>
                    <a:pt x="75" y="1937"/>
                  </a:lnTo>
                  <a:lnTo>
                    <a:pt x="65" y="1943"/>
                  </a:lnTo>
                  <a:lnTo>
                    <a:pt x="56" y="1951"/>
                  </a:lnTo>
                  <a:lnTo>
                    <a:pt x="45" y="1960"/>
                  </a:lnTo>
                  <a:lnTo>
                    <a:pt x="36" y="1972"/>
                  </a:lnTo>
                  <a:lnTo>
                    <a:pt x="36" y="1972"/>
                  </a:lnTo>
                  <a:lnTo>
                    <a:pt x="26" y="1988"/>
                  </a:lnTo>
                  <a:lnTo>
                    <a:pt x="18" y="2005"/>
                  </a:lnTo>
                  <a:lnTo>
                    <a:pt x="12" y="2022"/>
                  </a:lnTo>
                  <a:lnTo>
                    <a:pt x="8" y="2039"/>
                  </a:lnTo>
                  <a:lnTo>
                    <a:pt x="5" y="2057"/>
                  </a:lnTo>
                  <a:lnTo>
                    <a:pt x="2" y="2075"/>
                  </a:lnTo>
                  <a:lnTo>
                    <a:pt x="0" y="2112"/>
                  </a:lnTo>
                  <a:lnTo>
                    <a:pt x="0" y="2112"/>
                  </a:lnTo>
                  <a:lnTo>
                    <a:pt x="0" y="2129"/>
                  </a:lnTo>
                  <a:lnTo>
                    <a:pt x="0" y="2145"/>
                  </a:lnTo>
                  <a:lnTo>
                    <a:pt x="2" y="2177"/>
                  </a:lnTo>
                  <a:lnTo>
                    <a:pt x="6" y="2205"/>
                  </a:lnTo>
                  <a:lnTo>
                    <a:pt x="12" y="2231"/>
                  </a:lnTo>
                  <a:lnTo>
                    <a:pt x="17" y="2254"/>
                  </a:lnTo>
                  <a:lnTo>
                    <a:pt x="24" y="2275"/>
                  </a:lnTo>
                  <a:lnTo>
                    <a:pt x="36" y="2307"/>
                  </a:lnTo>
                  <a:lnTo>
                    <a:pt x="36" y="2307"/>
                  </a:lnTo>
                  <a:lnTo>
                    <a:pt x="57" y="2355"/>
                  </a:lnTo>
                  <a:lnTo>
                    <a:pt x="66" y="2376"/>
                  </a:lnTo>
                  <a:lnTo>
                    <a:pt x="76" y="2394"/>
                  </a:lnTo>
                  <a:lnTo>
                    <a:pt x="87" y="2411"/>
                  </a:lnTo>
                  <a:lnTo>
                    <a:pt x="100" y="2427"/>
                  </a:lnTo>
                  <a:lnTo>
                    <a:pt x="108" y="2434"/>
                  </a:lnTo>
                  <a:lnTo>
                    <a:pt x="114" y="2441"/>
                  </a:lnTo>
                  <a:lnTo>
                    <a:pt x="122" y="2446"/>
                  </a:lnTo>
                  <a:lnTo>
                    <a:pt x="131" y="2452"/>
                  </a:lnTo>
                  <a:lnTo>
                    <a:pt x="131" y="2452"/>
                  </a:lnTo>
                  <a:lnTo>
                    <a:pt x="145" y="2459"/>
                  </a:lnTo>
                  <a:lnTo>
                    <a:pt x="157" y="2463"/>
                  </a:lnTo>
                  <a:lnTo>
                    <a:pt x="181" y="2470"/>
                  </a:lnTo>
                  <a:lnTo>
                    <a:pt x="194" y="2475"/>
                  </a:lnTo>
                  <a:lnTo>
                    <a:pt x="208" y="2479"/>
                  </a:lnTo>
                  <a:lnTo>
                    <a:pt x="225" y="2487"/>
                  </a:lnTo>
                  <a:lnTo>
                    <a:pt x="245" y="2497"/>
                  </a:lnTo>
                  <a:lnTo>
                    <a:pt x="245" y="2497"/>
                  </a:lnTo>
                  <a:lnTo>
                    <a:pt x="265" y="2510"/>
                  </a:lnTo>
                  <a:lnTo>
                    <a:pt x="284" y="2524"/>
                  </a:lnTo>
                  <a:lnTo>
                    <a:pt x="294" y="2531"/>
                  </a:lnTo>
                  <a:lnTo>
                    <a:pt x="303" y="2539"/>
                  </a:lnTo>
                  <a:lnTo>
                    <a:pt x="312" y="2550"/>
                  </a:lnTo>
                  <a:lnTo>
                    <a:pt x="322" y="2561"/>
                  </a:lnTo>
                  <a:lnTo>
                    <a:pt x="322" y="2561"/>
                  </a:lnTo>
                  <a:lnTo>
                    <a:pt x="331" y="2574"/>
                  </a:lnTo>
                  <a:lnTo>
                    <a:pt x="336" y="2587"/>
                  </a:lnTo>
                  <a:lnTo>
                    <a:pt x="341" y="2598"/>
                  </a:lnTo>
                  <a:lnTo>
                    <a:pt x="344" y="2608"/>
                  </a:lnTo>
                  <a:lnTo>
                    <a:pt x="346" y="2620"/>
                  </a:lnTo>
                  <a:lnTo>
                    <a:pt x="351" y="2632"/>
                  </a:lnTo>
                  <a:lnTo>
                    <a:pt x="358" y="2645"/>
                  </a:lnTo>
                  <a:lnTo>
                    <a:pt x="367" y="2661"/>
                  </a:lnTo>
                  <a:lnTo>
                    <a:pt x="367" y="2661"/>
                  </a:lnTo>
                  <a:lnTo>
                    <a:pt x="379" y="2679"/>
                  </a:lnTo>
                  <a:lnTo>
                    <a:pt x="387" y="2689"/>
                  </a:lnTo>
                  <a:lnTo>
                    <a:pt x="396" y="2698"/>
                  </a:lnTo>
                  <a:lnTo>
                    <a:pt x="406" y="2707"/>
                  </a:lnTo>
                  <a:lnTo>
                    <a:pt x="418" y="2714"/>
                  </a:lnTo>
                  <a:lnTo>
                    <a:pt x="430" y="2720"/>
                  </a:lnTo>
                  <a:lnTo>
                    <a:pt x="444" y="2724"/>
                  </a:lnTo>
                  <a:lnTo>
                    <a:pt x="444" y="2724"/>
                  </a:lnTo>
                  <a:lnTo>
                    <a:pt x="457" y="2725"/>
                  </a:lnTo>
                  <a:lnTo>
                    <a:pt x="471" y="2725"/>
                  </a:lnTo>
                  <a:lnTo>
                    <a:pt x="482" y="2723"/>
                  </a:lnTo>
                  <a:lnTo>
                    <a:pt x="494" y="2720"/>
                  </a:lnTo>
                  <a:lnTo>
                    <a:pt x="503" y="2716"/>
                  </a:lnTo>
                  <a:lnTo>
                    <a:pt x="510" y="2712"/>
                  </a:lnTo>
                  <a:lnTo>
                    <a:pt x="521" y="2706"/>
                  </a:lnTo>
                  <a:lnTo>
                    <a:pt x="521" y="2706"/>
                  </a:lnTo>
                  <a:lnTo>
                    <a:pt x="533" y="2697"/>
                  </a:lnTo>
                  <a:lnTo>
                    <a:pt x="543" y="2688"/>
                  </a:lnTo>
                  <a:lnTo>
                    <a:pt x="551" y="2676"/>
                  </a:lnTo>
                  <a:lnTo>
                    <a:pt x="559" y="2666"/>
                  </a:lnTo>
                  <a:lnTo>
                    <a:pt x="565" y="2655"/>
                  </a:lnTo>
                  <a:lnTo>
                    <a:pt x="570" y="2642"/>
                  </a:lnTo>
                  <a:lnTo>
                    <a:pt x="580" y="2620"/>
                  </a:lnTo>
                  <a:lnTo>
                    <a:pt x="580" y="2620"/>
                  </a:lnTo>
                  <a:lnTo>
                    <a:pt x="585" y="2602"/>
                  </a:lnTo>
                  <a:lnTo>
                    <a:pt x="591" y="2584"/>
                  </a:lnTo>
                  <a:lnTo>
                    <a:pt x="594" y="2567"/>
                  </a:lnTo>
                  <a:lnTo>
                    <a:pt x="596" y="2551"/>
                  </a:lnTo>
                  <a:lnTo>
                    <a:pt x="598" y="2536"/>
                  </a:lnTo>
                  <a:lnTo>
                    <a:pt x="598" y="2521"/>
                  </a:lnTo>
                  <a:lnTo>
                    <a:pt x="598" y="2497"/>
                  </a:lnTo>
                  <a:lnTo>
                    <a:pt x="598" y="2497"/>
                  </a:lnTo>
                  <a:lnTo>
                    <a:pt x="596" y="2479"/>
                  </a:lnTo>
                  <a:lnTo>
                    <a:pt x="594" y="2462"/>
                  </a:lnTo>
                  <a:lnTo>
                    <a:pt x="592" y="2448"/>
                  </a:lnTo>
                  <a:lnTo>
                    <a:pt x="589" y="2435"/>
                  </a:lnTo>
                  <a:lnTo>
                    <a:pt x="581" y="2411"/>
                  </a:lnTo>
                  <a:lnTo>
                    <a:pt x="572" y="2390"/>
                  </a:lnTo>
                  <a:lnTo>
                    <a:pt x="563" y="2368"/>
                  </a:lnTo>
                  <a:lnTo>
                    <a:pt x="553" y="2343"/>
                  </a:lnTo>
                  <a:lnTo>
                    <a:pt x="549" y="2330"/>
                  </a:lnTo>
                  <a:lnTo>
                    <a:pt x="546" y="2315"/>
                  </a:lnTo>
                  <a:lnTo>
                    <a:pt x="542" y="2298"/>
                  </a:lnTo>
                  <a:lnTo>
                    <a:pt x="539" y="2280"/>
                  </a:lnTo>
                  <a:lnTo>
                    <a:pt x="539" y="2280"/>
                  </a:lnTo>
                  <a:lnTo>
                    <a:pt x="538" y="2269"/>
                  </a:lnTo>
                  <a:lnTo>
                    <a:pt x="537" y="2260"/>
                  </a:lnTo>
                  <a:lnTo>
                    <a:pt x="538" y="2238"/>
                  </a:lnTo>
                  <a:lnTo>
                    <a:pt x="539" y="2196"/>
                  </a:lnTo>
                  <a:lnTo>
                    <a:pt x="539" y="2161"/>
                  </a:lnTo>
                  <a:lnTo>
                    <a:pt x="539" y="2112"/>
                  </a:lnTo>
                  <a:lnTo>
                    <a:pt x="539" y="2112"/>
                  </a:lnTo>
                  <a:lnTo>
                    <a:pt x="538" y="2043"/>
                  </a:lnTo>
                  <a:lnTo>
                    <a:pt x="534" y="1976"/>
                  </a:lnTo>
                  <a:lnTo>
                    <a:pt x="534" y="1976"/>
                  </a:lnTo>
                  <a:lnTo>
                    <a:pt x="530" y="1922"/>
                  </a:lnTo>
                  <a:lnTo>
                    <a:pt x="526" y="1892"/>
                  </a:lnTo>
                  <a:lnTo>
                    <a:pt x="524" y="1874"/>
                  </a:lnTo>
                  <a:lnTo>
                    <a:pt x="525" y="1854"/>
                  </a:lnTo>
                  <a:lnTo>
                    <a:pt x="525" y="1854"/>
                  </a:lnTo>
                  <a:lnTo>
                    <a:pt x="527" y="1831"/>
                  </a:lnTo>
                  <a:lnTo>
                    <a:pt x="531" y="1812"/>
                  </a:lnTo>
                  <a:lnTo>
                    <a:pt x="539" y="1780"/>
                  </a:lnTo>
                  <a:lnTo>
                    <a:pt x="543" y="1764"/>
                  </a:lnTo>
                  <a:lnTo>
                    <a:pt x="546" y="1749"/>
                  </a:lnTo>
                  <a:lnTo>
                    <a:pt x="548" y="1730"/>
                  </a:lnTo>
                  <a:lnTo>
                    <a:pt x="548" y="1709"/>
                  </a:lnTo>
                  <a:lnTo>
                    <a:pt x="548" y="1709"/>
                  </a:lnTo>
                  <a:lnTo>
                    <a:pt x="547" y="1691"/>
                  </a:lnTo>
                  <a:lnTo>
                    <a:pt x="543" y="1673"/>
                  </a:lnTo>
                  <a:lnTo>
                    <a:pt x="540" y="1653"/>
                  </a:lnTo>
                  <a:lnTo>
                    <a:pt x="534" y="1632"/>
                  </a:lnTo>
                  <a:lnTo>
                    <a:pt x="534" y="1632"/>
                  </a:lnTo>
                  <a:lnTo>
                    <a:pt x="520" y="1576"/>
                  </a:lnTo>
                  <a:lnTo>
                    <a:pt x="507" y="1530"/>
                  </a:lnTo>
                  <a:lnTo>
                    <a:pt x="494" y="1485"/>
                  </a:lnTo>
                  <a:lnTo>
                    <a:pt x="475" y="1432"/>
                  </a:lnTo>
                  <a:lnTo>
                    <a:pt x="475" y="1432"/>
                  </a:lnTo>
                  <a:lnTo>
                    <a:pt x="465" y="1401"/>
                  </a:lnTo>
                  <a:lnTo>
                    <a:pt x="456" y="1372"/>
                  </a:lnTo>
                  <a:lnTo>
                    <a:pt x="447" y="1337"/>
                  </a:lnTo>
                  <a:lnTo>
                    <a:pt x="437" y="1297"/>
                  </a:lnTo>
                  <a:lnTo>
                    <a:pt x="427" y="1250"/>
                  </a:lnTo>
                  <a:lnTo>
                    <a:pt x="419" y="1200"/>
                  </a:lnTo>
                  <a:lnTo>
                    <a:pt x="415" y="1174"/>
                  </a:lnTo>
                  <a:lnTo>
                    <a:pt x="412" y="1147"/>
                  </a:lnTo>
                  <a:lnTo>
                    <a:pt x="412" y="1147"/>
                  </a:lnTo>
                  <a:lnTo>
                    <a:pt x="409" y="1104"/>
                  </a:lnTo>
                  <a:lnTo>
                    <a:pt x="405" y="1063"/>
                  </a:lnTo>
                  <a:lnTo>
                    <a:pt x="404" y="1022"/>
                  </a:lnTo>
                  <a:lnTo>
                    <a:pt x="404" y="1003"/>
                  </a:lnTo>
                  <a:lnTo>
                    <a:pt x="404" y="983"/>
                  </a:lnTo>
                  <a:lnTo>
                    <a:pt x="406" y="963"/>
                  </a:lnTo>
                  <a:lnTo>
                    <a:pt x="409" y="944"/>
                  </a:lnTo>
                  <a:lnTo>
                    <a:pt x="412" y="925"/>
                  </a:lnTo>
                  <a:lnTo>
                    <a:pt x="417" y="906"/>
                  </a:lnTo>
                  <a:lnTo>
                    <a:pt x="423" y="886"/>
                  </a:lnTo>
                  <a:lnTo>
                    <a:pt x="430" y="868"/>
                  </a:lnTo>
                  <a:lnTo>
                    <a:pt x="438" y="849"/>
                  </a:lnTo>
                  <a:lnTo>
                    <a:pt x="448" y="830"/>
                  </a:lnTo>
                  <a:lnTo>
                    <a:pt x="448" y="830"/>
                  </a:lnTo>
                  <a:lnTo>
                    <a:pt x="456" y="816"/>
                  </a:lnTo>
                  <a:lnTo>
                    <a:pt x="465" y="803"/>
                  </a:lnTo>
                  <a:lnTo>
                    <a:pt x="482" y="779"/>
                  </a:lnTo>
                  <a:lnTo>
                    <a:pt x="501" y="757"/>
                  </a:lnTo>
                  <a:lnTo>
                    <a:pt x="518" y="739"/>
                  </a:lnTo>
                  <a:lnTo>
                    <a:pt x="537" y="723"/>
                  </a:lnTo>
                  <a:lnTo>
                    <a:pt x="551" y="711"/>
                  </a:lnTo>
                  <a:lnTo>
                    <a:pt x="575" y="694"/>
                  </a:lnTo>
                  <a:lnTo>
                    <a:pt x="575" y="694"/>
                  </a:lnTo>
                  <a:lnTo>
                    <a:pt x="589" y="686"/>
                  </a:lnTo>
                  <a:lnTo>
                    <a:pt x="601" y="678"/>
                  </a:lnTo>
                  <a:lnTo>
                    <a:pt x="616" y="671"/>
                  </a:lnTo>
                  <a:lnTo>
                    <a:pt x="630" y="664"/>
                  </a:lnTo>
                  <a:lnTo>
                    <a:pt x="667" y="651"/>
                  </a:lnTo>
                  <a:lnTo>
                    <a:pt x="711" y="635"/>
                  </a:lnTo>
                  <a:lnTo>
                    <a:pt x="711" y="635"/>
                  </a:lnTo>
                  <a:lnTo>
                    <a:pt x="804" y="603"/>
                  </a:lnTo>
                  <a:lnTo>
                    <a:pt x="850" y="587"/>
                  </a:lnTo>
                  <a:lnTo>
                    <a:pt x="895" y="574"/>
                  </a:lnTo>
                  <a:lnTo>
                    <a:pt x="937" y="562"/>
                  </a:lnTo>
                  <a:lnTo>
                    <a:pt x="976" y="554"/>
                  </a:lnTo>
                  <a:lnTo>
                    <a:pt x="993" y="551"/>
                  </a:lnTo>
                  <a:lnTo>
                    <a:pt x="1009" y="549"/>
                  </a:lnTo>
                  <a:lnTo>
                    <a:pt x="1023" y="549"/>
                  </a:lnTo>
                  <a:lnTo>
                    <a:pt x="1037" y="549"/>
                  </a:lnTo>
                  <a:lnTo>
                    <a:pt x="1037" y="549"/>
                  </a:lnTo>
                  <a:lnTo>
                    <a:pt x="1043" y="549"/>
                  </a:lnTo>
                  <a:lnTo>
                    <a:pt x="1054" y="549"/>
                  </a:lnTo>
                  <a:lnTo>
                    <a:pt x="1059" y="548"/>
                  </a:lnTo>
                  <a:lnTo>
                    <a:pt x="1066" y="546"/>
                  </a:lnTo>
                  <a:lnTo>
                    <a:pt x="1072" y="543"/>
                  </a:lnTo>
                  <a:lnTo>
                    <a:pt x="1077" y="540"/>
                  </a:lnTo>
                  <a:lnTo>
                    <a:pt x="1077" y="540"/>
                  </a:lnTo>
                  <a:lnTo>
                    <a:pt x="1082" y="535"/>
                  </a:lnTo>
                  <a:lnTo>
                    <a:pt x="1086" y="529"/>
                  </a:lnTo>
                  <a:lnTo>
                    <a:pt x="1090" y="524"/>
                  </a:lnTo>
                  <a:lnTo>
                    <a:pt x="1092" y="518"/>
                  </a:lnTo>
                  <a:lnTo>
                    <a:pt x="1094" y="507"/>
                  </a:lnTo>
                  <a:lnTo>
                    <a:pt x="1095" y="499"/>
                  </a:lnTo>
                  <a:lnTo>
                    <a:pt x="1095" y="499"/>
                  </a:lnTo>
                  <a:lnTo>
                    <a:pt x="1095" y="489"/>
                  </a:lnTo>
                  <a:lnTo>
                    <a:pt x="1095" y="477"/>
                  </a:lnTo>
                  <a:lnTo>
                    <a:pt x="1094" y="466"/>
                  </a:lnTo>
                  <a:lnTo>
                    <a:pt x="1092" y="455"/>
                  </a:lnTo>
                  <a:lnTo>
                    <a:pt x="1085" y="433"/>
                  </a:lnTo>
                  <a:lnTo>
                    <a:pt x="1077" y="413"/>
                  </a:lnTo>
                  <a:lnTo>
                    <a:pt x="1068" y="394"/>
                  </a:lnTo>
                  <a:lnTo>
                    <a:pt x="1059" y="377"/>
                  </a:lnTo>
                  <a:lnTo>
                    <a:pt x="1046" y="354"/>
                  </a:lnTo>
                  <a:lnTo>
                    <a:pt x="1046" y="354"/>
                  </a:lnTo>
                  <a:lnTo>
                    <a:pt x="1021" y="313"/>
                  </a:lnTo>
                  <a:lnTo>
                    <a:pt x="1004" y="284"/>
                  </a:lnTo>
                  <a:lnTo>
                    <a:pt x="993" y="261"/>
                  </a:lnTo>
                  <a:lnTo>
                    <a:pt x="982" y="243"/>
                  </a:lnTo>
                  <a:lnTo>
                    <a:pt x="973" y="224"/>
                  </a:lnTo>
                  <a:lnTo>
                    <a:pt x="961" y="203"/>
                  </a:lnTo>
                  <a:lnTo>
                    <a:pt x="944" y="175"/>
                  </a:lnTo>
                  <a:lnTo>
                    <a:pt x="919" y="136"/>
                  </a:lnTo>
                  <a:lnTo>
                    <a:pt x="919" y="136"/>
                  </a:lnTo>
                  <a:lnTo>
                    <a:pt x="890" y="93"/>
                  </a:lnTo>
                  <a:lnTo>
                    <a:pt x="865" y="59"/>
                  </a:lnTo>
                  <a:lnTo>
                    <a:pt x="845" y="36"/>
                  </a:lnTo>
                  <a:lnTo>
                    <a:pt x="831" y="19"/>
                  </a:lnTo>
                  <a:lnTo>
                    <a:pt x="819" y="8"/>
                  </a:lnTo>
                  <a:lnTo>
                    <a:pt x="811" y="3"/>
                  </a:lnTo>
                  <a:lnTo>
                    <a:pt x="806" y="0"/>
                  </a:lnTo>
                  <a:lnTo>
                    <a:pt x="801" y="0"/>
                  </a:lnTo>
                  <a:lnTo>
                    <a:pt x="801" y="0"/>
                  </a:lnTo>
                  <a:close/>
                </a:path>
              </a:pathLst>
            </a:custGeom>
            <a:solidFill>
              <a:srgbClr val="32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18">
              <a:extLst>
                <a:ext uri="{FF2B5EF4-FFF2-40B4-BE49-F238E27FC236}">
                  <a16:creationId xmlns:a16="http://schemas.microsoft.com/office/drawing/2014/main" id="{13702934-764B-0B0C-0271-9A35109CBB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4" y="578"/>
              <a:ext cx="882" cy="1052"/>
            </a:xfrm>
            <a:custGeom>
              <a:avLst/>
              <a:gdLst>
                <a:gd name="T0" fmla="*/ 879 w 882"/>
                <a:gd name="T1" fmla="*/ 332 h 1052"/>
                <a:gd name="T2" fmla="*/ 856 w 882"/>
                <a:gd name="T3" fmla="*/ 441 h 1052"/>
                <a:gd name="T4" fmla="*/ 846 w 882"/>
                <a:gd name="T5" fmla="*/ 481 h 1052"/>
                <a:gd name="T6" fmla="*/ 838 w 882"/>
                <a:gd name="T7" fmla="*/ 512 h 1052"/>
                <a:gd name="T8" fmla="*/ 809 w 882"/>
                <a:gd name="T9" fmla="*/ 613 h 1052"/>
                <a:gd name="T10" fmla="*/ 798 w 882"/>
                <a:gd name="T11" fmla="*/ 647 h 1052"/>
                <a:gd name="T12" fmla="*/ 784 w 882"/>
                <a:gd name="T13" fmla="*/ 689 h 1052"/>
                <a:gd name="T14" fmla="*/ 756 w 882"/>
                <a:gd name="T15" fmla="*/ 717 h 1052"/>
                <a:gd name="T16" fmla="*/ 721 w 882"/>
                <a:gd name="T17" fmla="*/ 777 h 1052"/>
                <a:gd name="T18" fmla="*/ 707 w 882"/>
                <a:gd name="T19" fmla="*/ 796 h 1052"/>
                <a:gd name="T20" fmla="*/ 667 w 882"/>
                <a:gd name="T21" fmla="*/ 846 h 1052"/>
                <a:gd name="T22" fmla="*/ 641 w 882"/>
                <a:gd name="T23" fmla="*/ 876 h 1052"/>
                <a:gd name="T24" fmla="*/ 612 w 882"/>
                <a:gd name="T25" fmla="*/ 906 h 1052"/>
                <a:gd name="T26" fmla="*/ 550 w 882"/>
                <a:gd name="T27" fmla="*/ 959 h 1052"/>
                <a:gd name="T28" fmla="*/ 529 w 882"/>
                <a:gd name="T29" fmla="*/ 975 h 1052"/>
                <a:gd name="T30" fmla="*/ 491 w 882"/>
                <a:gd name="T31" fmla="*/ 1001 h 1052"/>
                <a:gd name="T32" fmla="*/ 481 w 882"/>
                <a:gd name="T33" fmla="*/ 1007 h 1052"/>
                <a:gd name="T34" fmla="*/ 459 w 882"/>
                <a:gd name="T35" fmla="*/ 1018 h 1052"/>
                <a:gd name="T36" fmla="*/ 425 w 882"/>
                <a:gd name="T37" fmla="*/ 1033 h 1052"/>
                <a:gd name="T38" fmla="*/ 390 w 882"/>
                <a:gd name="T39" fmla="*/ 1043 h 1052"/>
                <a:gd name="T40" fmla="*/ 357 w 882"/>
                <a:gd name="T41" fmla="*/ 1050 h 1052"/>
                <a:gd name="T42" fmla="*/ 331 w 882"/>
                <a:gd name="T43" fmla="*/ 1052 h 1052"/>
                <a:gd name="T44" fmla="*/ 315 w 882"/>
                <a:gd name="T45" fmla="*/ 1052 h 1052"/>
                <a:gd name="T46" fmla="*/ 285 w 882"/>
                <a:gd name="T47" fmla="*/ 1044 h 1052"/>
                <a:gd name="T48" fmla="*/ 257 w 882"/>
                <a:gd name="T49" fmla="*/ 1031 h 1052"/>
                <a:gd name="T50" fmla="*/ 229 w 882"/>
                <a:gd name="T51" fmla="*/ 1013 h 1052"/>
                <a:gd name="T52" fmla="*/ 205 w 882"/>
                <a:gd name="T53" fmla="*/ 992 h 1052"/>
                <a:gd name="T54" fmla="*/ 174 w 882"/>
                <a:gd name="T55" fmla="*/ 959 h 1052"/>
                <a:gd name="T56" fmla="*/ 146 w 882"/>
                <a:gd name="T57" fmla="*/ 923 h 1052"/>
                <a:gd name="T58" fmla="*/ 127 w 882"/>
                <a:gd name="T59" fmla="*/ 894 h 1052"/>
                <a:gd name="T60" fmla="*/ 94 w 882"/>
                <a:gd name="T61" fmla="*/ 834 h 1052"/>
                <a:gd name="T62" fmla="*/ 65 w 882"/>
                <a:gd name="T63" fmla="*/ 771 h 1052"/>
                <a:gd name="T64" fmla="*/ 45 w 882"/>
                <a:gd name="T65" fmla="*/ 706 h 1052"/>
                <a:gd name="T66" fmla="*/ 29 w 882"/>
                <a:gd name="T67" fmla="*/ 639 h 1052"/>
                <a:gd name="T68" fmla="*/ 21 w 882"/>
                <a:gd name="T69" fmla="*/ 570 h 1052"/>
                <a:gd name="T70" fmla="*/ 19 w 882"/>
                <a:gd name="T71" fmla="*/ 502 h 1052"/>
                <a:gd name="T72" fmla="*/ 24 w 882"/>
                <a:gd name="T73" fmla="*/ 433 h 1052"/>
                <a:gd name="T74" fmla="*/ 0 w 882"/>
                <a:gd name="T75" fmla="*/ 413 h 1052"/>
                <a:gd name="T76" fmla="*/ 2 w 882"/>
                <a:gd name="T77" fmla="*/ 386 h 1052"/>
                <a:gd name="T78" fmla="*/ 11 w 882"/>
                <a:gd name="T79" fmla="*/ 333 h 1052"/>
                <a:gd name="T80" fmla="*/ 25 w 882"/>
                <a:gd name="T81" fmla="*/ 281 h 1052"/>
                <a:gd name="T82" fmla="*/ 42 w 882"/>
                <a:gd name="T83" fmla="*/ 229 h 1052"/>
                <a:gd name="T84" fmla="*/ 64 w 882"/>
                <a:gd name="T85" fmla="*/ 179 h 1052"/>
                <a:gd name="T86" fmla="*/ 89 w 882"/>
                <a:gd name="T87" fmla="*/ 131 h 1052"/>
                <a:gd name="T88" fmla="*/ 120 w 882"/>
                <a:gd name="T89" fmla="*/ 86 h 1052"/>
                <a:gd name="T90" fmla="*/ 153 w 882"/>
                <a:gd name="T91" fmla="*/ 44 h 1052"/>
                <a:gd name="T92" fmla="*/ 171 w 882"/>
                <a:gd name="T93" fmla="*/ 24 h 1052"/>
                <a:gd name="T94" fmla="*/ 189 w 882"/>
                <a:gd name="T95" fmla="*/ 8 h 1052"/>
                <a:gd name="T96" fmla="*/ 202 w 882"/>
                <a:gd name="T97" fmla="*/ 2 h 1052"/>
                <a:gd name="T98" fmla="*/ 217 w 882"/>
                <a:gd name="T99" fmla="*/ 1 h 1052"/>
                <a:gd name="T100" fmla="*/ 266 w 882"/>
                <a:gd name="T101" fmla="*/ 22 h 1052"/>
                <a:gd name="T102" fmla="*/ 304 w 882"/>
                <a:gd name="T103" fmla="*/ 21 h 1052"/>
                <a:gd name="T104" fmla="*/ 381 w 882"/>
                <a:gd name="T105" fmla="*/ 25 h 1052"/>
                <a:gd name="T106" fmla="*/ 420 w 882"/>
                <a:gd name="T107" fmla="*/ 29 h 1052"/>
                <a:gd name="T108" fmla="*/ 484 w 882"/>
                <a:gd name="T109" fmla="*/ 39 h 1052"/>
                <a:gd name="T110" fmla="*/ 547 w 882"/>
                <a:gd name="T111" fmla="*/ 55 h 1052"/>
                <a:gd name="T112" fmla="*/ 609 w 882"/>
                <a:gd name="T113" fmla="*/ 76 h 1052"/>
                <a:gd name="T114" fmla="*/ 667 w 882"/>
                <a:gd name="T115" fmla="*/ 102 h 1052"/>
                <a:gd name="T116" fmla="*/ 725 w 882"/>
                <a:gd name="T117" fmla="*/ 131 h 1052"/>
                <a:gd name="T118" fmla="*/ 781 w 882"/>
                <a:gd name="T119" fmla="*/ 165 h 1052"/>
                <a:gd name="T120" fmla="*/ 833 w 882"/>
                <a:gd name="T121" fmla="*/ 204 h 1052"/>
                <a:gd name="T122" fmla="*/ 882 w 882"/>
                <a:gd name="T123" fmla="*/ 246 h 1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82" h="1052">
                  <a:moveTo>
                    <a:pt x="879" y="332"/>
                  </a:moveTo>
                  <a:lnTo>
                    <a:pt x="879" y="332"/>
                  </a:lnTo>
                  <a:lnTo>
                    <a:pt x="868" y="391"/>
                  </a:lnTo>
                  <a:lnTo>
                    <a:pt x="856" y="441"/>
                  </a:lnTo>
                  <a:lnTo>
                    <a:pt x="856" y="441"/>
                  </a:lnTo>
                  <a:lnTo>
                    <a:pt x="846" y="481"/>
                  </a:lnTo>
                  <a:lnTo>
                    <a:pt x="838" y="512"/>
                  </a:lnTo>
                  <a:lnTo>
                    <a:pt x="838" y="512"/>
                  </a:lnTo>
                  <a:lnTo>
                    <a:pt x="827" y="550"/>
                  </a:lnTo>
                  <a:lnTo>
                    <a:pt x="809" y="613"/>
                  </a:lnTo>
                  <a:lnTo>
                    <a:pt x="809" y="613"/>
                  </a:lnTo>
                  <a:lnTo>
                    <a:pt x="798" y="647"/>
                  </a:lnTo>
                  <a:lnTo>
                    <a:pt x="784" y="689"/>
                  </a:lnTo>
                  <a:lnTo>
                    <a:pt x="784" y="689"/>
                  </a:lnTo>
                  <a:lnTo>
                    <a:pt x="756" y="717"/>
                  </a:lnTo>
                  <a:lnTo>
                    <a:pt x="756" y="717"/>
                  </a:lnTo>
                  <a:lnTo>
                    <a:pt x="741" y="744"/>
                  </a:lnTo>
                  <a:lnTo>
                    <a:pt x="721" y="777"/>
                  </a:lnTo>
                  <a:lnTo>
                    <a:pt x="721" y="777"/>
                  </a:lnTo>
                  <a:lnTo>
                    <a:pt x="707" y="796"/>
                  </a:lnTo>
                  <a:lnTo>
                    <a:pt x="689" y="820"/>
                  </a:lnTo>
                  <a:lnTo>
                    <a:pt x="667" y="846"/>
                  </a:lnTo>
                  <a:lnTo>
                    <a:pt x="641" y="876"/>
                  </a:lnTo>
                  <a:lnTo>
                    <a:pt x="641" y="876"/>
                  </a:lnTo>
                  <a:lnTo>
                    <a:pt x="631" y="887"/>
                  </a:lnTo>
                  <a:lnTo>
                    <a:pt x="612" y="906"/>
                  </a:lnTo>
                  <a:lnTo>
                    <a:pt x="584" y="931"/>
                  </a:lnTo>
                  <a:lnTo>
                    <a:pt x="550" y="959"/>
                  </a:lnTo>
                  <a:lnTo>
                    <a:pt x="550" y="959"/>
                  </a:lnTo>
                  <a:lnTo>
                    <a:pt x="529" y="975"/>
                  </a:lnTo>
                  <a:lnTo>
                    <a:pt x="512" y="987"/>
                  </a:lnTo>
                  <a:lnTo>
                    <a:pt x="491" y="1001"/>
                  </a:lnTo>
                  <a:lnTo>
                    <a:pt x="491" y="1001"/>
                  </a:lnTo>
                  <a:lnTo>
                    <a:pt x="481" y="1007"/>
                  </a:lnTo>
                  <a:lnTo>
                    <a:pt x="459" y="1018"/>
                  </a:lnTo>
                  <a:lnTo>
                    <a:pt x="459" y="1018"/>
                  </a:lnTo>
                  <a:lnTo>
                    <a:pt x="443" y="1026"/>
                  </a:lnTo>
                  <a:lnTo>
                    <a:pt x="425" y="1033"/>
                  </a:lnTo>
                  <a:lnTo>
                    <a:pt x="407" y="1039"/>
                  </a:lnTo>
                  <a:lnTo>
                    <a:pt x="390" y="1043"/>
                  </a:lnTo>
                  <a:lnTo>
                    <a:pt x="373" y="1048"/>
                  </a:lnTo>
                  <a:lnTo>
                    <a:pt x="357" y="1050"/>
                  </a:lnTo>
                  <a:lnTo>
                    <a:pt x="343" y="1052"/>
                  </a:lnTo>
                  <a:lnTo>
                    <a:pt x="331" y="1052"/>
                  </a:lnTo>
                  <a:lnTo>
                    <a:pt x="331" y="1052"/>
                  </a:lnTo>
                  <a:lnTo>
                    <a:pt x="315" y="1052"/>
                  </a:lnTo>
                  <a:lnTo>
                    <a:pt x="300" y="1049"/>
                  </a:lnTo>
                  <a:lnTo>
                    <a:pt x="285" y="1044"/>
                  </a:lnTo>
                  <a:lnTo>
                    <a:pt x="270" y="1039"/>
                  </a:lnTo>
                  <a:lnTo>
                    <a:pt x="257" y="1031"/>
                  </a:lnTo>
                  <a:lnTo>
                    <a:pt x="242" y="1023"/>
                  </a:lnTo>
                  <a:lnTo>
                    <a:pt x="229" y="1013"/>
                  </a:lnTo>
                  <a:lnTo>
                    <a:pt x="217" y="1002"/>
                  </a:lnTo>
                  <a:lnTo>
                    <a:pt x="205" y="992"/>
                  </a:lnTo>
                  <a:lnTo>
                    <a:pt x="194" y="981"/>
                  </a:lnTo>
                  <a:lnTo>
                    <a:pt x="174" y="959"/>
                  </a:lnTo>
                  <a:lnTo>
                    <a:pt x="158" y="939"/>
                  </a:lnTo>
                  <a:lnTo>
                    <a:pt x="146" y="923"/>
                  </a:lnTo>
                  <a:lnTo>
                    <a:pt x="146" y="923"/>
                  </a:lnTo>
                  <a:lnTo>
                    <a:pt x="127" y="894"/>
                  </a:lnTo>
                  <a:lnTo>
                    <a:pt x="110" y="864"/>
                  </a:lnTo>
                  <a:lnTo>
                    <a:pt x="94" y="834"/>
                  </a:lnTo>
                  <a:lnTo>
                    <a:pt x="79" y="803"/>
                  </a:lnTo>
                  <a:lnTo>
                    <a:pt x="65" y="771"/>
                  </a:lnTo>
                  <a:lnTo>
                    <a:pt x="54" y="739"/>
                  </a:lnTo>
                  <a:lnTo>
                    <a:pt x="45" y="706"/>
                  </a:lnTo>
                  <a:lnTo>
                    <a:pt x="36" y="672"/>
                  </a:lnTo>
                  <a:lnTo>
                    <a:pt x="29" y="639"/>
                  </a:lnTo>
                  <a:lnTo>
                    <a:pt x="25" y="604"/>
                  </a:lnTo>
                  <a:lnTo>
                    <a:pt x="21" y="570"/>
                  </a:lnTo>
                  <a:lnTo>
                    <a:pt x="19" y="536"/>
                  </a:lnTo>
                  <a:lnTo>
                    <a:pt x="19" y="502"/>
                  </a:lnTo>
                  <a:lnTo>
                    <a:pt x="20" y="467"/>
                  </a:lnTo>
                  <a:lnTo>
                    <a:pt x="24" y="433"/>
                  </a:lnTo>
                  <a:lnTo>
                    <a:pt x="28" y="399"/>
                  </a:lnTo>
                  <a:lnTo>
                    <a:pt x="0" y="413"/>
                  </a:lnTo>
                  <a:lnTo>
                    <a:pt x="0" y="413"/>
                  </a:lnTo>
                  <a:lnTo>
                    <a:pt x="2" y="386"/>
                  </a:lnTo>
                  <a:lnTo>
                    <a:pt x="5" y="359"/>
                  </a:lnTo>
                  <a:lnTo>
                    <a:pt x="11" y="333"/>
                  </a:lnTo>
                  <a:lnTo>
                    <a:pt x="17" y="307"/>
                  </a:lnTo>
                  <a:lnTo>
                    <a:pt x="25" y="281"/>
                  </a:lnTo>
                  <a:lnTo>
                    <a:pt x="33" y="255"/>
                  </a:lnTo>
                  <a:lnTo>
                    <a:pt x="42" y="229"/>
                  </a:lnTo>
                  <a:lnTo>
                    <a:pt x="52" y="204"/>
                  </a:lnTo>
                  <a:lnTo>
                    <a:pt x="64" y="179"/>
                  </a:lnTo>
                  <a:lnTo>
                    <a:pt x="77" y="155"/>
                  </a:lnTo>
                  <a:lnTo>
                    <a:pt x="89" y="131"/>
                  </a:lnTo>
                  <a:lnTo>
                    <a:pt x="104" y="109"/>
                  </a:lnTo>
                  <a:lnTo>
                    <a:pt x="120" y="86"/>
                  </a:lnTo>
                  <a:lnTo>
                    <a:pt x="136" y="64"/>
                  </a:lnTo>
                  <a:lnTo>
                    <a:pt x="153" y="44"/>
                  </a:lnTo>
                  <a:lnTo>
                    <a:pt x="171" y="24"/>
                  </a:lnTo>
                  <a:lnTo>
                    <a:pt x="171" y="24"/>
                  </a:lnTo>
                  <a:lnTo>
                    <a:pt x="183" y="12"/>
                  </a:lnTo>
                  <a:lnTo>
                    <a:pt x="189" y="8"/>
                  </a:lnTo>
                  <a:lnTo>
                    <a:pt x="196" y="4"/>
                  </a:lnTo>
                  <a:lnTo>
                    <a:pt x="202" y="2"/>
                  </a:lnTo>
                  <a:lnTo>
                    <a:pt x="209" y="0"/>
                  </a:lnTo>
                  <a:lnTo>
                    <a:pt x="217" y="1"/>
                  </a:lnTo>
                  <a:lnTo>
                    <a:pt x="224" y="3"/>
                  </a:lnTo>
                  <a:lnTo>
                    <a:pt x="266" y="22"/>
                  </a:lnTo>
                  <a:lnTo>
                    <a:pt x="266" y="22"/>
                  </a:lnTo>
                  <a:lnTo>
                    <a:pt x="304" y="21"/>
                  </a:lnTo>
                  <a:lnTo>
                    <a:pt x="343" y="22"/>
                  </a:lnTo>
                  <a:lnTo>
                    <a:pt x="381" y="25"/>
                  </a:lnTo>
                  <a:lnTo>
                    <a:pt x="420" y="29"/>
                  </a:lnTo>
                  <a:lnTo>
                    <a:pt x="420" y="29"/>
                  </a:lnTo>
                  <a:lnTo>
                    <a:pt x="451" y="34"/>
                  </a:lnTo>
                  <a:lnTo>
                    <a:pt x="484" y="39"/>
                  </a:lnTo>
                  <a:lnTo>
                    <a:pt x="516" y="47"/>
                  </a:lnTo>
                  <a:lnTo>
                    <a:pt x="547" y="55"/>
                  </a:lnTo>
                  <a:lnTo>
                    <a:pt x="578" y="66"/>
                  </a:lnTo>
                  <a:lnTo>
                    <a:pt x="609" y="76"/>
                  </a:lnTo>
                  <a:lnTo>
                    <a:pt x="638" y="88"/>
                  </a:lnTo>
                  <a:lnTo>
                    <a:pt x="667" y="102"/>
                  </a:lnTo>
                  <a:lnTo>
                    <a:pt x="697" y="115"/>
                  </a:lnTo>
                  <a:lnTo>
                    <a:pt x="725" y="131"/>
                  </a:lnTo>
                  <a:lnTo>
                    <a:pt x="753" y="147"/>
                  </a:lnTo>
                  <a:lnTo>
                    <a:pt x="781" y="165"/>
                  </a:lnTo>
                  <a:lnTo>
                    <a:pt x="807" y="183"/>
                  </a:lnTo>
                  <a:lnTo>
                    <a:pt x="833" y="204"/>
                  </a:lnTo>
                  <a:lnTo>
                    <a:pt x="857" y="224"/>
                  </a:lnTo>
                  <a:lnTo>
                    <a:pt x="882" y="246"/>
                  </a:lnTo>
                  <a:lnTo>
                    <a:pt x="879" y="332"/>
                  </a:lnTo>
                  <a:close/>
                </a:path>
              </a:pathLst>
            </a:custGeom>
            <a:solidFill>
              <a:srgbClr val="F5DC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19">
              <a:extLst>
                <a:ext uri="{FF2B5EF4-FFF2-40B4-BE49-F238E27FC236}">
                  <a16:creationId xmlns:a16="http://schemas.microsoft.com/office/drawing/2014/main" id="{E054D7AB-69EE-1A56-9EBE-7CC7E9996C5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1" y="1304"/>
              <a:ext cx="352" cy="160"/>
            </a:xfrm>
            <a:custGeom>
              <a:avLst/>
              <a:gdLst>
                <a:gd name="T0" fmla="*/ 172 w 352"/>
                <a:gd name="T1" fmla="*/ 108 h 160"/>
                <a:gd name="T2" fmla="*/ 148 w 352"/>
                <a:gd name="T3" fmla="*/ 87 h 160"/>
                <a:gd name="T4" fmla="*/ 126 w 352"/>
                <a:gd name="T5" fmla="*/ 69 h 160"/>
                <a:gd name="T6" fmla="*/ 116 w 352"/>
                <a:gd name="T7" fmla="*/ 63 h 160"/>
                <a:gd name="T8" fmla="*/ 94 w 352"/>
                <a:gd name="T9" fmla="*/ 57 h 160"/>
                <a:gd name="T10" fmla="*/ 59 w 352"/>
                <a:gd name="T11" fmla="*/ 53 h 160"/>
                <a:gd name="T12" fmla="*/ 36 w 352"/>
                <a:gd name="T13" fmla="*/ 53 h 160"/>
                <a:gd name="T14" fmla="*/ 18 w 352"/>
                <a:gd name="T15" fmla="*/ 56 h 160"/>
                <a:gd name="T16" fmla="*/ 13 w 352"/>
                <a:gd name="T17" fmla="*/ 58 h 160"/>
                <a:gd name="T18" fmla="*/ 7 w 352"/>
                <a:gd name="T19" fmla="*/ 63 h 160"/>
                <a:gd name="T20" fmla="*/ 0 w 352"/>
                <a:gd name="T21" fmla="*/ 78 h 160"/>
                <a:gd name="T22" fmla="*/ 0 w 352"/>
                <a:gd name="T23" fmla="*/ 86 h 160"/>
                <a:gd name="T24" fmla="*/ 5 w 352"/>
                <a:gd name="T25" fmla="*/ 102 h 160"/>
                <a:gd name="T26" fmla="*/ 14 w 352"/>
                <a:gd name="T27" fmla="*/ 116 h 160"/>
                <a:gd name="T28" fmla="*/ 22 w 352"/>
                <a:gd name="T29" fmla="*/ 125 h 160"/>
                <a:gd name="T30" fmla="*/ 37 w 352"/>
                <a:gd name="T31" fmla="*/ 139 h 160"/>
                <a:gd name="T32" fmla="*/ 54 w 352"/>
                <a:gd name="T33" fmla="*/ 160 h 160"/>
                <a:gd name="T34" fmla="*/ 91 w 352"/>
                <a:gd name="T35" fmla="*/ 147 h 160"/>
                <a:gd name="T36" fmla="*/ 163 w 352"/>
                <a:gd name="T37" fmla="*/ 125 h 160"/>
                <a:gd name="T38" fmla="*/ 235 w 352"/>
                <a:gd name="T39" fmla="*/ 105 h 160"/>
                <a:gd name="T40" fmla="*/ 310 w 352"/>
                <a:gd name="T41" fmla="*/ 88 h 160"/>
                <a:gd name="T42" fmla="*/ 352 w 352"/>
                <a:gd name="T43" fmla="*/ 66 h 160"/>
                <a:gd name="T44" fmla="*/ 352 w 352"/>
                <a:gd name="T45" fmla="*/ 63 h 160"/>
                <a:gd name="T46" fmla="*/ 349 w 352"/>
                <a:gd name="T47" fmla="*/ 59 h 160"/>
                <a:gd name="T48" fmla="*/ 341 w 352"/>
                <a:gd name="T49" fmla="*/ 52 h 160"/>
                <a:gd name="T50" fmla="*/ 323 w 352"/>
                <a:gd name="T51" fmla="*/ 40 h 160"/>
                <a:gd name="T52" fmla="*/ 294 w 352"/>
                <a:gd name="T53" fmla="*/ 25 h 160"/>
                <a:gd name="T54" fmla="*/ 254 w 352"/>
                <a:gd name="T55" fmla="*/ 13 h 160"/>
                <a:gd name="T56" fmla="*/ 189 w 352"/>
                <a:gd name="T57" fmla="*/ 1 h 160"/>
                <a:gd name="T58" fmla="*/ 180 w 352"/>
                <a:gd name="T59" fmla="*/ 0 h 160"/>
                <a:gd name="T60" fmla="*/ 163 w 352"/>
                <a:gd name="T61" fmla="*/ 1 h 160"/>
                <a:gd name="T62" fmla="*/ 155 w 352"/>
                <a:gd name="T63" fmla="*/ 3 h 160"/>
                <a:gd name="T64" fmla="*/ 146 w 352"/>
                <a:gd name="T65" fmla="*/ 9 h 160"/>
                <a:gd name="T66" fmla="*/ 139 w 352"/>
                <a:gd name="T67" fmla="*/ 17 h 160"/>
                <a:gd name="T68" fmla="*/ 136 w 352"/>
                <a:gd name="T69" fmla="*/ 27 h 160"/>
                <a:gd name="T70" fmla="*/ 134 w 352"/>
                <a:gd name="T71" fmla="*/ 37 h 160"/>
                <a:gd name="T72" fmla="*/ 135 w 352"/>
                <a:gd name="T73" fmla="*/ 49 h 160"/>
                <a:gd name="T74" fmla="*/ 143 w 352"/>
                <a:gd name="T75" fmla="*/ 68 h 160"/>
                <a:gd name="T76" fmla="*/ 172 w 352"/>
                <a:gd name="T77" fmla="*/ 108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52" h="160">
                  <a:moveTo>
                    <a:pt x="172" y="108"/>
                  </a:moveTo>
                  <a:lnTo>
                    <a:pt x="172" y="108"/>
                  </a:lnTo>
                  <a:lnTo>
                    <a:pt x="160" y="99"/>
                  </a:lnTo>
                  <a:lnTo>
                    <a:pt x="148" y="87"/>
                  </a:lnTo>
                  <a:lnTo>
                    <a:pt x="138" y="78"/>
                  </a:lnTo>
                  <a:lnTo>
                    <a:pt x="126" y="69"/>
                  </a:lnTo>
                  <a:lnTo>
                    <a:pt x="126" y="69"/>
                  </a:lnTo>
                  <a:lnTo>
                    <a:pt x="116" y="63"/>
                  </a:lnTo>
                  <a:lnTo>
                    <a:pt x="105" y="59"/>
                  </a:lnTo>
                  <a:lnTo>
                    <a:pt x="94" y="57"/>
                  </a:lnTo>
                  <a:lnTo>
                    <a:pt x="83" y="54"/>
                  </a:lnTo>
                  <a:lnTo>
                    <a:pt x="59" y="53"/>
                  </a:lnTo>
                  <a:lnTo>
                    <a:pt x="36" y="53"/>
                  </a:lnTo>
                  <a:lnTo>
                    <a:pt x="36" y="53"/>
                  </a:lnTo>
                  <a:lnTo>
                    <a:pt x="24" y="54"/>
                  </a:lnTo>
                  <a:lnTo>
                    <a:pt x="18" y="56"/>
                  </a:lnTo>
                  <a:lnTo>
                    <a:pt x="13" y="58"/>
                  </a:lnTo>
                  <a:lnTo>
                    <a:pt x="13" y="58"/>
                  </a:lnTo>
                  <a:lnTo>
                    <a:pt x="9" y="60"/>
                  </a:lnTo>
                  <a:lnTo>
                    <a:pt x="7" y="63"/>
                  </a:lnTo>
                  <a:lnTo>
                    <a:pt x="2" y="70"/>
                  </a:lnTo>
                  <a:lnTo>
                    <a:pt x="0" y="78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2" y="94"/>
                  </a:lnTo>
                  <a:lnTo>
                    <a:pt x="5" y="102"/>
                  </a:lnTo>
                  <a:lnTo>
                    <a:pt x="9" y="109"/>
                  </a:lnTo>
                  <a:lnTo>
                    <a:pt x="14" y="116"/>
                  </a:lnTo>
                  <a:lnTo>
                    <a:pt x="14" y="116"/>
                  </a:lnTo>
                  <a:lnTo>
                    <a:pt x="22" y="125"/>
                  </a:lnTo>
                  <a:lnTo>
                    <a:pt x="30" y="133"/>
                  </a:lnTo>
                  <a:lnTo>
                    <a:pt x="37" y="139"/>
                  </a:lnTo>
                  <a:lnTo>
                    <a:pt x="48" y="146"/>
                  </a:lnTo>
                  <a:lnTo>
                    <a:pt x="54" y="160"/>
                  </a:lnTo>
                  <a:lnTo>
                    <a:pt x="54" y="160"/>
                  </a:lnTo>
                  <a:lnTo>
                    <a:pt x="91" y="147"/>
                  </a:lnTo>
                  <a:lnTo>
                    <a:pt x="127" y="136"/>
                  </a:lnTo>
                  <a:lnTo>
                    <a:pt x="163" y="125"/>
                  </a:lnTo>
                  <a:lnTo>
                    <a:pt x="199" y="114"/>
                  </a:lnTo>
                  <a:lnTo>
                    <a:pt x="235" y="105"/>
                  </a:lnTo>
                  <a:lnTo>
                    <a:pt x="273" y="96"/>
                  </a:lnTo>
                  <a:lnTo>
                    <a:pt x="310" y="88"/>
                  </a:lnTo>
                  <a:lnTo>
                    <a:pt x="346" y="80"/>
                  </a:lnTo>
                  <a:lnTo>
                    <a:pt x="352" y="66"/>
                  </a:lnTo>
                  <a:lnTo>
                    <a:pt x="352" y="66"/>
                  </a:lnTo>
                  <a:lnTo>
                    <a:pt x="352" y="63"/>
                  </a:lnTo>
                  <a:lnTo>
                    <a:pt x="351" y="62"/>
                  </a:lnTo>
                  <a:lnTo>
                    <a:pt x="349" y="59"/>
                  </a:lnTo>
                  <a:lnTo>
                    <a:pt x="349" y="59"/>
                  </a:lnTo>
                  <a:lnTo>
                    <a:pt x="341" y="52"/>
                  </a:lnTo>
                  <a:lnTo>
                    <a:pt x="332" y="45"/>
                  </a:lnTo>
                  <a:lnTo>
                    <a:pt x="323" y="40"/>
                  </a:lnTo>
                  <a:lnTo>
                    <a:pt x="314" y="34"/>
                  </a:lnTo>
                  <a:lnTo>
                    <a:pt x="294" y="25"/>
                  </a:lnTo>
                  <a:lnTo>
                    <a:pt x="274" y="18"/>
                  </a:lnTo>
                  <a:lnTo>
                    <a:pt x="254" y="13"/>
                  </a:lnTo>
                  <a:lnTo>
                    <a:pt x="232" y="8"/>
                  </a:lnTo>
                  <a:lnTo>
                    <a:pt x="189" y="1"/>
                  </a:lnTo>
                  <a:lnTo>
                    <a:pt x="189" y="1"/>
                  </a:lnTo>
                  <a:lnTo>
                    <a:pt x="180" y="0"/>
                  </a:lnTo>
                  <a:lnTo>
                    <a:pt x="172" y="0"/>
                  </a:lnTo>
                  <a:lnTo>
                    <a:pt x="163" y="1"/>
                  </a:lnTo>
                  <a:lnTo>
                    <a:pt x="155" y="3"/>
                  </a:lnTo>
                  <a:lnTo>
                    <a:pt x="155" y="3"/>
                  </a:lnTo>
                  <a:lnTo>
                    <a:pt x="151" y="6"/>
                  </a:lnTo>
                  <a:lnTo>
                    <a:pt x="146" y="9"/>
                  </a:lnTo>
                  <a:lnTo>
                    <a:pt x="143" y="13"/>
                  </a:lnTo>
                  <a:lnTo>
                    <a:pt x="139" y="17"/>
                  </a:lnTo>
                  <a:lnTo>
                    <a:pt x="137" y="22"/>
                  </a:lnTo>
                  <a:lnTo>
                    <a:pt x="136" y="27"/>
                  </a:lnTo>
                  <a:lnTo>
                    <a:pt x="135" y="33"/>
                  </a:lnTo>
                  <a:lnTo>
                    <a:pt x="134" y="37"/>
                  </a:lnTo>
                  <a:lnTo>
                    <a:pt x="134" y="37"/>
                  </a:lnTo>
                  <a:lnTo>
                    <a:pt x="135" y="49"/>
                  </a:lnTo>
                  <a:lnTo>
                    <a:pt x="138" y="59"/>
                  </a:lnTo>
                  <a:lnTo>
                    <a:pt x="143" y="68"/>
                  </a:lnTo>
                  <a:lnTo>
                    <a:pt x="149" y="77"/>
                  </a:lnTo>
                  <a:lnTo>
                    <a:pt x="172" y="108"/>
                  </a:lnTo>
                  <a:close/>
                </a:path>
              </a:pathLst>
            </a:custGeom>
            <a:solidFill>
              <a:srgbClr val="F5DC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20">
              <a:extLst>
                <a:ext uri="{FF2B5EF4-FFF2-40B4-BE49-F238E27FC236}">
                  <a16:creationId xmlns:a16="http://schemas.microsoft.com/office/drawing/2014/main" id="{3790B503-7998-6B49-FFB5-C50D4EB1B3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1" y="1304"/>
              <a:ext cx="352" cy="160"/>
            </a:xfrm>
            <a:custGeom>
              <a:avLst/>
              <a:gdLst>
                <a:gd name="T0" fmla="*/ 172 w 352"/>
                <a:gd name="T1" fmla="*/ 108 h 160"/>
                <a:gd name="T2" fmla="*/ 148 w 352"/>
                <a:gd name="T3" fmla="*/ 87 h 160"/>
                <a:gd name="T4" fmla="*/ 126 w 352"/>
                <a:gd name="T5" fmla="*/ 69 h 160"/>
                <a:gd name="T6" fmla="*/ 116 w 352"/>
                <a:gd name="T7" fmla="*/ 63 h 160"/>
                <a:gd name="T8" fmla="*/ 94 w 352"/>
                <a:gd name="T9" fmla="*/ 57 h 160"/>
                <a:gd name="T10" fmla="*/ 59 w 352"/>
                <a:gd name="T11" fmla="*/ 53 h 160"/>
                <a:gd name="T12" fmla="*/ 36 w 352"/>
                <a:gd name="T13" fmla="*/ 53 h 160"/>
                <a:gd name="T14" fmla="*/ 18 w 352"/>
                <a:gd name="T15" fmla="*/ 56 h 160"/>
                <a:gd name="T16" fmla="*/ 13 w 352"/>
                <a:gd name="T17" fmla="*/ 58 h 160"/>
                <a:gd name="T18" fmla="*/ 7 w 352"/>
                <a:gd name="T19" fmla="*/ 63 h 160"/>
                <a:gd name="T20" fmla="*/ 0 w 352"/>
                <a:gd name="T21" fmla="*/ 78 h 160"/>
                <a:gd name="T22" fmla="*/ 0 w 352"/>
                <a:gd name="T23" fmla="*/ 86 h 160"/>
                <a:gd name="T24" fmla="*/ 5 w 352"/>
                <a:gd name="T25" fmla="*/ 102 h 160"/>
                <a:gd name="T26" fmla="*/ 14 w 352"/>
                <a:gd name="T27" fmla="*/ 116 h 160"/>
                <a:gd name="T28" fmla="*/ 22 w 352"/>
                <a:gd name="T29" fmla="*/ 125 h 160"/>
                <a:gd name="T30" fmla="*/ 37 w 352"/>
                <a:gd name="T31" fmla="*/ 139 h 160"/>
                <a:gd name="T32" fmla="*/ 54 w 352"/>
                <a:gd name="T33" fmla="*/ 160 h 160"/>
                <a:gd name="T34" fmla="*/ 91 w 352"/>
                <a:gd name="T35" fmla="*/ 147 h 160"/>
                <a:gd name="T36" fmla="*/ 163 w 352"/>
                <a:gd name="T37" fmla="*/ 125 h 160"/>
                <a:gd name="T38" fmla="*/ 235 w 352"/>
                <a:gd name="T39" fmla="*/ 105 h 160"/>
                <a:gd name="T40" fmla="*/ 310 w 352"/>
                <a:gd name="T41" fmla="*/ 88 h 160"/>
                <a:gd name="T42" fmla="*/ 352 w 352"/>
                <a:gd name="T43" fmla="*/ 66 h 160"/>
                <a:gd name="T44" fmla="*/ 352 w 352"/>
                <a:gd name="T45" fmla="*/ 63 h 160"/>
                <a:gd name="T46" fmla="*/ 349 w 352"/>
                <a:gd name="T47" fmla="*/ 59 h 160"/>
                <a:gd name="T48" fmla="*/ 341 w 352"/>
                <a:gd name="T49" fmla="*/ 52 h 160"/>
                <a:gd name="T50" fmla="*/ 323 w 352"/>
                <a:gd name="T51" fmla="*/ 40 h 160"/>
                <a:gd name="T52" fmla="*/ 294 w 352"/>
                <a:gd name="T53" fmla="*/ 25 h 160"/>
                <a:gd name="T54" fmla="*/ 254 w 352"/>
                <a:gd name="T55" fmla="*/ 13 h 160"/>
                <a:gd name="T56" fmla="*/ 189 w 352"/>
                <a:gd name="T57" fmla="*/ 1 h 160"/>
                <a:gd name="T58" fmla="*/ 180 w 352"/>
                <a:gd name="T59" fmla="*/ 0 h 160"/>
                <a:gd name="T60" fmla="*/ 163 w 352"/>
                <a:gd name="T61" fmla="*/ 1 h 160"/>
                <a:gd name="T62" fmla="*/ 155 w 352"/>
                <a:gd name="T63" fmla="*/ 3 h 160"/>
                <a:gd name="T64" fmla="*/ 146 w 352"/>
                <a:gd name="T65" fmla="*/ 9 h 160"/>
                <a:gd name="T66" fmla="*/ 139 w 352"/>
                <a:gd name="T67" fmla="*/ 17 h 160"/>
                <a:gd name="T68" fmla="*/ 136 w 352"/>
                <a:gd name="T69" fmla="*/ 27 h 160"/>
                <a:gd name="T70" fmla="*/ 134 w 352"/>
                <a:gd name="T71" fmla="*/ 37 h 160"/>
                <a:gd name="T72" fmla="*/ 135 w 352"/>
                <a:gd name="T73" fmla="*/ 49 h 160"/>
                <a:gd name="T74" fmla="*/ 143 w 352"/>
                <a:gd name="T75" fmla="*/ 68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52" h="160">
                  <a:moveTo>
                    <a:pt x="172" y="108"/>
                  </a:moveTo>
                  <a:lnTo>
                    <a:pt x="172" y="108"/>
                  </a:lnTo>
                  <a:lnTo>
                    <a:pt x="160" y="99"/>
                  </a:lnTo>
                  <a:lnTo>
                    <a:pt x="148" y="87"/>
                  </a:lnTo>
                  <a:lnTo>
                    <a:pt x="138" y="78"/>
                  </a:lnTo>
                  <a:lnTo>
                    <a:pt x="126" y="69"/>
                  </a:lnTo>
                  <a:lnTo>
                    <a:pt x="126" y="69"/>
                  </a:lnTo>
                  <a:lnTo>
                    <a:pt x="116" y="63"/>
                  </a:lnTo>
                  <a:lnTo>
                    <a:pt x="105" y="59"/>
                  </a:lnTo>
                  <a:lnTo>
                    <a:pt x="94" y="57"/>
                  </a:lnTo>
                  <a:lnTo>
                    <a:pt x="83" y="54"/>
                  </a:lnTo>
                  <a:lnTo>
                    <a:pt x="59" y="53"/>
                  </a:lnTo>
                  <a:lnTo>
                    <a:pt x="36" y="53"/>
                  </a:lnTo>
                  <a:lnTo>
                    <a:pt x="36" y="53"/>
                  </a:lnTo>
                  <a:lnTo>
                    <a:pt x="24" y="54"/>
                  </a:lnTo>
                  <a:lnTo>
                    <a:pt x="18" y="56"/>
                  </a:lnTo>
                  <a:lnTo>
                    <a:pt x="13" y="58"/>
                  </a:lnTo>
                  <a:lnTo>
                    <a:pt x="13" y="58"/>
                  </a:lnTo>
                  <a:lnTo>
                    <a:pt x="9" y="60"/>
                  </a:lnTo>
                  <a:lnTo>
                    <a:pt x="7" y="63"/>
                  </a:lnTo>
                  <a:lnTo>
                    <a:pt x="2" y="70"/>
                  </a:lnTo>
                  <a:lnTo>
                    <a:pt x="0" y="78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2" y="94"/>
                  </a:lnTo>
                  <a:lnTo>
                    <a:pt x="5" y="102"/>
                  </a:lnTo>
                  <a:lnTo>
                    <a:pt x="9" y="109"/>
                  </a:lnTo>
                  <a:lnTo>
                    <a:pt x="14" y="116"/>
                  </a:lnTo>
                  <a:lnTo>
                    <a:pt x="14" y="116"/>
                  </a:lnTo>
                  <a:lnTo>
                    <a:pt x="22" y="125"/>
                  </a:lnTo>
                  <a:lnTo>
                    <a:pt x="30" y="133"/>
                  </a:lnTo>
                  <a:lnTo>
                    <a:pt x="37" y="139"/>
                  </a:lnTo>
                  <a:lnTo>
                    <a:pt x="48" y="146"/>
                  </a:lnTo>
                  <a:lnTo>
                    <a:pt x="54" y="160"/>
                  </a:lnTo>
                  <a:lnTo>
                    <a:pt x="54" y="160"/>
                  </a:lnTo>
                  <a:lnTo>
                    <a:pt x="91" y="147"/>
                  </a:lnTo>
                  <a:lnTo>
                    <a:pt x="127" y="136"/>
                  </a:lnTo>
                  <a:lnTo>
                    <a:pt x="163" y="125"/>
                  </a:lnTo>
                  <a:lnTo>
                    <a:pt x="199" y="114"/>
                  </a:lnTo>
                  <a:lnTo>
                    <a:pt x="235" y="105"/>
                  </a:lnTo>
                  <a:lnTo>
                    <a:pt x="273" y="96"/>
                  </a:lnTo>
                  <a:lnTo>
                    <a:pt x="310" y="88"/>
                  </a:lnTo>
                  <a:lnTo>
                    <a:pt x="346" y="80"/>
                  </a:lnTo>
                  <a:lnTo>
                    <a:pt x="352" y="66"/>
                  </a:lnTo>
                  <a:lnTo>
                    <a:pt x="352" y="66"/>
                  </a:lnTo>
                  <a:lnTo>
                    <a:pt x="352" y="63"/>
                  </a:lnTo>
                  <a:lnTo>
                    <a:pt x="351" y="62"/>
                  </a:lnTo>
                  <a:lnTo>
                    <a:pt x="349" y="59"/>
                  </a:lnTo>
                  <a:lnTo>
                    <a:pt x="349" y="59"/>
                  </a:lnTo>
                  <a:lnTo>
                    <a:pt x="341" y="52"/>
                  </a:lnTo>
                  <a:lnTo>
                    <a:pt x="332" y="45"/>
                  </a:lnTo>
                  <a:lnTo>
                    <a:pt x="323" y="40"/>
                  </a:lnTo>
                  <a:lnTo>
                    <a:pt x="314" y="34"/>
                  </a:lnTo>
                  <a:lnTo>
                    <a:pt x="294" y="25"/>
                  </a:lnTo>
                  <a:lnTo>
                    <a:pt x="274" y="18"/>
                  </a:lnTo>
                  <a:lnTo>
                    <a:pt x="254" y="13"/>
                  </a:lnTo>
                  <a:lnTo>
                    <a:pt x="232" y="8"/>
                  </a:lnTo>
                  <a:lnTo>
                    <a:pt x="189" y="1"/>
                  </a:lnTo>
                  <a:lnTo>
                    <a:pt x="189" y="1"/>
                  </a:lnTo>
                  <a:lnTo>
                    <a:pt x="180" y="0"/>
                  </a:lnTo>
                  <a:lnTo>
                    <a:pt x="172" y="0"/>
                  </a:lnTo>
                  <a:lnTo>
                    <a:pt x="163" y="1"/>
                  </a:lnTo>
                  <a:lnTo>
                    <a:pt x="155" y="3"/>
                  </a:lnTo>
                  <a:lnTo>
                    <a:pt x="155" y="3"/>
                  </a:lnTo>
                  <a:lnTo>
                    <a:pt x="151" y="6"/>
                  </a:lnTo>
                  <a:lnTo>
                    <a:pt x="146" y="9"/>
                  </a:lnTo>
                  <a:lnTo>
                    <a:pt x="143" y="13"/>
                  </a:lnTo>
                  <a:lnTo>
                    <a:pt x="139" y="17"/>
                  </a:lnTo>
                  <a:lnTo>
                    <a:pt x="137" y="22"/>
                  </a:lnTo>
                  <a:lnTo>
                    <a:pt x="136" y="27"/>
                  </a:lnTo>
                  <a:lnTo>
                    <a:pt x="135" y="33"/>
                  </a:lnTo>
                  <a:lnTo>
                    <a:pt x="134" y="37"/>
                  </a:lnTo>
                  <a:lnTo>
                    <a:pt x="134" y="37"/>
                  </a:lnTo>
                  <a:lnTo>
                    <a:pt x="135" y="49"/>
                  </a:lnTo>
                  <a:lnTo>
                    <a:pt x="138" y="59"/>
                  </a:lnTo>
                  <a:lnTo>
                    <a:pt x="143" y="68"/>
                  </a:lnTo>
                  <a:lnTo>
                    <a:pt x="149" y="7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21">
              <a:extLst>
                <a:ext uri="{FF2B5EF4-FFF2-40B4-BE49-F238E27FC236}">
                  <a16:creationId xmlns:a16="http://schemas.microsoft.com/office/drawing/2014/main" id="{FE1E994C-9D17-F5BE-A88E-DC504ABCCB1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3" y="2818"/>
              <a:ext cx="355" cy="454"/>
            </a:xfrm>
            <a:custGeom>
              <a:avLst/>
              <a:gdLst>
                <a:gd name="T0" fmla="*/ 62 w 355"/>
                <a:gd name="T1" fmla="*/ 142 h 454"/>
                <a:gd name="T2" fmla="*/ 50 w 355"/>
                <a:gd name="T3" fmla="*/ 144 h 454"/>
                <a:gd name="T4" fmla="*/ 40 w 355"/>
                <a:gd name="T5" fmla="*/ 148 h 454"/>
                <a:gd name="T6" fmla="*/ 24 w 355"/>
                <a:gd name="T7" fmla="*/ 164 h 454"/>
                <a:gd name="T8" fmla="*/ 14 w 355"/>
                <a:gd name="T9" fmla="*/ 187 h 454"/>
                <a:gd name="T10" fmla="*/ 7 w 355"/>
                <a:gd name="T11" fmla="*/ 210 h 454"/>
                <a:gd name="T12" fmla="*/ 6 w 355"/>
                <a:gd name="T13" fmla="*/ 229 h 454"/>
                <a:gd name="T14" fmla="*/ 4 w 355"/>
                <a:gd name="T15" fmla="*/ 266 h 454"/>
                <a:gd name="T16" fmla="*/ 7 w 355"/>
                <a:gd name="T17" fmla="*/ 303 h 454"/>
                <a:gd name="T18" fmla="*/ 15 w 355"/>
                <a:gd name="T19" fmla="*/ 340 h 454"/>
                <a:gd name="T20" fmla="*/ 55 w 355"/>
                <a:gd name="T21" fmla="*/ 370 h 454"/>
                <a:gd name="T22" fmla="*/ 64 w 355"/>
                <a:gd name="T23" fmla="*/ 385 h 454"/>
                <a:gd name="T24" fmla="*/ 84 w 355"/>
                <a:gd name="T25" fmla="*/ 412 h 454"/>
                <a:gd name="T26" fmla="*/ 97 w 355"/>
                <a:gd name="T27" fmla="*/ 423 h 454"/>
                <a:gd name="T28" fmla="*/ 106 w 355"/>
                <a:gd name="T29" fmla="*/ 430 h 454"/>
                <a:gd name="T30" fmla="*/ 127 w 355"/>
                <a:gd name="T31" fmla="*/ 439 h 454"/>
                <a:gd name="T32" fmla="*/ 161 w 355"/>
                <a:gd name="T33" fmla="*/ 447 h 454"/>
                <a:gd name="T34" fmla="*/ 185 w 355"/>
                <a:gd name="T35" fmla="*/ 451 h 454"/>
                <a:gd name="T36" fmla="*/ 224 w 355"/>
                <a:gd name="T37" fmla="*/ 454 h 454"/>
                <a:gd name="T38" fmla="*/ 250 w 355"/>
                <a:gd name="T39" fmla="*/ 453 h 454"/>
                <a:gd name="T40" fmla="*/ 275 w 355"/>
                <a:gd name="T41" fmla="*/ 448 h 454"/>
                <a:gd name="T42" fmla="*/ 286 w 355"/>
                <a:gd name="T43" fmla="*/ 444 h 454"/>
                <a:gd name="T44" fmla="*/ 312 w 355"/>
                <a:gd name="T45" fmla="*/ 432 h 454"/>
                <a:gd name="T46" fmla="*/ 321 w 355"/>
                <a:gd name="T47" fmla="*/ 432 h 454"/>
                <a:gd name="T48" fmla="*/ 337 w 355"/>
                <a:gd name="T49" fmla="*/ 419 h 454"/>
                <a:gd name="T50" fmla="*/ 348 w 355"/>
                <a:gd name="T51" fmla="*/ 298 h 454"/>
                <a:gd name="T52" fmla="*/ 350 w 355"/>
                <a:gd name="T53" fmla="*/ 263 h 454"/>
                <a:gd name="T54" fmla="*/ 349 w 355"/>
                <a:gd name="T55" fmla="*/ 226 h 454"/>
                <a:gd name="T56" fmla="*/ 347 w 355"/>
                <a:gd name="T57" fmla="*/ 196 h 454"/>
                <a:gd name="T58" fmla="*/ 341 w 355"/>
                <a:gd name="T59" fmla="*/ 150 h 454"/>
                <a:gd name="T60" fmla="*/ 341 w 355"/>
                <a:gd name="T61" fmla="*/ 120 h 454"/>
                <a:gd name="T62" fmla="*/ 344 w 355"/>
                <a:gd name="T63" fmla="*/ 105 h 454"/>
                <a:gd name="T64" fmla="*/ 353 w 355"/>
                <a:gd name="T65" fmla="*/ 64 h 454"/>
                <a:gd name="T66" fmla="*/ 355 w 355"/>
                <a:gd name="T67" fmla="*/ 44 h 454"/>
                <a:gd name="T68" fmla="*/ 354 w 355"/>
                <a:gd name="T69" fmla="*/ 25 h 454"/>
                <a:gd name="T70" fmla="*/ 340 w 355"/>
                <a:gd name="T71" fmla="*/ 26 h 454"/>
                <a:gd name="T72" fmla="*/ 263 w 355"/>
                <a:gd name="T73" fmla="*/ 13 h 454"/>
                <a:gd name="T74" fmla="*/ 185 w 355"/>
                <a:gd name="T75" fmla="*/ 3 h 454"/>
                <a:gd name="T76" fmla="*/ 147 w 355"/>
                <a:gd name="T77" fmla="*/ 0 h 454"/>
                <a:gd name="T78" fmla="*/ 109 w 355"/>
                <a:gd name="T79" fmla="*/ 0 h 454"/>
                <a:gd name="T80" fmla="*/ 72 w 355"/>
                <a:gd name="T81" fmla="*/ 3 h 454"/>
                <a:gd name="T82" fmla="*/ 36 w 355"/>
                <a:gd name="T83" fmla="*/ 14 h 454"/>
                <a:gd name="T84" fmla="*/ 26 w 355"/>
                <a:gd name="T85" fmla="*/ 19 h 454"/>
                <a:gd name="T86" fmla="*/ 11 w 355"/>
                <a:gd name="T87" fmla="*/ 29 h 454"/>
                <a:gd name="T88" fmla="*/ 4 w 355"/>
                <a:gd name="T89" fmla="*/ 38 h 454"/>
                <a:gd name="T90" fmla="*/ 2 w 355"/>
                <a:gd name="T91" fmla="*/ 44 h 454"/>
                <a:gd name="T92" fmla="*/ 0 w 355"/>
                <a:gd name="T93" fmla="*/ 55 h 454"/>
                <a:gd name="T94" fmla="*/ 1 w 355"/>
                <a:gd name="T95" fmla="*/ 68 h 454"/>
                <a:gd name="T96" fmla="*/ 5 w 355"/>
                <a:gd name="T97" fmla="*/ 79 h 454"/>
                <a:gd name="T98" fmla="*/ 12 w 355"/>
                <a:gd name="T99" fmla="*/ 89 h 454"/>
                <a:gd name="T100" fmla="*/ 20 w 355"/>
                <a:gd name="T101" fmla="*/ 97 h 454"/>
                <a:gd name="T102" fmla="*/ 41 w 355"/>
                <a:gd name="T103" fmla="*/ 110 h 454"/>
                <a:gd name="T104" fmla="*/ 53 w 355"/>
                <a:gd name="T105" fmla="*/ 115 h 454"/>
                <a:gd name="T106" fmla="*/ 91 w 355"/>
                <a:gd name="T107" fmla="*/ 127 h 454"/>
                <a:gd name="T108" fmla="*/ 131 w 355"/>
                <a:gd name="T109" fmla="*/ 132 h 454"/>
                <a:gd name="T110" fmla="*/ 172 w 355"/>
                <a:gd name="T111" fmla="*/ 131 h 454"/>
                <a:gd name="T112" fmla="*/ 211 w 355"/>
                <a:gd name="T113" fmla="*/ 123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55" h="454">
                  <a:moveTo>
                    <a:pt x="62" y="142"/>
                  </a:moveTo>
                  <a:lnTo>
                    <a:pt x="62" y="142"/>
                  </a:lnTo>
                  <a:lnTo>
                    <a:pt x="56" y="142"/>
                  </a:lnTo>
                  <a:lnTo>
                    <a:pt x="50" y="144"/>
                  </a:lnTo>
                  <a:lnTo>
                    <a:pt x="46" y="146"/>
                  </a:lnTo>
                  <a:lnTo>
                    <a:pt x="40" y="148"/>
                  </a:lnTo>
                  <a:lnTo>
                    <a:pt x="32" y="155"/>
                  </a:lnTo>
                  <a:lnTo>
                    <a:pt x="24" y="164"/>
                  </a:lnTo>
                  <a:lnTo>
                    <a:pt x="19" y="175"/>
                  </a:lnTo>
                  <a:lnTo>
                    <a:pt x="14" y="187"/>
                  </a:lnTo>
                  <a:lnTo>
                    <a:pt x="11" y="198"/>
                  </a:lnTo>
                  <a:lnTo>
                    <a:pt x="7" y="210"/>
                  </a:lnTo>
                  <a:lnTo>
                    <a:pt x="7" y="210"/>
                  </a:lnTo>
                  <a:lnTo>
                    <a:pt x="6" y="229"/>
                  </a:lnTo>
                  <a:lnTo>
                    <a:pt x="4" y="248"/>
                  </a:lnTo>
                  <a:lnTo>
                    <a:pt x="4" y="266"/>
                  </a:lnTo>
                  <a:lnTo>
                    <a:pt x="5" y="284"/>
                  </a:lnTo>
                  <a:lnTo>
                    <a:pt x="7" y="303"/>
                  </a:lnTo>
                  <a:lnTo>
                    <a:pt x="11" y="321"/>
                  </a:lnTo>
                  <a:lnTo>
                    <a:pt x="15" y="340"/>
                  </a:lnTo>
                  <a:lnTo>
                    <a:pt x="20" y="357"/>
                  </a:lnTo>
                  <a:lnTo>
                    <a:pt x="55" y="370"/>
                  </a:lnTo>
                  <a:lnTo>
                    <a:pt x="55" y="370"/>
                  </a:lnTo>
                  <a:lnTo>
                    <a:pt x="64" y="385"/>
                  </a:lnTo>
                  <a:lnTo>
                    <a:pt x="73" y="400"/>
                  </a:lnTo>
                  <a:lnTo>
                    <a:pt x="84" y="412"/>
                  </a:lnTo>
                  <a:lnTo>
                    <a:pt x="90" y="418"/>
                  </a:lnTo>
                  <a:lnTo>
                    <a:pt x="97" y="423"/>
                  </a:lnTo>
                  <a:lnTo>
                    <a:pt x="97" y="423"/>
                  </a:lnTo>
                  <a:lnTo>
                    <a:pt x="106" y="430"/>
                  </a:lnTo>
                  <a:lnTo>
                    <a:pt x="116" y="435"/>
                  </a:lnTo>
                  <a:lnTo>
                    <a:pt x="127" y="439"/>
                  </a:lnTo>
                  <a:lnTo>
                    <a:pt x="139" y="443"/>
                  </a:lnTo>
                  <a:lnTo>
                    <a:pt x="161" y="447"/>
                  </a:lnTo>
                  <a:lnTo>
                    <a:pt x="185" y="451"/>
                  </a:lnTo>
                  <a:lnTo>
                    <a:pt x="185" y="451"/>
                  </a:lnTo>
                  <a:lnTo>
                    <a:pt x="211" y="453"/>
                  </a:lnTo>
                  <a:lnTo>
                    <a:pt x="224" y="454"/>
                  </a:lnTo>
                  <a:lnTo>
                    <a:pt x="237" y="454"/>
                  </a:lnTo>
                  <a:lnTo>
                    <a:pt x="250" y="453"/>
                  </a:lnTo>
                  <a:lnTo>
                    <a:pt x="262" y="452"/>
                  </a:lnTo>
                  <a:lnTo>
                    <a:pt x="275" y="448"/>
                  </a:lnTo>
                  <a:lnTo>
                    <a:pt x="286" y="444"/>
                  </a:lnTo>
                  <a:lnTo>
                    <a:pt x="286" y="444"/>
                  </a:lnTo>
                  <a:lnTo>
                    <a:pt x="303" y="435"/>
                  </a:lnTo>
                  <a:lnTo>
                    <a:pt x="312" y="432"/>
                  </a:lnTo>
                  <a:lnTo>
                    <a:pt x="316" y="431"/>
                  </a:lnTo>
                  <a:lnTo>
                    <a:pt x="321" y="432"/>
                  </a:lnTo>
                  <a:lnTo>
                    <a:pt x="337" y="419"/>
                  </a:lnTo>
                  <a:lnTo>
                    <a:pt x="337" y="419"/>
                  </a:lnTo>
                  <a:lnTo>
                    <a:pt x="344" y="359"/>
                  </a:lnTo>
                  <a:lnTo>
                    <a:pt x="348" y="298"/>
                  </a:lnTo>
                  <a:lnTo>
                    <a:pt x="348" y="298"/>
                  </a:lnTo>
                  <a:lnTo>
                    <a:pt x="350" y="263"/>
                  </a:lnTo>
                  <a:lnTo>
                    <a:pt x="350" y="244"/>
                  </a:lnTo>
                  <a:lnTo>
                    <a:pt x="349" y="226"/>
                  </a:lnTo>
                  <a:lnTo>
                    <a:pt x="349" y="226"/>
                  </a:lnTo>
                  <a:lnTo>
                    <a:pt x="347" y="196"/>
                  </a:lnTo>
                  <a:lnTo>
                    <a:pt x="344" y="165"/>
                  </a:lnTo>
                  <a:lnTo>
                    <a:pt x="341" y="150"/>
                  </a:lnTo>
                  <a:lnTo>
                    <a:pt x="341" y="135"/>
                  </a:lnTo>
                  <a:lnTo>
                    <a:pt x="341" y="120"/>
                  </a:lnTo>
                  <a:lnTo>
                    <a:pt x="344" y="105"/>
                  </a:lnTo>
                  <a:lnTo>
                    <a:pt x="344" y="105"/>
                  </a:lnTo>
                  <a:lnTo>
                    <a:pt x="347" y="85"/>
                  </a:lnTo>
                  <a:lnTo>
                    <a:pt x="353" y="64"/>
                  </a:lnTo>
                  <a:lnTo>
                    <a:pt x="354" y="54"/>
                  </a:lnTo>
                  <a:lnTo>
                    <a:pt x="355" y="44"/>
                  </a:lnTo>
                  <a:lnTo>
                    <a:pt x="355" y="34"/>
                  </a:lnTo>
                  <a:lnTo>
                    <a:pt x="354" y="25"/>
                  </a:lnTo>
                  <a:lnTo>
                    <a:pt x="340" y="26"/>
                  </a:lnTo>
                  <a:lnTo>
                    <a:pt x="340" y="26"/>
                  </a:lnTo>
                  <a:lnTo>
                    <a:pt x="302" y="19"/>
                  </a:lnTo>
                  <a:lnTo>
                    <a:pt x="263" y="13"/>
                  </a:lnTo>
                  <a:lnTo>
                    <a:pt x="224" y="8"/>
                  </a:lnTo>
                  <a:lnTo>
                    <a:pt x="185" y="3"/>
                  </a:lnTo>
                  <a:lnTo>
                    <a:pt x="185" y="3"/>
                  </a:lnTo>
                  <a:lnTo>
                    <a:pt x="147" y="0"/>
                  </a:lnTo>
                  <a:lnTo>
                    <a:pt x="129" y="0"/>
                  </a:lnTo>
                  <a:lnTo>
                    <a:pt x="109" y="0"/>
                  </a:lnTo>
                  <a:lnTo>
                    <a:pt x="90" y="1"/>
                  </a:lnTo>
                  <a:lnTo>
                    <a:pt x="72" y="3"/>
                  </a:lnTo>
                  <a:lnTo>
                    <a:pt x="54" y="8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26" y="19"/>
                  </a:lnTo>
                  <a:lnTo>
                    <a:pt x="15" y="26"/>
                  </a:lnTo>
                  <a:lnTo>
                    <a:pt x="11" y="29"/>
                  </a:lnTo>
                  <a:lnTo>
                    <a:pt x="7" y="34"/>
                  </a:lnTo>
                  <a:lnTo>
                    <a:pt x="4" y="38"/>
                  </a:lnTo>
                  <a:lnTo>
                    <a:pt x="2" y="44"/>
                  </a:lnTo>
                  <a:lnTo>
                    <a:pt x="2" y="44"/>
                  </a:lnTo>
                  <a:lnTo>
                    <a:pt x="0" y="50"/>
                  </a:lnTo>
                  <a:lnTo>
                    <a:pt x="0" y="55"/>
                  </a:lnTo>
                  <a:lnTo>
                    <a:pt x="0" y="61"/>
                  </a:lnTo>
                  <a:lnTo>
                    <a:pt x="1" y="68"/>
                  </a:lnTo>
                  <a:lnTo>
                    <a:pt x="2" y="73"/>
                  </a:lnTo>
                  <a:lnTo>
                    <a:pt x="5" y="79"/>
                  </a:lnTo>
                  <a:lnTo>
                    <a:pt x="7" y="84"/>
                  </a:lnTo>
                  <a:lnTo>
                    <a:pt x="12" y="89"/>
                  </a:lnTo>
                  <a:lnTo>
                    <a:pt x="12" y="89"/>
                  </a:lnTo>
                  <a:lnTo>
                    <a:pt x="20" y="97"/>
                  </a:lnTo>
                  <a:lnTo>
                    <a:pt x="30" y="104"/>
                  </a:lnTo>
                  <a:lnTo>
                    <a:pt x="41" y="110"/>
                  </a:lnTo>
                  <a:lnTo>
                    <a:pt x="53" y="115"/>
                  </a:lnTo>
                  <a:lnTo>
                    <a:pt x="53" y="115"/>
                  </a:lnTo>
                  <a:lnTo>
                    <a:pt x="71" y="121"/>
                  </a:lnTo>
                  <a:lnTo>
                    <a:pt x="91" y="127"/>
                  </a:lnTo>
                  <a:lnTo>
                    <a:pt x="110" y="130"/>
                  </a:lnTo>
                  <a:lnTo>
                    <a:pt x="131" y="132"/>
                  </a:lnTo>
                  <a:lnTo>
                    <a:pt x="151" y="132"/>
                  </a:lnTo>
                  <a:lnTo>
                    <a:pt x="172" y="131"/>
                  </a:lnTo>
                  <a:lnTo>
                    <a:pt x="192" y="128"/>
                  </a:lnTo>
                  <a:lnTo>
                    <a:pt x="211" y="123"/>
                  </a:lnTo>
                  <a:lnTo>
                    <a:pt x="62" y="142"/>
                  </a:lnTo>
                  <a:close/>
                </a:path>
              </a:pathLst>
            </a:custGeom>
            <a:solidFill>
              <a:srgbClr val="F5DC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22">
              <a:extLst>
                <a:ext uri="{FF2B5EF4-FFF2-40B4-BE49-F238E27FC236}">
                  <a16:creationId xmlns:a16="http://schemas.microsoft.com/office/drawing/2014/main" id="{D68ECFF2-584D-0E97-CA57-37E3ABFF71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3" y="2818"/>
              <a:ext cx="355" cy="454"/>
            </a:xfrm>
            <a:custGeom>
              <a:avLst/>
              <a:gdLst>
                <a:gd name="T0" fmla="*/ 62 w 355"/>
                <a:gd name="T1" fmla="*/ 142 h 454"/>
                <a:gd name="T2" fmla="*/ 50 w 355"/>
                <a:gd name="T3" fmla="*/ 144 h 454"/>
                <a:gd name="T4" fmla="*/ 40 w 355"/>
                <a:gd name="T5" fmla="*/ 148 h 454"/>
                <a:gd name="T6" fmla="*/ 24 w 355"/>
                <a:gd name="T7" fmla="*/ 164 h 454"/>
                <a:gd name="T8" fmla="*/ 14 w 355"/>
                <a:gd name="T9" fmla="*/ 187 h 454"/>
                <a:gd name="T10" fmla="*/ 7 w 355"/>
                <a:gd name="T11" fmla="*/ 210 h 454"/>
                <a:gd name="T12" fmla="*/ 6 w 355"/>
                <a:gd name="T13" fmla="*/ 229 h 454"/>
                <a:gd name="T14" fmla="*/ 4 w 355"/>
                <a:gd name="T15" fmla="*/ 266 h 454"/>
                <a:gd name="T16" fmla="*/ 7 w 355"/>
                <a:gd name="T17" fmla="*/ 303 h 454"/>
                <a:gd name="T18" fmla="*/ 15 w 355"/>
                <a:gd name="T19" fmla="*/ 340 h 454"/>
                <a:gd name="T20" fmla="*/ 55 w 355"/>
                <a:gd name="T21" fmla="*/ 370 h 454"/>
                <a:gd name="T22" fmla="*/ 64 w 355"/>
                <a:gd name="T23" fmla="*/ 385 h 454"/>
                <a:gd name="T24" fmla="*/ 84 w 355"/>
                <a:gd name="T25" fmla="*/ 412 h 454"/>
                <a:gd name="T26" fmla="*/ 97 w 355"/>
                <a:gd name="T27" fmla="*/ 423 h 454"/>
                <a:gd name="T28" fmla="*/ 106 w 355"/>
                <a:gd name="T29" fmla="*/ 430 h 454"/>
                <a:gd name="T30" fmla="*/ 127 w 355"/>
                <a:gd name="T31" fmla="*/ 439 h 454"/>
                <a:gd name="T32" fmla="*/ 161 w 355"/>
                <a:gd name="T33" fmla="*/ 447 h 454"/>
                <a:gd name="T34" fmla="*/ 185 w 355"/>
                <a:gd name="T35" fmla="*/ 451 h 454"/>
                <a:gd name="T36" fmla="*/ 224 w 355"/>
                <a:gd name="T37" fmla="*/ 454 h 454"/>
                <a:gd name="T38" fmla="*/ 250 w 355"/>
                <a:gd name="T39" fmla="*/ 453 h 454"/>
                <a:gd name="T40" fmla="*/ 275 w 355"/>
                <a:gd name="T41" fmla="*/ 448 h 454"/>
                <a:gd name="T42" fmla="*/ 286 w 355"/>
                <a:gd name="T43" fmla="*/ 444 h 454"/>
                <a:gd name="T44" fmla="*/ 312 w 355"/>
                <a:gd name="T45" fmla="*/ 432 h 454"/>
                <a:gd name="T46" fmla="*/ 321 w 355"/>
                <a:gd name="T47" fmla="*/ 432 h 454"/>
                <a:gd name="T48" fmla="*/ 337 w 355"/>
                <a:gd name="T49" fmla="*/ 419 h 454"/>
                <a:gd name="T50" fmla="*/ 348 w 355"/>
                <a:gd name="T51" fmla="*/ 298 h 454"/>
                <a:gd name="T52" fmla="*/ 350 w 355"/>
                <a:gd name="T53" fmla="*/ 263 h 454"/>
                <a:gd name="T54" fmla="*/ 349 w 355"/>
                <a:gd name="T55" fmla="*/ 226 h 454"/>
                <a:gd name="T56" fmla="*/ 347 w 355"/>
                <a:gd name="T57" fmla="*/ 196 h 454"/>
                <a:gd name="T58" fmla="*/ 341 w 355"/>
                <a:gd name="T59" fmla="*/ 150 h 454"/>
                <a:gd name="T60" fmla="*/ 341 w 355"/>
                <a:gd name="T61" fmla="*/ 120 h 454"/>
                <a:gd name="T62" fmla="*/ 344 w 355"/>
                <a:gd name="T63" fmla="*/ 105 h 454"/>
                <a:gd name="T64" fmla="*/ 353 w 355"/>
                <a:gd name="T65" fmla="*/ 64 h 454"/>
                <a:gd name="T66" fmla="*/ 355 w 355"/>
                <a:gd name="T67" fmla="*/ 44 h 454"/>
                <a:gd name="T68" fmla="*/ 354 w 355"/>
                <a:gd name="T69" fmla="*/ 25 h 454"/>
                <a:gd name="T70" fmla="*/ 340 w 355"/>
                <a:gd name="T71" fmla="*/ 26 h 454"/>
                <a:gd name="T72" fmla="*/ 263 w 355"/>
                <a:gd name="T73" fmla="*/ 13 h 454"/>
                <a:gd name="T74" fmla="*/ 185 w 355"/>
                <a:gd name="T75" fmla="*/ 3 h 454"/>
                <a:gd name="T76" fmla="*/ 147 w 355"/>
                <a:gd name="T77" fmla="*/ 0 h 454"/>
                <a:gd name="T78" fmla="*/ 109 w 355"/>
                <a:gd name="T79" fmla="*/ 0 h 454"/>
                <a:gd name="T80" fmla="*/ 72 w 355"/>
                <a:gd name="T81" fmla="*/ 3 h 454"/>
                <a:gd name="T82" fmla="*/ 36 w 355"/>
                <a:gd name="T83" fmla="*/ 14 h 454"/>
                <a:gd name="T84" fmla="*/ 26 w 355"/>
                <a:gd name="T85" fmla="*/ 19 h 454"/>
                <a:gd name="T86" fmla="*/ 11 w 355"/>
                <a:gd name="T87" fmla="*/ 29 h 454"/>
                <a:gd name="T88" fmla="*/ 4 w 355"/>
                <a:gd name="T89" fmla="*/ 38 h 454"/>
                <a:gd name="T90" fmla="*/ 2 w 355"/>
                <a:gd name="T91" fmla="*/ 44 h 454"/>
                <a:gd name="T92" fmla="*/ 0 w 355"/>
                <a:gd name="T93" fmla="*/ 55 h 454"/>
                <a:gd name="T94" fmla="*/ 1 w 355"/>
                <a:gd name="T95" fmla="*/ 68 h 454"/>
                <a:gd name="T96" fmla="*/ 5 w 355"/>
                <a:gd name="T97" fmla="*/ 79 h 454"/>
                <a:gd name="T98" fmla="*/ 12 w 355"/>
                <a:gd name="T99" fmla="*/ 89 h 454"/>
                <a:gd name="T100" fmla="*/ 20 w 355"/>
                <a:gd name="T101" fmla="*/ 97 h 454"/>
                <a:gd name="T102" fmla="*/ 41 w 355"/>
                <a:gd name="T103" fmla="*/ 110 h 454"/>
                <a:gd name="T104" fmla="*/ 53 w 355"/>
                <a:gd name="T105" fmla="*/ 115 h 454"/>
                <a:gd name="T106" fmla="*/ 91 w 355"/>
                <a:gd name="T107" fmla="*/ 127 h 454"/>
                <a:gd name="T108" fmla="*/ 131 w 355"/>
                <a:gd name="T109" fmla="*/ 132 h 454"/>
                <a:gd name="T110" fmla="*/ 172 w 355"/>
                <a:gd name="T111" fmla="*/ 131 h 454"/>
                <a:gd name="T112" fmla="*/ 211 w 355"/>
                <a:gd name="T113" fmla="*/ 123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55" h="454">
                  <a:moveTo>
                    <a:pt x="62" y="142"/>
                  </a:moveTo>
                  <a:lnTo>
                    <a:pt x="62" y="142"/>
                  </a:lnTo>
                  <a:lnTo>
                    <a:pt x="56" y="142"/>
                  </a:lnTo>
                  <a:lnTo>
                    <a:pt x="50" y="144"/>
                  </a:lnTo>
                  <a:lnTo>
                    <a:pt x="46" y="146"/>
                  </a:lnTo>
                  <a:lnTo>
                    <a:pt x="40" y="148"/>
                  </a:lnTo>
                  <a:lnTo>
                    <a:pt x="32" y="155"/>
                  </a:lnTo>
                  <a:lnTo>
                    <a:pt x="24" y="164"/>
                  </a:lnTo>
                  <a:lnTo>
                    <a:pt x="19" y="175"/>
                  </a:lnTo>
                  <a:lnTo>
                    <a:pt x="14" y="187"/>
                  </a:lnTo>
                  <a:lnTo>
                    <a:pt x="11" y="198"/>
                  </a:lnTo>
                  <a:lnTo>
                    <a:pt x="7" y="210"/>
                  </a:lnTo>
                  <a:lnTo>
                    <a:pt x="7" y="210"/>
                  </a:lnTo>
                  <a:lnTo>
                    <a:pt x="6" y="229"/>
                  </a:lnTo>
                  <a:lnTo>
                    <a:pt x="4" y="248"/>
                  </a:lnTo>
                  <a:lnTo>
                    <a:pt x="4" y="266"/>
                  </a:lnTo>
                  <a:lnTo>
                    <a:pt x="5" y="284"/>
                  </a:lnTo>
                  <a:lnTo>
                    <a:pt x="7" y="303"/>
                  </a:lnTo>
                  <a:lnTo>
                    <a:pt x="11" y="321"/>
                  </a:lnTo>
                  <a:lnTo>
                    <a:pt x="15" y="340"/>
                  </a:lnTo>
                  <a:lnTo>
                    <a:pt x="20" y="357"/>
                  </a:lnTo>
                  <a:lnTo>
                    <a:pt x="55" y="370"/>
                  </a:lnTo>
                  <a:lnTo>
                    <a:pt x="55" y="370"/>
                  </a:lnTo>
                  <a:lnTo>
                    <a:pt x="64" y="385"/>
                  </a:lnTo>
                  <a:lnTo>
                    <a:pt x="73" y="400"/>
                  </a:lnTo>
                  <a:lnTo>
                    <a:pt x="84" y="412"/>
                  </a:lnTo>
                  <a:lnTo>
                    <a:pt x="90" y="418"/>
                  </a:lnTo>
                  <a:lnTo>
                    <a:pt x="97" y="423"/>
                  </a:lnTo>
                  <a:lnTo>
                    <a:pt x="97" y="423"/>
                  </a:lnTo>
                  <a:lnTo>
                    <a:pt x="106" y="430"/>
                  </a:lnTo>
                  <a:lnTo>
                    <a:pt x="116" y="435"/>
                  </a:lnTo>
                  <a:lnTo>
                    <a:pt x="127" y="439"/>
                  </a:lnTo>
                  <a:lnTo>
                    <a:pt x="139" y="443"/>
                  </a:lnTo>
                  <a:lnTo>
                    <a:pt x="161" y="447"/>
                  </a:lnTo>
                  <a:lnTo>
                    <a:pt x="185" y="451"/>
                  </a:lnTo>
                  <a:lnTo>
                    <a:pt x="185" y="451"/>
                  </a:lnTo>
                  <a:lnTo>
                    <a:pt x="211" y="453"/>
                  </a:lnTo>
                  <a:lnTo>
                    <a:pt x="224" y="454"/>
                  </a:lnTo>
                  <a:lnTo>
                    <a:pt x="237" y="454"/>
                  </a:lnTo>
                  <a:lnTo>
                    <a:pt x="250" y="453"/>
                  </a:lnTo>
                  <a:lnTo>
                    <a:pt x="262" y="452"/>
                  </a:lnTo>
                  <a:lnTo>
                    <a:pt x="275" y="448"/>
                  </a:lnTo>
                  <a:lnTo>
                    <a:pt x="286" y="444"/>
                  </a:lnTo>
                  <a:lnTo>
                    <a:pt x="286" y="444"/>
                  </a:lnTo>
                  <a:lnTo>
                    <a:pt x="303" y="435"/>
                  </a:lnTo>
                  <a:lnTo>
                    <a:pt x="312" y="432"/>
                  </a:lnTo>
                  <a:lnTo>
                    <a:pt x="316" y="431"/>
                  </a:lnTo>
                  <a:lnTo>
                    <a:pt x="321" y="432"/>
                  </a:lnTo>
                  <a:lnTo>
                    <a:pt x="337" y="419"/>
                  </a:lnTo>
                  <a:lnTo>
                    <a:pt x="337" y="419"/>
                  </a:lnTo>
                  <a:lnTo>
                    <a:pt x="344" y="359"/>
                  </a:lnTo>
                  <a:lnTo>
                    <a:pt x="348" y="298"/>
                  </a:lnTo>
                  <a:lnTo>
                    <a:pt x="348" y="298"/>
                  </a:lnTo>
                  <a:lnTo>
                    <a:pt x="350" y="263"/>
                  </a:lnTo>
                  <a:lnTo>
                    <a:pt x="350" y="244"/>
                  </a:lnTo>
                  <a:lnTo>
                    <a:pt x="349" y="226"/>
                  </a:lnTo>
                  <a:lnTo>
                    <a:pt x="349" y="226"/>
                  </a:lnTo>
                  <a:lnTo>
                    <a:pt x="347" y="196"/>
                  </a:lnTo>
                  <a:lnTo>
                    <a:pt x="344" y="165"/>
                  </a:lnTo>
                  <a:lnTo>
                    <a:pt x="341" y="150"/>
                  </a:lnTo>
                  <a:lnTo>
                    <a:pt x="341" y="135"/>
                  </a:lnTo>
                  <a:lnTo>
                    <a:pt x="341" y="120"/>
                  </a:lnTo>
                  <a:lnTo>
                    <a:pt x="344" y="105"/>
                  </a:lnTo>
                  <a:lnTo>
                    <a:pt x="344" y="105"/>
                  </a:lnTo>
                  <a:lnTo>
                    <a:pt x="347" y="85"/>
                  </a:lnTo>
                  <a:lnTo>
                    <a:pt x="353" y="64"/>
                  </a:lnTo>
                  <a:lnTo>
                    <a:pt x="354" y="54"/>
                  </a:lnTo>
                  <a:lnTo>
                    <a:pt x="355" y="44"/>
                  </a:lnTo>
                  <a:lnTo>
                    <a:pt x="355" y="34"/>
                  </a:lnTo>
                  <a:lnTo>
                    <a:pt x="354" y="25"/>
                  </a:lnTo>
                  <a:lnTo>
                    <a:pt x="340" y="26"/>
                  </a:lnTo>
                  <a:lnTo>
                    <a:pt x="340" y="26"/>
                  </a:lnTo>
                  <a:lnTo>
                    <a:pt x="302" y="19"/>
                  </a:lnTo>
                  <a:lnTo>
                    <a:pt x="263" y="13"/>
                  </a:lnTo>
                  <a:lnTo>
                    <a:pt x="224" y="8"/>
                  </a:lnTo>
                  <a:lnTo>
                    <a:pt x="185" y="3"/>
                  </a:lnTo>
                  <a:lnTo>
                    <a:pt x="185" y="3"/>
                  </a:lnTo>
                  <a:lnTo>
                    <a:pt x="147" y="0"/>
                  </a:lnTo>
                  <a:lnTo>
                    <a:pt x="129" y="0"/>
                  </a:lnTo>
                  <a:lnTo>
                    <a:pt x="109" y="0"/>
                  </a:lnTo>
                  <a:lnTo>
                    <a:pt x="90" y="1"/>
                  </a:lnTo>
                  <a:lnTo>
                    <a:pt x="72" y="3"/>
                  </a:lnTo>
                  <a:lnTo>
                    <a:pt x="54" y="8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26" y="19"/>
                  </a:lnTo>
                  <a:lnTo>
                    <a:pt x="15" y="26"/>
                  </a:lnTo>
                  <a:lnTo>
                    <a:pt x="11" y="29"/>
                  </a:lnTo>
                  <a:lnTo>
                    <a:pt x="7" y="34"/>
                  </a:lnTo>
                  <a:lnTo>
                    <a:pt x="4" y="38"/>
                  </a:lnTo>
                  <a:lnTo>
                    <a:pt x="2" y="44"/>
                  </a:lnTo>
                  <a:lnTo>
                    <a:pt x="2" y="44"/>
                  </a:lnTo>
                  <a:lnTo>
                    <a:pt x="0" y="50"/>
                  </a:lnTo>
                  <a:lnTo>
                    <a:pt x="0" y="55"/>
                  </a:lnTo>
                  <a:lnTo>
                    <a:pt x="0" y="61"/>
                  </a:lnTo>
                  <a:lnTo>
                    <a:pt x="1" y="68"/>
                  </a:lnTo>
                  <a:lnTo>
                    <a:pt x="2" y="73"/>
                  </a:lnTo>
                  <a:lnTo>
                    <a:pt x="5" y="79"/>
                  </a:lnTo>
                  <a:lnTo>
                    <a:pt x="7" y="84"/>
                  </a:lnTo>
                  <a:lnTo>
                    <a:pt x="12" y="89"/>
                  </a:lnTo>
                  <a:lnTo>
                    <a:pt x="12" y="89"/>
                  </a:lnTo>
                  <a:lnTo>
                    <a:pt x="20" y="97"/>
                  </a:lnTo>
                  <a:lnTo>
                    <a:pt x="30" y="104"/>
                  </a:lnTo>
                  <a:lnTo>
                    <a:pt x="41" y="110"/>
                  </a:lnTo>
                  <a:lnTo>
                    <a:pt x="53" y="115"/>
                  </a:lnTo>
                  <a:lnTo>
                    <a:pt x="53" y="115"/>
                  </a:lnTo>
                  <a:lnTo>
                    <a:pt x="71" y="121"/>
                  </a:lnTo>
                  <a:lnTo>
                    <a:pt x="91" y="127"/>
                  </a:lnTo>
                  <a:lnTo>
                    <a:pt x="110" y="130"/>
                  </a:lnTo>
                  <a:lnTo>
                    <a:pt x="131" y="132"/>
                  </a:lnTo>
                  <a:lnTo>
                    <a:pt x="151" y="132"/>
                  </a:lnTo>
                  <a:lnTo>
                    <a:pt x="172" y="131"/>
                  </a:lnTo>
                  <a:lnTo>
                    <a:pt x="192" y="128"/>
                  </a:lnTo>
                  <a:lnTo>
                    <a:pt x="211" y="12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23">
              <a:extLst>
                <a:ext uri="{FF2B5EF4-FFF2-40B4-BE49-F238E27FC236}">
                  <a16:creationId xmlns:a16="http://schemas.microsoft.com/office/drawing/2014/main" id="{A3C6913A-C0EC-537E-3DCD-CDE28309E1F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8" y="11"/>
              <a:ext cx="1560" cy="1376"/>
            </a:xfrm>
            <a:custGeom>
              <a:avLst/>
              <a:gdLst>
                <a:gd name="T0" fmla="*/ 6 w 1560"/>
                <a:gd name="T1" fmla="*/ 928 h 1376"/>
                <a:gd name="T2" fmla="*/ 34 w 1560"/>
                <a:gd name="T3" fmla="*/ 822 h 1376"/>
                <a:gd name="T4" fmla="*/ 79 w 1560"/>
                <a:gd name="T5" fmla="*/ 722 h 1376"/>
                <a:gd name="T6" fmla="*/ 140 w 1560"/>
                <a:gd name="T7" fmla="*/ 629 h 1376"/>
                <a:gd name="T8" fmla="*/ 182 w 1560"/>
                <a:gd name="T9" fmla="*/ 583 h 1376"/>
                <a:gd name="T10" fmla="*/ 209 w 1560"/>
                <a:gd name="T11" fmla="*/ 572 h 1376"/>
                <a:gd name="T12" fmla="*/ 231 w 1560"/>
                <a:gd name="T13" fmla="*/ 574 h 1376"/>
                <a:gd name="T14" fmla="*/ 271 w 1560"/>
                <a:gd name="T15" fmla="*/ 592 h 1376"/>
                <a:gd name="T16" fmla="*/ 338 w 1560"/>
                <a:gd name="T17" fmla="*/ 592 h 1376"/>
                <a:gd name="T18" fmla="*/ 461 w 1560"/>
                <a:gd name="T19" fmla="*/ 604 h 1376"/>
                <a:gd name="T20" fmla="*/ 578 w 1560"/>
                <a:gd name="T21" fmla="*/ 635 h 1376"/>
                <a:gd name="T22" fmla="*/ 691 w 1560"/>
                <a:gd name="T23" fmla="*/ 682 h 1376"/>
                <a:gd name="T24" fmla="*/ 789 w 1560"/>
                <a:gd name="T25" fmla="*/ 741 h 1376"/>
                <a:gd name="T26" fmla="*/ 940 w 1560"/>
                <a:gd name="T27" fmla="*/ 869 h 1376"/>
                <a:gd name="T28" fmla="*/ 1061 w 1560"/>
                <a:gd name="T29" fmla="*/ 1025 h 1376"/>
                <a:gd name="T30" fmla="*/ 1152 w 1560"/>
                <a:gd name="T31" fmla="*/ 1200 h 1376"/>
                <a:gd name="T32" fmla="*/ 1200 w 1560"/>
                <a:gd name="T33" fmla="*/ 1344 h 1376"/>
                <a:gd name="T34" fmla="*/ 1214 w 1560"/>
                <a:gd name="T35" fmla="*/ 1362 h 1376"/>
                <a:gd name="T36" fmla="*/ 1232 w 1560"/>
                <a:gd name="T37" fmla="*/ 1376 h 1376"/>
                <a:gd name="T38" fmla="*/ 1279 w 1560"/>
                <a:gd name="T39" fmla="*/ 1315 h 1376"/>
                <a:gd name="T40" fmla="*/ 1244 w 1560"/>
                <a:gd name="T41" fmla="*/ 1353 h 1376"/>
                <a:gd name="T42" fmla="*/ 1231 w 1560"/>
                <a:gd name="T43" fmla="*/ 1375 h 1376"/>
                <a:gd name="T44" fmla="*/ 1272 w 1560"/>
                <a:gd name="T45" fmla="*/ 1325 h 1376"/>
                <a:gd name="T46" fmla="*/ 1342 w 1560"/>
                <a:gd name="T47" fmla="*/ 1213 h 1376"/>
                <a:gd name="T48" fmla="*/ 1392 w 1560"/>
                <a:gd name="T49" fmla="*/ 1091 h 1376"/>
                <a:gd name="T50" fmla="*/ 1417 w 1560"/>
                <a:gd name="T51" fmla="*/ 963 h 1376"/>
                <a:gd name="T52" fmla="*/ 1415 w 1560"/>
                <a:gd name="T53" fmla="*/ 861 h 1376"/>
                <a:gd name="T54" fmla="*/ 1436 w 1560"/>
                <a:gd name="T55" fmla="*/ 691 h 1376"/>
                <a:gd name="T56" fmla="*/ 1488 w 1560"/>
                <a:gd name="T57" fmla="*/ 627 h 1376"/>
                <a:gd name="T58" fmla="*/ 1537 w 1560"/>
                <a:gd name="T59" fmla="*/ 526 h 1376"/>
                <a:gd name="T60" fmla="*/ 1559 w 1560"/>
                <a:gd name="T61" fmla="*/ 417 h 1376"/>
                <a:gd name="T62" fmla="*/ 1554 w 1560"/>
                <a:gd name="T63" fmla="*/ 306 h 1376"/>
                <a:gd name="T64" fmla="*/ 1530 w 1560"/>
                <a:gd name="T65" fmla="*/ 218 h 1376"/>
                <a:gd name="T66" fmla="*/ 1516 w 1560"/>
                <a:gd name="T67" fmla="*/ 156 h 1376"/>
                <a:gd name="T68" fmla="*/ 1508 w 1560"/>
                <a:gd name="T69" fmla="*/ 93 h 1376"/>
                <a:gd name="T70" fmla="*/ 1490 w 1560"/>
                <a:gd name="T71" fmla="*/ 63 h 1376"/>
                <a:gd name="T72" fmla="*/ 1452 w 1560"/>
                <a:gd name="T73" fmla="*/ 33 h 1376"/>
                <a:gd name="T74" fmla="*/ 1394 w 1560"/>
                <a:gd name="T75" fmla="*/ 11 h 1376"/>
                <a:gd name="T76" fmla="*/ 1293 w 1560"/>
                <a:gd name="T77" fmla="*/ 0 h 1376"/>
                <a:gd name="T78" fmla="*/ 1137 w 1560"/>
                <a:gd name="T79" fmla="*/ 9 h 1376"/>
                <a:gd name="T80" fmla="*/ 879 w 1560"/>
                <a:gd name="T81" fmla="*/ 57 h 1376"/>
                <a:gd name="T82" fmla="*/ 665 w 1560"/>
                <a:gd name="T83" fmla="*/ 101 h 1376"/>
                <a:gd name="T84" fmla="*/ 647 w 1560"/>
                <a:gd name="T85" fmla="*/ 89 h 1376"/>
                <a:gd name="T86" fmla="*/ 559 w 1560"/>
                <a:gd name="T87" fmla="*/ 103 h 1376"/>
                <a:gd name="T88" fmla="*/ 506 w 1560"/>
                <a:gd name="T89" fmla="*/ 118 h 1376"/>
                <a:gd name="T90" fmla="*/ 419 w 1560"/>
                <a:gd name="T91" fmla="*/ 154 h 1376"/>
                <a:gd name="T92" fmla="*/ 329 w 1560"/>
                <a:gd name="T93" fmla="*/ 208 h 1376"/>
                <a:gd name="T94" fmla="*/ 231 w 1560"/>
                <a:gd name="T95" fmla="*/ 294 h 1376"/>
                <a:gd name="T96" fmla="*/ 168 w 1560"/>
                <a:gd name="T97" fmla="*/ 370 h 1376"/>
                <a:gd name="T98" fmla="*/ 91 w 1560"/>
                <a:gd name="T99" fmla="*/ 499 h 1376"/>
                <a:gd name="T100" fmla="*/ 39 w 1560"/>
                <a:gd name="T101" fmla="*/ 634 h 1376"/>
                <a:gd name="T102" fmla="*/ 9 w 1560"/>
                <a:gd name="T103" fmla="*/ 773 h 1376"/>
                <a:gd name="T104" fmla="*/ 2 w 1560"/>
                <a:gd name="T105" fmla="*/ 917 h 1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60" h="1376">
                  <a:moveTo>
                    <a:pt x="0" y="983"/>
                  </a:moveTo>
                  <a:lnTo>
                    <a:pt x="0" y="983"/>
                  </a:lnTo>
                  <a:lnTo>
                    <a:pt x="2" y="955"/>
                  </a:lnTo>
                  <a:lnTo>
                    <a:pt x="6" y="928"/>
                  </a:lnTo>
                  <a:lnTo>
                    <a:pt x="11" y="901"/>
                  </a:lnTo>
                  <a:lnTo>
                    <a:pt x="17" y="875"/>
                  </a:lnTo>
                  <a:lnTo>
                    <a:pt x="25" y="848"/>
                  </a:lnTo>
                  <a:lnTo>
                    <a:pt x="34" y="822"/>
                  </a:lnTo>
                  <a:lnTo>
                    <a:pt x="43" y="797"/>
                  </a:lnTo>
                  <a:lnTo>
                    <a:pt x="54" y="771"/>
                  </a:lnTo>
                  <a:lnTo>
                    <a:pt x="67" y="746"/>
                  </a:lnTo>
                  <a:lnTo>
                    <a:pt x="79" y="722"/>
                  </a:lnTo>
                  <a:lnTo>
                    <a:pt x="93" y="698"/>
                  </a:lnTo>
                  <a:lnTo>
                    <a:pt x="109" y="674"/>
                  </a:lnTo>
                  <a:lnTo>
                    <a:pt x="125" y="652"/>
                  </a:lnTo>
                  <a:lnTo>
                    <a:pt x="140" y="629"/>
                  </a:lnTo>
                  <a:lnTo>
                    <a:pt x="159" y="608"/>
                  </a:lnTo>
                  <a:lnTo>
                    <a:pt x="177" y="587"/>
                  </a:lnTo>
                  <a:lnTo>
                    <a:pt x="177" y="587"/>
                  </a:lnTo>
                  <a:lnTo>
                    <a:pt x="182" y="583"/>
                  </a:lnTo>
                  <a:lnTo>
                    <a:pt x="188" y="579"/>
                  </a:lnTo>
                  <a:lnTo>
                    <a:pt x="195" y="576"/>
                  </a:lnTo>
                  <a:lnTo>
                    <a:pt x="203" y="574"/>
                  </a:lnTo>
                  <a:lnTo>
                    <a:pt x="209" y="572"/>
                  </a:lnTo>
                  <a:lnTo>
                    <a:pt x="216" y="572"/>
                  </a:lnTo>
                  <a:lnTo>
                    <a:pt x="224" y="572"/>
                  </a:lnTo>
                  <a:lnTo>
                    <a:pt x="231" y="574"/>
                  </a:lnTo>
                  <a:lnTo>
                    <a:pt x="231" y="574"/>
                  </a:lnTo>
                  <a:lnTo>
                    <a:pt x="242" y="580"/>
                  </a:lnTo>
                  <a:lnTo>
                    <a:pt x="254" y="586"/>
                  </a:lnTo>
                  <a:lnTo>
                    <a:pt x="265" y="591"/>
                  </a:lnTo>
                  <a:lnTo>
                    <a:pt x="271" y="592"/>
                  </a:lnTo>
                  <a:lnTo>
                    <a:pt x="276" y="592"/>
                  </a:lnTo>
                  <a:lnTo>
                    <a:pt x="276" y="592"/>
                  </a:lnTo>
                  <a:lnTo>
                    <a:pt x="308" y="592"/>
                  </a:lnTo>
                  <a:lnTo>
                    <a:pt x="338" y="592"/>
                  </a:lnTo>
                  <a:lnTo>
                    <a:pt x="369" y="594"/>
                  </a:lnTo>
                  <a:lnTo>
                    <a:pt x="400" y="596"/>
                  </a:lnTo>
                  <a:lnTo>
                    <a:pt x="430" y="600"/>
                  </a:lnTo>
                  <a:lnTo>
                    <a:pt x="461" y="604"/>
                  </a:lnTo>
                  <a:lnTo>
                    <a:pt x="490" y="610"/>
                  </a:lnTo>
                  <a:lnTo>
                    <a:pt x="521" y="618"/>
                  </a:lnTo>
                  <a:lnTo>
                    <a:pt x="549" y="626"/>
                  </a:lnTo>
                  <a:lnTo>
                    <a:pt x="578" y="635"/>
                  </a:lnTo>
                  <a:lnTo>
                    <a:pt x="608" y="645"/>
                  </a:lnTo>
                  <a:lnTo>
                    <a:pt x="636" y="656"/>
                  </a:lnTo>
                  <a:lnTo>
                    <a:pt x="664" y="669"/>
                  </a:lnTo>
                  <a:lnTo>
                    <a:pt x="691" y="682"/>
                  </a:lnTo>
                  <a:lnTo>
                    <a:pt x="720" y="698"/>
                  </a:lnTo>
                  <a:lnTo>
                    <a:pt x="747" y="714"/>
                  </a:lnTo>
                  <a:lnTo>
                    <a:pt x="747" y="714"/>
                  </a:lnTo>
                  <a:lnTo>
                    <a:pt x="789" y="741"/>
                  </a:lnTo>
                  <a:lnTo>
                    <a:pt x="830" y="771"/>
                  </a:lnTo>
                  <a:lnTo>
                    <a:pt x="869" y="801"/>
                  </a:lnTo>
                  <a:lnTo>
                    <a:pt x="905" y="835"/>
                  </a:lnTo>
                  <a:lnTo>
                    <a:pt x="940" y="869"/>
                  </a:lnTo>
                  <a:lnTo>
                    <a:pt x="973" y="906"/>
                  </a:lnTo>
                  <a:lnTo>
                    <a:pt x="1005" y="944"/>
                  </a:lnTo>
                  <a:lnTo>
                    <a:pt x="1034" y="984"/>
                  </a:lnTo>
                  <a:lnTo>
                    <a:pt x="1061" y="1025"/>
                  </a:lnTo>
                  <a:lnTo>
                    <a:pt x="1088" y="1066"/>
                  </a:lnTo>
                  <a:lnTo>
                    <a:pt x="1111" y="1110"/>
                  </a:lnTo>
                  <a:lnTo>
                    <a:pt x="1133" y="1155"/>
                  </a:lnTo>
                  <a:lnTo>
                    <a:pt x="1152" y="1200"/>
                  </a:lnTo>
                  <a:lnTo>
                    <a:pt x="1170" y="1248"/>
                  </a:lnTo>
                  <a:lnTo>
                    <a:pt x="1186" y="1295"/>
                  </a:lnTo>
                  <a:lnTo>
                    <a:pt x="1200" y="1344"/>
                  </a:lnTo>
                  <a:lnTo>
                    <a:pt x="1200" y="1344"/>
                  </a:lnTo>
                  <a:lnTo>
                    <a:pt x="1202" y="1350"/>
                  </a:lnTo>
                  <a:lnTo>
                    <a:pt x="1205" y="1354"/>
                  </a:lnTo>
                  <a:lnTo>
                    <a:pt x="1210" y="1359"/>
                  </a:lnTo>
                  <a:lnTo>
                    <a:pt x="1214" y="1362"/>
                  </a:lnTo>
                  <a:lnTo>
                    <a:pt x="1223" y="1368"/>
                  </a:lnTo>
                  <a:lnTo>
                    <a:pt x="1228" y="1371"/>
                  </a:lnTo>
                  <a:lnTo>
                    <a:pt x="1232" y="1376"/>
                  </a:lnTo>
                  <a:lnTo>
                    <a:pt x="1232" y="1376"/>
                  </a:lnTo>
                  <a:lnTo>
                    <a:pt x="1264" y="1337"/>
                  </a:lnTo>
                  <a:lnTo>
                    <a:pt x="1278" y="1319"/>
                  </a:lnTo>
                  <a:lnTo>
                    <a:pt x="1280" y="1316"/>
                  </a:lnTo>
                  <a:lnTo>
                    <a:pt x="1279" y="1315"/>
                  </a:lnTo>
                  <a:lnTo>
                    <a:pt x="1279" y="1316"/>
                  </a:lnTo>
                  <a:lnTo>
                    <a:pt x="1270" y="1323"/>
                  </a:lnTo>
                  <a:lnTo>
                    <a:pt x="1257" y="1337"/>
                  </a:lnTo>
                  <a:lnTo>
                    <a:pt x="1244" y="1353"/>
                  </a:lnTo>
                  <a:lnTo>
                    <a:pt x="1238" y="1361"/>
                  </a:lnTo>
                  <a:lnTo>
                    <a:pt x="1233" y="1368"/>
                  </a:lnTo>
                  <a:lnTo>
                    <a:pt x="1231" y="1372"/>
                  </a:lnTo>
                  <a:lnTo>
                    <a:pt x="1231" y="1375"/>
                  </a:lnTo>
                  <a:lnTo>
                    <a:pt x="1232" y="1376"/>
                  </a:lnTo>
                  <a:lnTo>
                    <a:pt x="1232" y="1376"/>
                  </a:lnTo>
                  <a:lnTo>
                    <a:pt x="1253" y="1351"/>
                  </a:lnTo>
                  <a:lnTo>
                    <a:pt x="1272" y="1325"/>
                  </a:lnTo>
                  <a:lnTo>
                    <a:pt x="1291" y="1298"/>
                  </a:lnTo>
                  <a:lnTo>
                    <a:pt x="1309" y="1270"/>
                  </a:lnTo>
                  <a:lnTo>
                    <a:pt x="1326" y="1242"/>
                  </a:lnTo>
                  <a:lnTo>
                    <a:pt x="1342" y="1213"/>
                  </a:lnTo>
                  <a:lnTo>
                    <a:pt x="1357" y="1183"/>
                  </a:lnTo>
                  <a:lnTo>
                    <a:pt x="1370" y="1154"/>
                  </a:lnTo>
                  <a:lnTo>
                    <a:pt x="1382" y="1123"/>
                  </a:lnTo>
                  <a:lnTo>
                    <a:pt x="1392" y="1091"/>
                  </a:lnTo>
                  <a:lnTo>
                    <a:pt x="1401" y="1060"/>
                  </a:lnTo>
                  <a:lnTo>
                    <a:pt x="1408" y="1028"/>
                  </a:lnTo>
                  <a:lnTo>
                    <a:pt x="1413" y="996"/>
                  </a:lnTo>
                  <a:lnTo>
                    <a:pt x="1417" y="963"/>
                  </a:lnTo>
                  <a:lnTo>
                    <a:pt x="1418" y="930"/>
                  </a:lnTo>
                  <a:lnTo>
                    <a:pt x="1418" y="898"/>
                  </a:lnTo>
                  <a:lnTo>
                    <a:pt x="1418" y="898"/>
                  </a:lnTo>
                  <a:lnTo>
                    <a:pt x="1415" y="861"/>
                  </a:lnTo>
                  <a:lnTo>
                    <a:pt x="1409" y="826"/>
                  </a:lnTo>
                  <a:lnTo>
                    <a:pt x="1402" y="791"/>
                  </a:lnTo>
                  <a:lnTo>
                    <a:pt x="1392" y="756"/>
                  </a:lnTo>
                  <a:lnTo>
                    <a:pt x="1436" y="691"/>
                  </a:lnTo>
                  <a:lnTo>
                    <a:pt x="1436" y="691"/>
                  </a:lnTo>
                  <a:lnTo>
                    <a:pt x="1454" y="671"/>
                  </a:lnTo>
                  <a:lnTo>
                    <a:pt x="1472" y="650"/>
                  </a:lnTo>
                  <a:lnTo>
                    <a:pt x="1488" y="627"/>
                  </a:lnTo>
                  <a:lnTo>
                    <a:pt x="1503" y="603"/>
                  </a:lnTo>
                  <a:lnTo>
                    <a:pt x="1515" y="578"/>
                  </a:lnTo>
                  <a:lnTo>
                    <a:pt x="1527" y="552"/>
                  </a:lnTo>
                  <a:lnTo>
                    <a:pt x="1537" y="526"/>
                  </a:lnTo>
                  <a:lnTo>
                    <a:pt x="1545" y="500"/>
                  </a:lnTo>
                  <a:lnTo>
                    <a:pt x="1551" y="473"/>
                  </a:lnTo>
                  <a:lnTo>
                    <a:pt x="1556" y="446"/>
                  </a:lnTo>
                  <a:lnTo>
                    <a:pt x="1559" y="417"/>
                  </a:lnTo>
                  <a:lnTo>
                    <a:pt x="1560" y="390"/>
                  </a:lnTo>
                  <a:lnTo>
                    <a:pt x="1559" y="362"/>
                  </a:lnTo>
                  <a:lnTo>
                    <a:pt x="1557" y="335"/>
                  </a:lnTo>
                  <a:lnTo>
                    <a:pt x="1554" y="306"/>
                  </a:lnTo>
                  <a:lnTo>
                    <a:pt x="1548" y="279"/>
                  </a:lnTo>
                  <a:lnTo>
                    <a:pt x="1548" y="279"/>
                  </a:lnTo>
                  <a:lnTo>
                    <a:pt x="1539" y="248"/>
                  </a:lnTo>
                  <a:lnTo>
                    <a:pt x="1530" y="218"/>
                  </a:lnTo>
                  <a:lnTo>
                    <a:pt x="1521" y="187"/>
                  </a:lnTo>
                  <a:lnTo>
                    <a:pt x="1519" y="171"/>
                  </a:lnTo>
                  <a:lnTo>
                    <a:pt x="1516" y="156"/>
                  </a:lnTo>
                  <a:lnTo>
                    <a:pt x="1516" y="156"/>
                  </a:lnTo>
                  <a:lnTo>
                    <a:pt x="1514" y="124"/>
                  </a:lnTo>
                  <a:lnTo>
                    <a:pt x="1512" y="109"/>
                  </a:lnTo>
                  <a:lnTo>
                    <a:pt x="1508" y="93"/>
                  </a:lnTo>
                  <a:lnTo>
                    <a:pt x="1508" y="93"/>
                  </a:lnTo>
                  <a:lnTo>
                    <a:pt x="1505" y="85"/>
                  </a:lnTo>
                  <a:lnTo>
                    <a:pt x="1500" y="77"/>
                  </a:lnTo>
                  <a:lnTo>
                    <a:pt x="1496" y="69"/>
                  </a:lnTo>
                  <a:lnTo>
                    <a:pt x="1490" y="63"/>
                  </a:lnTo>
                  <a:lnTo>
                    <a:pt x="1477" y="50"/>
                  </a:lnTo>
                  <a:lnTo>
                    <a:pt x="1462" y="39"/>
                  </a:lnTo>
                  <a:lnTo>
                    <a:pt x="1462" y="39"/>
                  </a:lnTo>
                  <a:lnTo>
                    <a:pt x="1452" y="33"/>
                  </a:lnTo>
                  <a:lnTo>
                    <a:pt x="1441" y="26"/>
                  </a:lnTo>
                  <a:lnTo>
                    <a:pt x="1429" y="22"/>
                  </a:lnTo>
                  <a:lnTo>
                    <a:pt x="1418" y="17"/>
                  </a:lnTo>
                  <a:lnTo>
                    <a:pt x="1394" y="11"/>
                  </a:lnTo>
                  <a:lnTo>
                    <a:pt x="1369" y="6"/>
                  </a:lnTo>
                  <a:lnTo>
                    <a:pt x="1344" y="3"/>
                  </a:lnTo>
                  <a:lnTo>
                    <a:pt x="1319" y="1"/>
                  </a:lnTo>
                  <a:lnTo>
                    <a:pt x="1293" y="0"/>
                  </a:lnTo>
                  <a:lnTo>
                    <a:pt x="1269" y="0"/>
                  </a:lnTo>
                  <a:lnTo>
                    <a:pt x="1269" y="0"/>
                  </a:lnTo>
                  <a:lnTo>
                    <a:pt x="1203" y="4"/>
                  </a:lnTo>
                  <a:lnTo>
                    <a:pt x="1137" y="9"/>
                  </a:lnTo>
                  <a:lnTo>
                    <a:pt x="1072" y="17"/>
                  </a:lnTo>
                  <a:lnTo>
                    <a:pt x="1007" y="29"/>
                  </a:lnTo>
                  <a:lnTo>
                    <a:pt x="943" y="42"/>
                  </a:lnTo>
                  <a:lnTo>
                    <a:pt x="879" y="57"/>
                  </a:lnTo>
                  <a:lnTo>
                    <a:pt x="816" y="75"/>
                  </a:lnTo>
                  <a:lnTo>
                    <a:pt x="754" y="97"/>
                  </a:lnTo>
                  <a:lnTo>
                    <a:pt x="665" y="101"/>
                  </a:lnTo>
                  <a:lnTo>
                    <a:pt x="665" y="101"/>
                  </a:lnTo>
                  <a:lnTo>
                    <a:pt x="658" y="93"/>
                  </a:lnTo>
                  <a:lnTo>
                    <a:pt x="653" y="90"/>
                  </a:lnTo>
                  <a:lnTo>
                    <a:pt x="651" y="89"/>
                  </a:lnTo>
                  <a:lnTo>
                    <a:pt x="647" y="89"/>
                  </a:lnTo>
                  <a:lnTo>
                    <a:pt x="647" y="89"/>
                  </a:lnTo>
                  <a:lnTo>
                    <a:pt x="618" y="94"/>
                  </a:lnTo>
                  <a:lnTo>
                    <a:pt x="589" y="99"/>
                  </a:lnTo>
                  <a:lnTo>
                    <a:pt x="559" y="103"/>
                  </a:lnTo>
                  <a:lnTo>
                    <a:pt x="544" y="107"/>
                  </a:lnTo>
                  <a:lnTo>
                    <a:pt x="530" y="111"/>
                  </a:lnTo>
                  <a:lnTo>
                    <a:pt x="530" y="111"/>
                  </a:lnTo>
                  <a:lnTo>
                    <a:pt x="506" y="118"/>
                  </a:lnTo>
                  <a:lnTo>
                    <a:pt x="483" y="126"/>
                  </a:lnTo>
                  <a:lnTo>
                    <a:pt x="462" y="135"/>
                  </a:lnTo>
                  <a:lnTo>
                    <a:pt x="440" y="145"/>
                  </a:lnTo>
                  <a:lnTo>
                    <a:pt x="419" y="154"/>
                  </a:lnTo>
                  <a:lnTo>
                    <a:pt x="398" y="166"/>
                  </a:lnTo>
                  <a:lnTo>
                    <a:pt x="358" y="188"/>
                  </a:lnTo>
                  <a:lnTo>
                    <a:pt x="358" y="188"/>
                  </a:lnTo>
                  <a:lnTo>
                    <a:pt x="329" y="208"/>
                  </a:lnTo>
                  <a:lnTo>
                    <a:pt x="303" y="228"/>
                  </a:lnTo>
                  <a:lnTo>
                    <a:pt x="278" y="248"/>
                  </a:lnTo>
                  <a:lnTo>
                    <a:pt x="255" y="271"/>
                  </a:lnTo>
                  <a:lnTo>
                    <a:pt x="231" y="294"/>
                  </a:lnTo>
                  <a:lnTo>
                    <a:pt x="209" y="318"/>
                  </a:lnTo>
                  <a:lnTo>
                    <a:pt x="188" y="344"/>
                  </a:lnTo>
                  <a:lnTo>
                    <a:pt x="168" y="370"/>
                  </a:lnTo>
                  <a:lnTo>
                    <a:pt x="168" y="370"/>
                  </a:lnTo>
                  <a:lnTo>
                    <a:pt x="146" y="401"/>
                  </a:lnTo>
                  <a:lnTo>
                    <a:pt x="127" y="433"/>
                  </a:lnTo>
                  <a:lnTo>
                    <a:pt x="108" y="466"/>
                  </a:lnTo>
                  <a:lnTo>
                    <a:pt x="91" y="499"/>
                  </a:lnTo>
                  <a:lnTo>
                    <a:pt x="76" y="532"/>
                  </a:lnTo>
                  <a:lnTo>
                    <a:pt x="62" y="566"/>
                  </a:lnTo>
                  <a:lnTo>
                    <a:pt x="50" y="600"/>
                  </a:lnTo>
                  <a:lnTo>
                    <a:pt x="39" y="634"/>
                  </a:lnTo>
                  <a:lnTo>
                    <a:pt x="28" y="668"/>
                  </a:lnTo>
                  <a:lnTo>
                    <a:pt x="21" y="703"/>
                  </a:lnTo>
                  <a:lnTo>
                    <a:pt x="14" y="738"/>
                  </a:lnTo>
                  <a:lnTo>
                    <a:pt x="9" y="773"/>
                  </a:lnTo>
                  <a:lnTo>
                    <a:pt x="6" y="809"/>
                  </a:lnTo>
                  <a:lnTo>
                    <a:pt x="4" y="844"/>
                  </a:lnTo>
                  <a:lnTo>
                    <a:pt x="2" y="881"/>
                  </a:lnTo>
                  <a:lnTo>
                    <a:pt x="2" y="917"/>
                  </a:lnTo>
                  <a:lnTo>
                    <a:pt x="0" y="983"/>
                  </a:lnTo>
                  <a:close/>
                </a:path>
              </a:pathLst>
            </a:custGeom>
            <a:solidFill>
              <a:srgbClr val="E97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24">
              <a:extLst>
                <a:ext uri="{FF2B5EF4-FFF2-40B4-BE49-F238E27FC236}">
                  <a16:creationId xmlns:a16="http://schemas.microsoft.com/office/drawing/2014/main" id="{5A9CAE7B-6B3E-7938-1BBE-42E3BBDBDCC4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8" y="11"/>
              <a:ext cx="1560" cy="1376"/>
            </a:xfrm>
            <a:custGeom>
              <a:avLst/>
              <a:gdLst>
                <a:gd name="T0" fmla="*/ 6 w 1560"/>
                <a:gd name="T1" fmla="*/ 928 h 1376"/>
                <a:gd name="T2" fmla="*/ 34 w 1560"/>
                <a:gd name="T3" fmla="*/ 822 h 1376"/>
                <a:gd name="T4" fmla="*/ 79 w 1560"/>
                <a:gd name="T5" fmla="*/ 722 h 1376"/>
                <a:gd name="T6" fmla="*/ 140 w 1560"/>
                <a:gd name="T7" fmla="*/ 629 h 1376"/>
                <a:gd name="T8" fmla="*/ 182 w 1560"/>
                <a:gd name="T9" fmla="*/ 583 h 1376"/>
                <a:gd name="T10" fmla="*/ 209 w 1560"/>
                <a:gd name="T11" fmla="*/ 572 h 1376"/>
                <a:gd name="T12" fmla="*/ 231 w 1560"/>
                <a:gd name="T13" fmla="*/ 574 h 1376"/>
                <a:gd name="T14" fmla="*/ 271 w 1560"/>
                <a:gd name="T15" fmla="*/ 592 h 1376"/>
                <a:gd name="T16" fmla="*/ 338 w 1560"/>
                <a:gd name="T17" fmla="*/ 592 h 1376"/>
                <a:gd name="T18" fmla="*/ 461 w 1560"/>
                <a:gd name="T19" fmla="*/ 604 h 1376"/>
                <a:gd name="T20" fmla="*/ 578 w 1560"/>
                <a:gd name="T21" fmla="*/ 635 h 1376"/>
                <a:gd name="T22" fmla="*/ 691 w 1560"/>
                <a:gd name="T23" fmla="*/ 682 h 1376"/>
                <a:gd name="T24" fmla="*/ 789 w 1560"/>
                <a:gd name="T25" fmla="*/ 741 h 1376"/>
                <a:gd name="T26" fmla="*/ 940 w 1560"/>
                <a:gd name="T27" fmla="*/ 869 h 1376"/>
                <a:gd name="T28" fmla="*/ 1061 w 1560"/>
                <a:gd name="T29" fmla="*/ 1025 h 1376"/>
                <a:gd name="T30" fmla="*/ 1152 w 1560"/>
                <a:gd name="T31" fmla="*/ 1200 h 1376"/>
                <a:gd name="T32" fmla="*/ 1200 w 1560"/>
                <a:gd name="T33" fmla="*/ 1344 h 1376"/>
                <a:gd name="T34" fmla="*/ 1214 w 1560"/>
                <a:gd name="T35" fmla="*/ 1362 h 1376"/>
                <a:gd name="T36" fmla="*/ 1232 w 1560"/>
                <a:gd name="T37" fmla="*/ 1376 h 1376"/>
                <a:gd name="T38" fmla="*/ 1279 w 1560"/>
                <a:gd name="T39" fmla="*/ 1315 h 1376"/>
                <a:gd name="T40" fmla="*/ 1244 w 1560"/>
                <a:gd name="T41" fmla="*/ 1353 h 1376"/>
                <a:gd name="T42" fmla="*/ 1231 w 1560"/>
                <a:gd name="T43" fmla="*/ 1375 h 1376"/>
                <a:gd name="T44" fmla="*/ 1272 w 1560"/>
                <a:gd name="T45" fmla="*/ 1325 h 1376"/>
                <a:gd name="T46" fmla="*/ 1342 w 1560"/>
                <a:gd name="T47" fmla="*/ 1213 h 1376"/>
                <a:gd name="T48" fmla="*/ 1392 w 1560"/>
                <a:gd name="T49" fmla="*/ 1091 h 1376"/>
                <a:gd name="T50" fmla="*/ 1417 w 1560"/>
                <a:gd name="T51" fmla="*/ 963 h 1376"/>
                <a:gd name="T52" fmla="*/ 1415 w 1560"/>
                <a:gd name="T53" fmla="*/ 861 h 1376"/>
                <a:gd name="T54" fmla="*/ 1436 w 1560"/>
                <a:gd name="T55" fmla="*/ 691 h 1376"/>
                <a:gd name="T56" fmla="*/ 1488 w 1560"/>
                <a:gd name="T57" fmla="*/ 627 h 1376"/>
                <a:gd name="T58" fmla="*/ 1537 w 1560"/>
                <a:gd name="T59" fmla="*/ 526 h 1376"/>
                <a:gd name="T60" fmla="*/ 1559 w 1560"/>
                <a:gd name="T61" fmla="*/ 417 h 1376"/>
                <a:gd name="T62" fmla="*/ 1554 w 1560"/>
                <a:gd name="T63" fmla="*/ 306 h 1376"/>
                <a:gd name="T64" fmla="*/ 1530 w 1560"/>
                <a:gd name="T65" fmla="*/ 218 h 1376"/>
                <a:gd name="T66" fmla="*/ 1516 w 1560"/>
                <a:gd name="T67" fmla="*/ 156 h 1376"/>
                <a:gd name="T68" fmla="*/ 1508 w 1560"/>
                <a:gd name="T69" fmla="*/ 93 h 1376"/>
                <a:gd name="T70" fmla="*/ 1490 w 1560"/>
                <a:gd name="T71" fmla="*/ 63 h 1376"/>
                <a:gd name="T72" fmla="*/ 1452 w 1560"/>
                <a:gd name="T73" fmla="*/ 33 h 1376"/>
                <a:gd name="T74" fmla="*/ 1394 w 1560"/>
                <a:gd name="T75" fmla="*/ 11 h 1376"/>
                <a:gd name="T76" fmla="*/ 1293 w 1560"/>
                <a:gd name="T77" fmla="*/ 0 h 1376"/>
                <a:gd name="T78" fmla="*/ 1137 w 1560"/>
                <a:gd name="T79" fmla="*/ 9 h 1376"/>
                <a:gd name="T80" fmla="*/ 879 w 1560"/>
                <a:gd name="T81" fmla="*/ 57 h 1376"/>
                <a:gd name="T82" fmla="*/ 665 w 1560"/>
                <a:gd name="T83" fmla="*/ 101 h 1376"/>
                <a:gd name="T84" fmla="*/ 647 w 1560"/>
                <a:gd name="T85" fmla="*/ 89 h 1376"/>
                <a:gd name="T86" fmla="*/ 559 w 1560"/>
                <a:gd name="T87" fmla="*/ 103 h 1376"/>
                <a:gd name="T88" fmla="*/ 506 w 1560"/>
                <a:gd name="T89" fmla="*/ 118 h 1376"/>
                <a:gd name="T90" fmla="*/ 419 w 1560"/>
                <a:gd name="T91" fmla="*/ 154 h 1376"/>
                <a:gd name="T92" fmla="*/ 329 w 1560"/>
                <a:gd name="T93" fmla="*/ 208 h 1376"/>
                <a:gd name="T94" fmla="*/ 231 w 1560"/>
                <a:gd name="T95" fmla="*/ 294 h 1376"/>
                <a:gd name="T96" fmla="*/ 168 w 1560"/>
                <a:gd name="T97" fmla="*/ 370 h 1376"/>
                <a:gd name="T98" fmla="*/ 91 w 1560"/>
                <a:gd name="T99" fmla="*/ 499 h 1376"/>
                <a:gd name="T100" fmla="*/ 39 w 1560"/>
                <a:gd name="T101" fmla="*/ 634 h 1376"/>
                <a:gd name="T102" fmla="*/ 9 w 1560"/>
                <a:gd name="T103" fmla="*/ 773 h 1376"/>
                <a:gd name="T104" fmla="*/ 2 w 1560"/>
                <a:gd name="T105" fmla="*/ 917 h 1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60" h="1376">
                  <a:moveTo>
                    <a:pt x="0" y="983"/>
                  </a:moveTo>
                  <a:lnTo>
                    <a:pt x="0" y="983"/>
                  </a:lnTo>
                  <a:lnTo>
                    <a:pt x="2" y="955"/>
                  </a:lnTo>
                  <a:lnTo>
                    <a:pt x="6" y="928"/>
                  </a:lnTo>
                  <a:lnTo>
                    <a:pt x="11" y="901"/>
                  </a:lnTo>
                  <a:lnTo>
                    <a:pt x="17" y="875"/>
                  </a:lnTo>
                  <a:lnTo>
                    <a:pt x="25" y="848"/>
                  </a:lnTo>
                  <a:lnTo>
                    <a:pt x="34" y="822"/>
                  </a:lnTo>
                  <a:lnTo>
                    <a:pt x="43" y="797"/>
                  </a:lnTo>
                  <a:lnTo>
                    <a:pt x="54" y="771"/>
                  </a:lnTo>
                  <a:lnTo>
                    <a:pt x="67" y="746"/>
                  </a:lnTo>
                  <a:lnTo>
                    <a:pt x="79" y="722"/>
                  </a:lnTo>
                  <a:lnTo>
                    <a:pt x="93" y="698"/>
                  </a:lnTo>
                  <a:lnTo>
                    <a:pt x="109" y="674"/>
                  </a:lnTo>
                  <a:lnTo>
                    <a:pt x="125" y="652"/>
                  </a:lnTo>
                  <a:lnTo>
                    <a:pt x="140" y="629"/>
                  </a:lnTo>
                  <a:lnTo>
                    <a:pt x="159" y="608"/>
                  </a:lnTo>
                  <a:lnTo>
                    <a:pt x="177" y="587"/>
                  </a:lnTo>
                  <a:lnTo>
                    <a:pt x="177" y="587"/>
                  </a:lnTo>
                  <a:lnTo>
                    <a:pt x="182" y="583"/>
                  </a:lnTo>
                  <a:lnTo>
                    <a:pt x="188" y="579"/>
                  </a:lnTo>
                  <a:lnTo>
                    <a:pt x="195" y="576"/>
                  </a:lnTo>
                  <a:lnTo>
                    <a:pt x="203" y="574"/>
                  </a:lnTo>
                  <a:lnTo>
                    <a:pt x="209" y="572"/>
                  </a:lnTo>
                  <a:lnTo>
                    <a:pt x="216" y="572"/>
                  </a:lnTo>
                  <a:lnTo>
                    <a:pt x="224" y="572"/>
                  </a:lnTo>
                  <a:lnTo>
                    <a:pt x="231" y="574"/>
                  </a:lnTo>
                  <a:lnTo>
                    <a:pt x="231" y="574"/>
                  </a:lnTo>
                  <a:lnTo>
                    <a:pt x="242" y="580"/>
                  </a:lnTo>
                  <a:lnTo>
                    <a:pt x="254" y="586"/>
                  </a:lnTo>
                  <a:lnTo>
                    <a:pt x="265" y="591"/>
                  </a:lnTo>
                  <a:lnTo>
                    <a:pt x="271" y="592"/>
                  </a:lnTo>
                  <a:lnTo>
                    <a:pt x="276" y="592"/>
                  </a:lnTo>
                  <a:lnTo>
                    <a:pt x="276" y="592"/>
                  </a:lnTo>
                  <a:lnTo>
                    <a:pt x="308" y="592"/>
                  </a:lnTo>
                  <a:lnTo>
                    <a:pt x="338" y="592"/>
                  </a:lnTo>
                  <a:lnTo>
                    <a:pt x="369" y="594"/>
                  </a:lnTo>
                  <a:lnTo>
                    <a:pt x="400" y="596"/>
                  </a:lnTo>
                  <a:lnTo>
                    <a:pt x="430" y="600"/>
                  </a:lnTo>
                  <a:lnTo>
                    <a:pt x="461" y="604"/>
                  </a:lnTo>
                  <a:lnTo>
                    <a:pt x="490" y="610"/>
                  </a:lnTo>
                  <a:lnTo>
                    <a:pt x="521" y="618"/>
                  </a:lnTo>
                  <a:lnTo>
                    <a:pt x="549" y="626"/>
                  </a:lnTo>
                  <a:lnTo>
                    <a:pt x="578" y="635"/>
                  </a:lnTo>
                  <a:lnTo>
                    <a:pt x="608" y="645"/>
                  </a:lnTo>
                  <a:lnTo>
                    <a:pt x="636" y="656"/>
                  </a:lnTo>
                  <a:lnTo>
                    <a:pt x="664" y="669"/>
                  </a:lnTo>
                  <a:lnTo>
                    <a:pt x="691" y="682"/>
                  </a:lnTo>
                  <a:lnTo>
                    <a:pt x="720" y="698"/>
                  </a:lnTo>
                  <a:lnTo>
                    <a:pt x="747" y="714"/>
                  </a:lnTo>
                  <a:lnTo>
                    <a:pt x="747" y="714"/>
                  </a:lnTo>
                  <a:lnTo>
                    <a:pt x="789" y="741"/>
                  </a:lnTo>
                  <a:lnTo>
                    <a:pt x="830" y="771"/>
                  </a:lnTo>
                  <a:lnTo>
                    <a:pt x="869" y="801"/>
                  </a:lnTo>
                  <a:lnTo>
                    <a:pt x="905" y="835"/>
                  </a:lnTo>
                  <a:lnTo>
                    <a:pt x="940" y="869"/>
                  </a:lnTo>
                  <a:lnTo>
                    <a:pt x="973" y="906"/>
                  </a:lnTo>
                  <a:lnTo>
                    <a:pt x="1005" y="944"/>
                  </a:lnTo>
                  <a:lnTo>
                    <a:pt x="1034" y="984"/>
                  </a:lnTo>
                  <a:lnTo>
                    <a:pt x="1061" y="1025"/>
                  </a:lnTo>
                  <a:lnTo>
                    <a:pt x="1088" y="1066"/>
                  </a:lnTo>
                  <a:lnTo>
                    <a:pt x="1111" y="1110"/>
                  </a:lnTo>
                  <a:lnTo>
                    <a:pt x="1133" y="1155"/>
                  </a:lnTo>
                  <a:lnTo>
                    <a:pt x="1152" y="1200"/>
                  </a:lnTo>
                  <a:lnTo>
                    <a:pt x="1170" y="1248"/>
                  </a:lnTo>
                  <a:lnTo>
                    <a:pt x="1186" y="1295"/>
                  </a:lnTo>
                  <a:lnTo>
                    <a:pt x="1200" y="1344"/>
                  </a:lnTo>
                  <a:lnTo>
                    <a:pt x="1200" y="1344"/>
                  </a:lnTo>
                  <a:lnTo>
                    <a:pt x="1202" y="1350"/>
                  </a:lnTo>
                  <a:lnTo>
                    <a:pt x="1205" y="1354"/>
                  </a:lnTo>
                  <a:lnTo>
                    <a:pt x="1210" y="1359"/>
                  </a:lnTo>
                  <a:lnTo>
                    <a:pt x="1214" y="1362"/>
                  </a:lnTo>
                  <a:lnTo>
                    <a:pt x="1223" y="1368"/>
                  </a:lnTo>
                  <a:lnTo>
                    <a:pt x="1228" y="1371"/>
                  </a:lnTo>
                  <a:lnTo>
                    <a:pt x="1232" y="1376"/>
                  </a:lnTo>
                  <a:lnTo>
                    <a:pt x="1232" y="1376"/>
                  </a:lnTo>
                  <a:lnTo>
                    <a:pt x="1264" y="1337"/>
                  </a:lnTo>
                  <a:lnTo>
                    <a:pt x="1278" y="1319"/>
                  </a:lnTo>
                  <a:lnTo>
                    <a:pt x="1280" y="1316"/>
                  </a:lnTo>
                  <a:lnTo>
                    <a:pt x="1279" y="1315"/>
                  </a:lnTo>
                  <a:lnTo>
                    <a:pt x="1279" y="1316"/>
                  </a:lnTo>
                  <a:lnTo>
                    <a:pt x="1270" y="1323"/>
                  </a:lnTo>
                  <a:lnTo>
                    <a:pt x="1257" y="1337"/>
                  </a:lnTo>
                  <a:lnTo>
                    <a:pt x="1244" y="1353"/>
                  </a:lnTo>
                  <a:lnTo>
                    <a:pt x="1238" y="1361"/>
                  </a:lnTo>
                  <a:lnTo>
                    <a:pt x="1233" y="1368"/>
                  </a:lnTo>
                  <a:lnTo>
                    <a:pt x="1231" y="1372"/>
                  </a:lnTo>
                  <a:lnTo>
                    <a:pt x="1231" y="1375"/>
                  </a:lnTo>
                  <a:lnTo>
                    <a:pt x="1232" y="1376"/>
                  </a:lnTo>
                  <a:lnTo>
                    <a:pt x="1232" y="1376"/>
                  </a:lnTo>
                  <a:lnTo>
                    <a:pt x="1253" y="1351"/>
                  </a:lnTo>
                  <a:lnTo>
                    <a:pt x="1272" y="1325"/>
                  </a:lnTo>
                  <a:lnTo>
                    <a:pt x="1291" y="1298"/>
                  </a:lnTo>
                  <a:lnTo>
                    <a:pt x="1309" y="1270"/>
                  </a:lnTo>
                  <a:lnTo>
                    <a:pt x="1326" y="1242"/>
                  </a:lnTo>
                  <a:lnTo>
                    <a:pt x="1342" y="1213"/>
                  </a:lnTo>
                  <a:lnTo>
                    <a:pt x="1357" y="1183"/>
                  </a:lnTo>
                  <a:lnTo>
                    <a:pt x="1370" y="1154"/>
                  </a:lnTo>
                  <a:lnTo>
                    <a:pt x="1382" y="1123"/>
                  </a:lnTo>
                  <a:lnTo>
                    <a:pt x="1392" y="1091"/>
                  </a:lnTo>
                  <a:lnTo>
                    <a:pt x="1401" y="1060"/>
                  </a:lnTo>
                  <a:lnTo>
                    <a:pt x="1408" y="1028"/>
                  </a:lnTo>
                  <a:lnTo>
                    <a:pt x="1413" y="996"/>
                  </a:lnTo>
                  <a:lnTo>
                    <a:pt x="1417" y="963"/>
                  </a:lnTo>
                  <a:lnTo>
                    <a:pt x="1418" y="930"/>
                  </a:lnTo>
                  <a:lnTo>
                    <a:pt x="1418" y="898"/>
                  </a:lnTo>
                  <a:lnTo>
                    <a:pt x="1418" y="898"/>
                  </a:lnTo>
                  <a:lnTo>
                    <a:pt x="1415" y="861"/>
                  </a:lnTo>
                  <a:lnTo>
                    <a:pt x="1409" y="826"/>
                  </a:lnTo>
                  <a:lnTo>
                    <a:pt x="1402" y="791"/>
                  </a:lnTo>
                  <a:lnTo>
                    <a:pt x="1392" y="756"/>
                  </a:lnTo>
                  <a:lnTo>
                    <a:pt x="1436" y="691"/>
                  </a:lnTo>
                  <a:lnTo>
                    <a:pt x="1436" y="691"/>
                  </a:lnTo>
                  <a:lnTo>
                    <a:pt x="1454" y="671"/>
                  </a:lnTo>
                  <a:lnTo>
                    <a:pt x="1472" y="650"/>
                  </a:lnTo>
                  <a:lnTo>
                    <a:pt x="1488" y="627"/>
                  </a:lnTo>
                  <a:lnTo>
                    <a:pt x="1503" y="603"/>
                  </a:lnTo>
                  <a:lnTo>
                    <a:pt x="1515" y="578"/>
                  </a:lnTo>
                  <a:lnTo>
                    <a:pt x="1527" y="552"/>
                  </a:lnTo>
                  <a:lnTo>
                    <a:pt x="1537" y="526"/>
                  </a:lnTo>
                  <a:lnTo>
                    <a:pt x="1545" y="500"/>
                  </a:lnTo>
                  <a:lnTo>
                    <a:pt x="1551" y="473"/>
                  </a:lnTo>
                  <a:lnTo>
                    <a:pt x="1556" y="446"/>
                  </a:lnTo>
                  <a:lnTo>
                    <a:pt x="1559" y="417"/>
                  </a:lnTo>
                  <a:lnTo>
                    <a:pt x="1560" y="390"/>
                  </a:lnTo>
                  <a:lnTo>
                    <a:pt x="1559" y="362"/>
                  </a:lnTo>
                  <a:lnTo>
                    <a:pt x="1557" y="335"/>
                  </a:lnTo>
                  <a:lnTo>
                    <a:pt x="1554" y="306"/>
                  </a:lnTo>
                  <a:lnTo>
                    <a:pt x="1548" y="279"/>
                  </a:lnTo>
                  <a:lnTo>
                    <a:pt x="1548" y="279"/>
                  </a:lnTo>
                  <a:lnTo>
                    <a:pt x="1539" y="248"/>
                  </a:lnTo>
                  <a:lnTo>
                    <a:pt x="1530" y="218"/>
                  </a:lnTo>
                  <a:lnTo>
                    <a:pt x="1521" y="187"/>
                  </a:lnTo>
                  <a:lnTo>
                    <a:pt x="1519" y="171"/>
                  </a:lnTo>
                  <a:lnTo>
                    <a:pt x="1516" y="156"/>
                  </a:lnTo>
                  <a:lnTo>
                    <a:pt x="1516" y="156"/>
                  </a:lnTo>
                  <a:lnTo>
                    <a:pt x="1514" y="124"/>
                  </a:lnTo>
                  <a:lnTo>
                    <a:pt x="1512" y="109"/>
                  </a:lnTo>
                  <a:lnTo>
                    <a:pt x="1508" y="93"/>
                  </a:lnTo>
                  <a:lnTo>
                    <a:pt x="1508" y="93"/>
                  </a:lnTo>
                  <a:lnTo>
                    <a:pt x="1505" y="85"/>
                  </a:lnTo>
                  <a:lnTo>
                    <a:pt x="1500" y="77"/>
                  </a:lnTo>
                  <a:lnTo>
                    <a:pt x="1496" y="69"/>
                  </a:lnTo>
                  <a:lnTo>
                    <a:pt x="1490" y="63"/>
                  </a:lnTo>
                  <a:lnTo>
                    <a:pt x="1477" y="50"/>
                  </a:lnTo>
                  <a:lnTo>
                    <a:pt x="1462" y="39"/>
                  </a:lnTo>
                  <a:lnTo>
                    <a:pt x="1462" y="39"/>
                  </a:lnTo>
                  <a:lnTo>
                    <a:pt x="1452" y="33"/>
                  </a:lnTo>
                  <a:lnTo>
                    <a:pt x="1441" y="26"/>
                  </a:lnTo>
                  <a:lnTo>
                    <a:pt x="1429" y="22"/>
                  </a:lnTo>
                  <a:lnTo>
                    <a:pt x="1418" y="17"/>
                  </a:lnTo>
                  <a:lnTo>
                    <a:pt x="1394" y="11"/>
                  </a:lnTo>
                  <a:lnTo>
                    <a:pt x="1369" y="6"/>
                  </a:lnTo>
                  <a:lnTo>
                    <a:pt x="1344" y="3"/>
                  </a:lnTo>
                  <a:lnTo>
                    <a:pt x="1319" y="1"/>
                  </a:lnTo>
                  <a:lnTo>
                    <a:pt x="1293" y="0"/>
                  </a:lnTo>
                  <a:lnTo>
                    <a:pt x="1269" y="0"/>
                  </a:lnTo>
                  <a:lnTo>
                    <a:pt x="1269" y="0"/>
                  </a:lnTo>
                  <a:lnTo>
                    <a:pt x="1203" y="4"/>
                  </a:lnTo>
                  <a:lnTo>
                    <a:pt x="1137" y="9"/>
                  </a:lnTo>
                  <a:lnTo>
                    <a:pt x="1072" y="17"/>
                  </a:lnTo>
                  <a:lnTo>
                    <a:pt x="1007" y="29"/>
                  </a:lnTo>
                  <a:lnTo>
                    <a:pt x="943" y="42"/>
                  </a:lnTo>
                  <a:lnTo>
                    <a:pt x="879" y="57"/>
                  </a:lnTo>
                  <a:lnTo>
                    <a:pt x="816" y="75"/>
                  </a:lnTo>
                  <a:lnTo>
                    <a:pt x="754" y="97"/>
                  </a:lnTo>
                  <a:lnTo>
                    <a:pt x="665" y="101"/>
                  </a:lnTo>
                  <a:lnTo>
                    <a:pt x="665" y="101"/>
                  </a:lnTo>
                  <a:lnTo>
                    <a:pt x="658" y="93"/>
                  </a:lnTo>
                  <a:lnTo>
                    <a:pt x="653" y="90"/>
                  </a:lnTo>
                  <a:lnTo>
                    <a:pt x="651" y="89"/>
                  </a:lnTo>
                  <a:lnTo>
                    <a:pt x="647" y="89"/>
                  </a:lnTo>
                  <a:lnTo>
                    <a:pt x="647" y="89"/>
                  </a:lnTo>
                  <a:lnTo>
                    <a:pt x="618" y="94"/>
                  </a:lnTo>
                  <a:lnTo>
                    <a:pt x="589" y="99"/>
                  </a:lnTo>
                  <a:lnTo>
                    <a:pt x="559" y="103"/>
                  </a:lnTo>
                  <a:lnTo>
                    <a:pt x="544" y="107"/>
                  </a:lnTo>
                  <a:lnTo>
                    <a:pt x="530" y="111"/>
                  </a:lnTo>
                  <a:lnTo>
                    <a:pt x="530" y="111"/>
                  </a:lnTo>
                  <a:lnTo>
                    <a:pt x="506" y="118"/>
                  </a:lnTo>
                  <a:lnTo>
                    <a:pt x="483" y="126"/>
                  </a:lnTo>
                  <a:lnTo>
                    <a:pt x="462" y="135"/>
                  </a:lnTo>
                  <a:lnTo>
                    <a:pt x="440" y="145"/>
                  </a:lnTo>
                  <a:lnTo>
                    <a:pt x="419" y="154"/>
                  </a:lnTo>
                  <a:lnTo>
                    <a:pt x="398" y="166"/>
                  </a:lnTo>
                  <a:lnTo>
                    <a:pt x="358" y="188"/>
                  </a:lnTo>
                  <a:lnTo>
                    <a:pt x="358" y="188"/>
                  </a:lnTo>
                  <a:lnTo>
                    <a:pt x="329" y="208"/>
                  </a:lnTo>
                  <a:lnTo>
                    <a:pt x="303" y="228"/>
                  </a:lnTo>
                  <a:lnTo>
                    <a:pt x="278" y="248"/>
                  </a:lnTo>
                  <a:lnTo>
                    <a:pt x="255" y="271"/>
                  </a:lnTo>
                  <a:lnTo>
                    <a:pt x="231" y="294"/>
                  </a:lnTo>
                  <a:lnTo>
                    <a:pt x="209" y="318"/>
                  </a:lnTo>
                  <a:lnTo>
                    <a:pt x="188" y="344"/>
                  </a:lnTo>
                  <a:lnTo>
                    <a:pt x="168" y="370"/>
                  </a:lnTo>
                  <a:lnTo>
                    <a:pt x="168" y="370"/>
                  </a:lnTo>
                  <a:lnTo>
                    <a:pt x="146" y="401"/>
                  </a:lnTo>
                  <a:lnTo>
                    <a:pt x="127" y="433"/>
                  </a:lnTo>
                  <a:lnTo>
                    <a:pt x="108" y="466"/>
                  </a:lnTo>
                  <a:lnTo>
                    <a:pt x="91" y="499"/>
                  </a:lnTo>
                  <a:lnTo>
                    <a:pt x="76" y="532"/>
                  </a:lnTo>
                  <a:lnTo>
                    <a:pt x="62" y="566"/>
                  </a:lnTo>
                  <a:lnTo>
                    <a:pt x="50" y="600"/>
                  </a:lnTo>
                  <a:lnTo>
                    <a:pt x="39" y="634"/>
                  </a:lnTo>
                  <a:lnTo>
                    <a:pt x="28" y="668"/>
                  </a:lnTo>
                  <a:lnTo>
                    <a:pt x="21" y="703"/>
                  </a:lnTo>
                  <a:lnTo>
                    <a:pt x="14" y="738"/>
                  </a:lnTo>
                  <a:lnTo>
                    <a:pt x="9" y="773"/>
                  </a:lnTo>
                  <a:lnTo>
                    <a:pt x="6" y="809"/>
                  </a:lnTo>
                  <a:lnTo>
                    <a:pt x="4" y="844"/>
                  </a:lnTo>
                  <a:lnTo>
                    <a:pt x="2" y="881"/>
                  </a:lnTo>
                  <a:lnTo>
                    <a:pt x="2" y="91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25">
              <a:extLst>
                <a:ext uri="{FF2B5EF4-FFF2-40B4-BE49-F238E27FC236}">
                  <a16:creationId xmlns:a16="http://schemas.microsoft.com/office/drawing/2014/main" id="{004922F1-2AC1-3817-F630-FA4629626CB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1" y="574"/>
              <a:ext cx="228" cy="417"/>
            </a:xfrm>
            <a:custGeom>
              <a:avLst/>
              <a:gdLst>
                <a:gd name="T0" fmla="*/ 228 w 228"/>
                <a:gd name="T1" fmla="*/ 7 h 417"/>
                <a:gd name="T2" fmla="*/ 220 w 228"/>
                <a:gd name="T3" fmla="*/ 3 h 417"/>
                <a:gd name="T4" fmla="*/ 212 w 228"/>
                <a:gd name="T5" fmla="*/ 0 h 417"/>
                <a:gd name="T6" fmla="*/ 203 w 228"/>
                <a:gd name="T7" fmla="*/ 2 h 417"/>
                <a:gd name="T8" fmla="*/ 195 w 228"/>
                <a:gd name="T9" fmla="*/ 4 h 417"/>
                <a:gd name="T10" fmla="*/ 179 w 228"/>
                <a:gd name="T11" fmla="*/ 12 h 417"/>
                <a:gd name="T12" fmla="*/ 166 w 228"/>
                <a:gd name="T13" fmla="*/ 25 h 417"/>
                <a:gd name="T14" fmla="*/ 146 w 228"/>
                <a:gd name="T15" fmla="*/ 46 h 417"/>
                <a:gd name="T16" fmla="*/ 134 w 228"/>
                <a:gd name="T17" fmla="*/ 62 h 417"/>
                <a:gd name="T18" fmla="*/ 104 w 228"/>
                <a:gd name="T19" fmla="*/ 102 h 417"/>
                <a:gd name="T20" fmla="*/ 91 w 228"/>
                <a:gd name="T21" fmla="*/ 124 h 417"/>
                <a:gd name="T22" fmla="*/ 78 w 228"/>
                <a:gd name="T23" fmla="*/ 144 h 417"/>
                <a:gd name="T24" fmla="*/ 69 w 228"/>
                <a:gd name="T25" fmla="*/ 161 h 417"/>
                <a:gd name="T26" fmla="*/ 61 w 228"/>
                <a:gd name="T27" fmla="*/ 177 h 417"/>
                <a:gd name="T28" fmla="*/ 59 w 228"/>
                <a:gd name="T29" fmla="*/ 181 h 417"/>
                <a:gd name="T30" fmla="*/ 55 w 228"/>
                <a:gd name="T31" fmla="*/ 191 h 417"/>
                <a:gd name="T32" fmla="*/ 48 w 228"/>
                <a:gd name="T33" fmla="*/ 205 h 417"/>
                <a:gd name="T34" fmla="*/ 40 w 228"/>
                <a:gd name="T35" fmla="*/ 225 h 417"/>
                <a:gd name="T36" fmla="*/ 24 w 228"/>
                <a:gd name="T37" fmla="*/ 269 h 417"/>
                <a:gd name="T38" fmla="*/ 12 w 228"/>
                <a:gd name="T39" fmla="*/ 311 h 417"/>
                <a:gd name="T40" fmla="*/ 6 w 228"/>
                <a:gd name="T41" fmla="*/ 336 h 417"/>
                <a:gd name="T42" fmla="*/ 3 w 228"/>
                <a:gd name="T43" fmla="*/ 352 h 417"/>
                <a:gd name="T44" fmla="*/ 0 w 228"/>
                <a:gd name="T45" fmla="*/ 370 h 417"/>
                <a:gd name="T46" fmla="*/ 0 w 228"/>
                <a:gd name="T47" fmla="*/ 386 h 417"/>
                <a:gd name="T48" fmla="*/ 4 w 228"/>
                <a:gd name="T49" fmla="*/ 417 h 417"/>
                <a:gd name="T50" fmla="*/ 13 w 228"/>
                <a:gd name="T51" fmla="*/ 388 h 417"/>
                <a:gd name="T52" fmla="*/ 17 w 228"/>
                <a:gd name="T53" fmla="*/ 372 h 417"/>
                <a:gd name="T54" fmla="*/ 21 w 228"/>
                <a:gd name="T55" fmla="*/ 354 h 417"/>
                <a:gd name="T56" fmla="*/ 23 w 228"/>
                <a:gd name="T57" fmla="*/ 340 h 417"/>
                <a:gd name="T58" fmla="*/ 29 w 228"/>
                <a:gd name="T59" fmla="*/ 315 h 417"/>
                <a:gd name="T60" fmla="*/ 41 w 228"/>
                <a:gd name="T61" fmla="*/ 275 h 417"/>
                <a:gd name="T62" fmla="*/ 56 w 228"/>
                <a:gd name="T63" fmla="*/ 232 h 417"/>
                <a:gd name="T64" fmla="*/ 64 w 228"/>
                <a:gd name="T65" fmla="*/ 213 h 417"/>
                <a:gd name="T66" fmla="*/ 71 w 228"/>
                <a:gd name="T67" fmla="*/ 199 h 417"/>
                <a:gd name="T68" fmla="*/ 75 w 228"/>
                <a:gd name="T69" fmla="*/ 188 h 417"/>
                <a:gd name="T70" fmla="*/ 77 w 228"/>
                <a:gd name="T71" fmla="*/ 185 h 417"/>
                <a:gd name="T72" fmla="*/ 85 w 228"/>
                <a:gd name="T73" fmla="*/ 169 h 417"/>
                <a:gd name="T74" fmla="*/ 94 w 228"/>
                <a:gd name="T75" fmla="*/ 153 h 417"/>
                <a:gd name="T76" fmla="*/ 106 w 228"/>
                <a:gd name="T77" fmla="*/ 133 h 417"/>
                <a:gd name="T78" fmla="*/ 119 w 228"/>
                <a:gd name="T79" fmla="*/ 113 h 417"/>
                <a:gd name="T80" fmla="*/ 147 w 228"/>
                <a:gd name="T81" fmla="*/ 73 h 417"/>
                <a:gd name="T82" fmla="*/ 160 w 228"/>
                <a:gd name="T83" fmla="*/ 58 h 417"/>
                <a:gd name="T84" fmla="*/ 178 w 228"/>
                <a:gd name="T85" fmla="*/ 37 h 417"/>
                <a:gd name="T86" fmla="*/ 190 w 228"/>
                <a:gd name="T87" fmla="*/ 24 h 417"/>
                <a:gd name="T88" fmla="*/ 201 w 228"/>
                <a:gd name="T89" fmla="*/ 15 h 417"/>
                <a:gd name="T90" fmla="*/ 212 w 228"/>
                <a:gd name="T91" fmla="*/ 8 h 417"/>
                <a:gd name="T92" fmla="*/ 219 w 228"/>
                <a:gd name="T93" fmla="*/ 7 h 417"/>
                <a:gd name="T94" fmla="*/ 228 w 228"/>
                <a:gd name="T95" fmla="*/ 7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28" h="417">
                  <a:moveTo>
                    <a:pt x="228" y="7"/>
                  </a:moveTo>
                  <a:lnTo>
                    <a:pt x="228" y="7"/>
                  </a:lnTo>
                  <a:lnTo>
                    <a:pt x="223" y="5"/>
                  </a:lnTo>
                  <a:lnTo>
                    <a:pt x="220" y="3"/>
                  </a:lnTo>
                  <a:lnTo>
                    <a:pt x="215" y="2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03" y="2"/>
                  </a:lnTo>
                  <a:lnTo>
                    <a:pt x="195" y="4"/>
                  </a:lnTo>
                  <a:lnTo>
                    <a:pt x="195" y="4"/>
                  </a:lnTo>
                  <a:lnTo>
                    <a:pt x="187" y="7"/>
                  </a:lnTo>
                  <a:lnTo>
                    <a:pt x="179" y="12"/>
                  </a:lnTo>
                  <a:lnTo>
                    <a:pt x="172" y="19"/>
                  </a:lnTo>
                  <a:lnTo>
                    <a:pt x="166" y="25"/>
                  </a:lnTo>
                  <a:lnTo>
                    <a:pt x="166" y="25"/>
                  </a:lnTo>
                  <a:lnTo>
                    <a:pt x="146" y="46"/>
                  </a:lnTo>
                  <a:lnTo>
                    <a:pt x="146" y="46"/>
                  </a:lnTo>
                  <a:lnTo>
                    <a:pt x="134" y="62"/>
                  </a:lnTo>
                  <a:lnTo>
                    <a:pt x="119" y="81"/>
                  </a:lnTo>
                  <a:lnTo>
                    <a:pt x="104" y="102"/>
                  </a:lnTo>
                  <a:lnTo>
                    <a:pt x="91" y="124"/>
                  </a:lnTo>
                  <a:lnTo>
                    <a:pt x="91" y="124"/>
                  </a:lnTo>
                  <a:lnTo>
                    <a:pt x="78" y="144"/>
                  </a:lnTo>
                  <a:lnTo>
                    <a:pt x="78" y="144"/>
                  </a:lnTo>
                  <a:lnTo>
                    <a:pt x="69" y="161"/>
                  </a:lnTo>
                  <a:lnTo>
                    <a:pt x="69" y="161"/>
                  </a:lnTo>
                  <a:lnTo>
                    <a:pt x="61" y="177"/>
                  </a:lnTo>
                  <a:lnTo>
                    <a:pt x="61" y="177"/>
                  </a:lnTo>
                  <a:lnTo>
                    <a:pt x="59" y="181"/>
                  </a:lnTo>
                  <a:lnTo>
                    <a:pt x="59" y="181"/>
                  </a:lnTo>
                  <a:lnTo>
                    <a:pt x="55" y="191"/>
                  </a:lnTo>
                  <a:lnTo>
                    <a:pt x="55" y="191"/>
                  </a:lnTo>
                  <a:lnTo>
                    <a:pt x="48" y="205"/>
                  </a:lnTo>
                  <a:lnTo>
                    <a:pt x="48" y="205"/>
                  </a:lnTo>
                  <a:lnTo>
                    <a:pt x="40" y="225"/>
                  </a:lnTo>
                  <a:lnTo>
                    <a:pt x="40" y="225"/>
                  </a:lnTo>
                  <a:lnTo>
                    <a:pt x="31" y="246"/>
                  </a:lnTo>
                  <a:lnTo>
                    <a:pt x="24" y="269"/>
                  </a:lnTo>
                  <a:lnTo>
                    <a:pt x="17" y="290"/>
                  </a:lnTo>
                  <a:lnTo>
                    <a:pt x="12" y="311"/>
                  </a:lnTo>
                  <a:lnTo>
                    <a:pt x="12" y="311"/>
                  </a:lnTo>
                  <a:lnTo>
                    <a:pt x="6" y="336"/>
                  </a:lnTo>
                  <a:lnTo>
                    <a:pt x="6" y="336"/>
                  </a:lnTo>
                  <a:lnTo>
                    <a:pt x="3" y="352"/>
                  </a:lnTo>
                  <a:lnTo>
                    <a:pt x="3" y="352"/>
                  </a:lnTo>
                  <a:lnTo>
                    <a:pt x="0" y="370"/>
                  </a:lnTo>
                  <a:lnTo>
                    <a:pt x="0" y="386"/>
                  </a:lnTo>
                  <a:lnTo>
                    <a:pt x="0" y="386"/>
                  </a:lnTo>
                  <a:lnTo>
                    <a:pt x="1" y="401"/>
                  </a:lnTo>
                  <a:lnTo>
                    <a:pt x="4" y="417"/>
                  </a:lnTo>
                  <a:lnTo>
                    <a:pt x="4" y="417"/>
                  </a:lnTo>
                  <a:lnTo>
                    <a:pt x="13" y="388"/>
                  </a:lnTo>
                  <a:lnTo>
                    <a:pt x="13" y="388"/>
                  </a:lnTo>
                  <a:lnTo>
                    <a:pt x="17" y="372"/>
                  </a:lnTo>
                  <a:lnTo>
                    <a:pt x="21" y="354"/>
                  </a:lnTo>
                  <a:lnTo>
                    <a:pt x="21" y="354"/>
                  </a:lnTo>
                  <a:lnTo>
                    <a:pt x="23" y="340"/>
                  </a:lnTo>
                  <a:lnTo>
                    <a:pt x="23" y="340"/>
                  </a:lnTo>
                  <a:lnTo>
                    <a:pt x="29" y="315"/>
                  </a:lnTo>
                  <a:lnTo>
                    <a:pt x="29" y="315"/>
                  </a:lnTo>
                  <a:lnTo>
                    <a:pt x="34" y="296"/>
                  </a:lnTo>
                  <a:lnTo>
                    <a:pt x="41" y="275"/>
                  </a:lnTo>
                  <a:lnTo>
                    <a:pt x="48" y="252"/>
                  </a:lnTo>
                  <a:lnTo>
                    <a:pt x="56" y="232"/>
                  </a:lnTo>
                  <a:lnTo>
                    <a:pt x="56" y="232"/>
                  </a:lnTo>
                  <a:lnTo>
                    <a:pt x="64" y="213"/>
                  </a:lnTo>
                  <a:lnTo>
                    <a:pt x="64" y="213"/>
                  </a:lnTo>
                  <a:lnTo>
                    <a:pt x="71" y="199"/>
                  </a:lnTo>
                  <a:lnTo>
                    <a:pt x="71" y="199"/>
                  </a:lnTo>
                  <a:lnTo>
                    <a:pt x="75" y="188"/>
                  </a:lnTo>
                  <a:lnTo>
                    <a:pt x="75" y="188"/>
                  </a:lnTo>
                  <a:lnTo>
                    <a:pt x="77" y="185"/>
                  </a:lnTo>
                  <a:lnTo>
                    <a:pt x="77" y="185"/>
                  </a:lnTo>
                  <a:lnTo>
                    <a:pt x="85" y="169"/>
                  </a:lnTo>
                  <a:lnTo>
                    <a:pt x="85" y="169"/>
                  </a:lnTo>
                  <a:lnTo>
                    <a:pt x="94" y="153"/>
                  </a:lnTo>
                  <a:lnTo>
                    <a:pt x="94" y="153"/>
                  </a:lnTo>
                  <a:lnTo>
                    <a:pt x="106" y="133"/>
                  </a:lnTo>
                  <a:lnTo>
                    <a:pt x="106" y="133"/>
                  </a:lnTo>
                  <a:lnTo>
                    <a:pt x="119" y="113"/>
                  </a:lnTo>
                  <a:lnTo>
                    <a:pt x="134" y="91"/>
                  </a:lnTo>
                  <a:lnTo>
                    <a:pt x="147" y="73"/>
                  </a:lnTo>
                  <a:lnTo>
                    <a:pt x="160" y="58"/>
                  </a:lnTo>
                  <a:lnTo>
                    <a:pt x="160" y="58"/>
                  </a:lnTo>
                  <a:lnTo>
                    <a:pt x="178" y="37"/>
                  </a:lnTo>
                  <a:lnTo>
                    <a:pt x="178" y="37"/>
                  </a:lnTo>
                  <a:lnTo>
                    <a:pt x="190" y="24"/>
                  </a:lnTo>
                  <a:lnTo>
                    <a:pt x="190" y="24"/>
                  </a:lnTo>
                  <a:lnTo>
                    <a:pt x="201" y="15"/>
                  </a:lnTo>
                  <a:lnTo>
                    <a:pt x="201" y="15"/>
                  </a:lnTo>
                  <a:lnTo>
                    <a:pt x="206" y="12"/>
                  </a:lnTo>
                  <a:lnTo>
                    <a:pt x="212" y="8"/>
                  </a:lnTo>
                  <a:lnTo>
                    <a:pt x="212" y="8"/>
                  </a:lnTo>
                  <a:lnTo>
                    <a:pt x="219" y="7"/>
                  </a:lnTo>
                  <a:lnTo>
                    <a:pt x="223" y="7"/>
                  </a:lnTo>
                  <a:lnTo>
                    <a:pt x="228" y="7"/>
                  </a:lnTo>
                  <a:lnTo>
                    <a:pt x="228" y="7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26">
              <a:extLst>
                <a:ext uri="{FF2B5EF4-FFF2-40B4-BE49-F238E27FC236}">
                  <a16:creationId xmlns:a16="http://schemas.microsoft.com/office/drawing/2014/main" id="{47BA0C8B-27D4-AC70-2F7E-E256A17D67A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0" y="96"/>
              <a:ext cx="662" cy="830"/>
            </a:xfrm>
            <a:custGeom>
              <a:avLst/>
              <a:gdLst>
                <a:gd name="T0" fmla="*/ 630 w 662"/>
                <a:gd name="T1" fmla="*/ 0 h 830"/>
                <a:gd name="T2" fmla="*/ 615 w 662"/>
                <a:gd name="T3" fmla="*/ 0 h 830"/>
                <a:gd name="T4" fmla="*/ 589 w 662"/>
                <a:gd name="T5" fmla="*/ 4 h 830"/>
                <a:gd name="T6" fmla="*/ 568 w 662"/>
                <a:gd name="T7" fmla="*/ 8 h 830"/>
                <a:gd name="T8" fmla="*/ 549 w 662"/>
                <a:gd name="T9" fmla="*/ 13 h 830"/>
                <a:gd name="T10" fmla="*/ 516 w 662"/>
                <a:gd name="T11" fmla="*/ 22 h 830"/>
                <a:gd name="T12" fmla="*/ 482 w 662"/>
                <a:gd name="T13" fmla="*/ 33 h 830"/>
                <a:gd name="T14" fmla="*/ 447 w 662"/>
                <a:gd name="T15" fmla="*/ 48 h 830"/>
                <a:gd name="T16" fmla="*/ 388 w 662"/>
                <a:gd name="T17" fmla="*/ 77 h 830"/>
                <a:gd name="T18" fmla="*/ 324 w 662"/>
                <a:gd name="T19" fmla="*/ 120 h 830"/>
                <a:gd name="T20" fmla="*/ 293 w 662"/>
                <a:gd name="T21" fmla="*/ 143 h 830"/>
                <a:gd name="T22" fmla="*/ 266 w 662"/>
                <a:gd name="T23" fmla="*/ 167 h 830"/>
                <a:gd name="T24" fmla="*/ 233 w 662"/>
                <a:gd name="T25" fmla="*/ 197 h 830"/>
                <a:gd name="T26" fmla="*/ 213 w 662"/>
                <a:gd name="T27" fmla="*/ 219 h 830"/>
                <a:gd name="T28" fmla="*/ 186 w 662"/>
                <a:gd name="T29" fmla="*/ 252 h 830"/>
                <a:gd name="T30" fmla="*/ 161 w 662"/>
                <a:gd name="T31" fmla="*/ 285 h 830"/>
                <a:gd name="T32" fmla="*/ 145 w 662"/>
                <a:gd name="T33" fmla="*/ 307 h 830"/>
                <a:gd name="T34" fmla="*/ 115 w 662"/>
                <a:gd name="T35" fmla="*/ 357 h 830"/>
                <a:gd name="T36" fmla="*/ 91 w 662"/>
                <a:gd name="T37" fmla="*/ 401 h 830"/>
                <a:gd name="T38" fmla="*/ 77 w 662"/>
                <a:gd name="T39" fmla="*/ 433 h 830"/>
                <a:gd name="T40" fmla="*/ 43 w 662"/>
                <a:gd name="T41" fmla="*/ 526 h 830"/>
                <a:gd name="T42" fmla="*/ 35 w 662"/>
                <a:gd name="T43" fmla="*/ 551 h 830"/>
                <a:gd name="T44" fmla="*/ 17 w 662"/>
                <a:gd name="T45" fmla="*/ 627 h 830"/>
                <a:gd name="T46" fmla="*/ 9 w 662"/>
                <a:gd name="T47" fmla="*/ 677 h 830"/>
                <a:gd name="T48" fmla="*/ 5 w 662"/>
                <a:gd name="T49" fmla="*/ 713 h 830"/>
                <a:gd name="T50" fmla="*/ 4 w 662"/>
                <a:gd name="T51" fmla="*/ 721 h 830"/>
                <a:gd name="T52" fmla="*/ 0 w 662"/>
                <a:gd name="T53" fmla="*/ 764 h 830"/>
                <a:gd name="T54" fmla="*/ 4 w 662"/>
                <a:gd name="T55" fmla="*/ 814 h 830"/>
                <a:gd name="T56" fmla="*/ 14 w 662"/>
                <a:gd name="T57" fmla="*/ 799 h 830"/>
                <a:gd name="T58" fmla="*/ 18 w 662"/>
                <a:gd name="T59" fmla="*/ 765 h 830"/>
                <a:gd name="T60" fmla="*/ 22 w 662"/>
                <a:gd name="T61" fmla="*/ 720 h 830"/>
                <a:gd name="T62" fmla="*/ 24 w 662"/>
                <a:gd name="T63" fmla="*/ 703 h 830"/>
                <a:gd name="T64" fmla="*/ 31 w 662"/>
                <a:gd name="T65" fmla="*/ 655 h 830"/>
                <a:gd name="T66" fmla="*/ 40 w 662"/>
                <a:gd name="T67" fmla="*/ 605 h 830"/>
                <a:gd name="T68" fmla="*/ 56 w 662"/>
                <a:gd name="T69" fmla="*/ 543 h 830"/>
                <a:gd name="T70" fmla="*/ 67 w 662"/>
                <a:gd name="T71" fmla="*/ 507 h 830"/>
                <a:gd name="T72" fmla="*/ 102 w 662"/>
                <a:gd name="T73" fmla="*/ 419 h 830"/>
                <a:gd name="T74" fmla="*/ 112 w 662"/>
                <a:gd name="T75" fmla="*/ 400 h 830"/>
                <a:gd name="T76" fmla="*/ 130 w 662"/>
                <a:gd name="T77" fmla="*/ 366 h 830"/>
                <a:gd name="T78" fmla="*/ 172 w 662"/>
                <a:gd name="T79" fmla="*/ 299 h 830"/>
                <a:gd name="T80" fmla="*/ 184 w 662"/>
                <a:gd name="T81" fmla="*/ 282 h 830"/>
                <a:gd name="T82" fmla="*/ 220 w 662"/>
                <a:gd name="T83" fmla="*/ 238 h 830"/>
                <a:gd name="T84" fmla="*/ 232 w 662"/>
                <a:gd name="T85" fmla="*/ 225 h 830"/>
                <a:gd name="T86" fmla="*/ 262 w 662"/>
                <a:gd name="T87" fmla="*/ 195 h 830"/>
                <a:gd name="T88" fmla="*/ 296 w 662"/>
                <a:gd name="T89" fmla="*/ 165 h 830"/>
                <a:gd name="T90" fmla="*/ 314 w 662"/>
                <a:gd name="T91" fmla="*/ 150 h 830"/>
                <a:gd name="T92" fmla="*/ 354 w 662"/>
                <a:gd name="T93" fmla="*/ 120 h 830"/>
                <a:gd name="T94" fmla="*/ 420 w 662"/>
                <a:gd name="T95" fmla="*/ 81 h 830"/>
                <a:gd name="T96" fmla="*/ 454 w 662"/>
                <a:gd name="T97" fmla="*/ 65 h 830"/>
                <a:gd name="T98" fmla="*/ 488 w 662"/>
                <a:gd name="T99" fmla="*/ 50 h 830"/>
                <a:gd name="T100" fmla="*/ 522 w 662"/>
                <a:gd name="T101" fmla="*/ 39 h 830"/>
                <a:gd name="T102" fmla="*/ 554 w 662"/>
                <a:gd name="T103" fmla="*/ 30 h 830"/>
                <a:gd name="T104" fmla="*/ 573 w 662"/>
                <a:gd name="T105" fmla="*/ 25 h 830"/>
                <a:gd name="T106" fmla="*/ 592 w 662"/>
                <a:gd name="T107" fmla="*/ 21 h 830"/>
                <a:gd name="T108" fmla="*/ 617 w 662"/>
                <a:gd name="T109" fmla="*/ 16 h 830"/>
                <a:gd name="T110" fmla="*/ 662 w 662"/>
                <a:gd name="T111" fmla="*/ 4 h 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62" h="830">
                  <a:moveTo>
                    <a:pt x="662" y="4"/>
                  </a:moveTo>
                  <a:lnTo>
                    <a:pt x="662" y="4"/>
                  </a:lnTo>
                  <a:lnTo>
                    <a:pt x="645" y="1"/>
                  </a:lnTo>
                  <a:lnTo>
                    <a:pt x="630" y="0"/>
                  </a:lnTo>
                  <a:lnTo>
                    <a:pt x="630" y="0"/>
                  </a:lnTo>
                  <a:lnTo>
                    <a:pt x="623" y="0"/>
                  </a:lnTo>
                  <a:lnTo>
                    <a:pt x="615" y="0"/>
                  </a:lnTo>
                  <a:lnTo>
                    <a:pt x="615" y="0"/>
                  </a:lnTo>
                  <a:lnTo>
                    <a:pt x="595" y="3"/>
                  </a:lnTo>
                  <a:lnTo>
                    <a:pt x="595" y="3"/>
                  </a:lnTo>
                  <a:lnTo>
                    <a:pt x="589" y="4"/>
                  </a:lnTo>
                  <a:lnTo>
                    <a:pt x="589" y="4"/>
                  </a:lnTo>
                  <a:lnTo>
                    <a:pt x="580" y="6"/>
                  </a:lnTo>
                  <a:lnTo>
                    <a:pt x="580" y="6"/>
                  </a:lnTo>
                  <a:lnTo>
                    <a:pt x="568" y="8"/>
                  </a:lnTo>
                  <a:lnTo>
                    <a:pt x="568" y="8"/>
                  </a:lnTo>
                  <a:lnTo>
                    <a:pt x="559" y="10"/>
                  </a:lnTo>
                  <a:lnTo>
                    <a:pt x="559" y="10"/>
                  </a:lnTo>
                  <a:lnTo>
                    <a:pt x="549" y="13"/>
                  </a:lnTo>
                  <a:lnTo>
                    <a:pt x="549" y="13"/>
                  </a:lnTo>
                  <a:lnTo>
                    <a:pt x="528" y="18"/>
                  </a:lnTo>
                  <a:lnTo>
                    <a:pt x="528" y="18"/>
                  </a:lnTo>
                  <a:lnTo>
                    <a:pt x="516" y="22"/>
                  </a:lnTo>
                  <a:lnTo>
                    <a:pt x="516" y="22"/>
                  </a:lnTo>
                  <a:lnTo>
                    <a:pt x="505" y="25"/>
                  </a:lnTo>
                  <a:lnTo>
                    <a:pt x="505" y="25"/>
                  </a:lnTo>
                  <a:lnTo>
                    <a:pt x="482" y="33"/>
                  </a:lnTo>
                  <a:lnTo>
                    <a:pt x="482" y="33"/>
                  </a:lnTo>
                  <a:lnTo>
                    <a:pt x="458" y="43"/>
                  </a:lnTo>
                  <a:lnTo>
                    <a:pt x="458" y="43"/>
                  </a:lnTo>
                  <a:lnTo>
                    <a:pt x="447" y="48"/>
                  </a:lnTo>
                  <a:lnTo>
                    <a:pt x="447" y="48"/>
                  </a:lnTo>
                  <a:lnTo>
                    <a:pt x="435" y="54"/>
                  </a:lnTo>
                  <a:lnTo>
                    <a:pt x="435" y="54"/>
                  </a:lnTo>
                  <a:lnTo>
                    <a:pt x="412" y="65"/>
                  </a:lnTo>
                  <a:lnTo>
                    <a:pt x="388" y="77"/>
                  </a:lnTo>
                  <a:lnTo>
                    <a:pt x="367" y="91"/>
                  </a:lnTo>
                  <a:lnTo>
                    <a:pt x="344" y="106"/>
                  </a:lnTo>
                  <a:lnTo>
                    <a:pt x="344" y="106"/>
                  </a:lnTo>
                  <a:lnTo>
                    <a:pt x="324" y="120"/>
                  </a:lnTo>
                  <a:lnTo>
                    <a:pt x="324" y="120"/>
                  </a:lnTo>
                  <a:lnTo>
                    <a:pt x="303" y="135"/>
                  </a:lnTo>
                  <a:lnTo>
                    <a:pt x="303" y="135"/>
                  </a:lnTo>
                  <a:lnTo>
                    <a:pt x="293" y="143"/>
                  </a:lnTo>
                  <a:lnTo>
                    <a:pt x="293" y="143"/>
                  </a:lnTo>
                  <a:lnTo>
                    <a:pt x="284" y="151"/>
                  </a:lnTo>
                  <a:lnTo>
                    <a:pt x="284" y="151"/>
                  </a:lnTo>
                  <a:lnTo>
                    <a:pt x="266" y="167"/>
                  </a:lnTo>
                  <a:lnTo>
                    <a:pt x="266" y="167"/>
                  </a:lnTo>
                  <a:lnTo>
                    <a:pt x="249" y="183"/>
                  </a:lnTo>
                  <a:lnTo>
                    <a:pt x="249" y="183"/>
                  </a:lnTo>
                  <a:lnTo>
                    <a:pt x="233" y="197"/>
                  </a:lnTo>
                  <a:lnTo>
                    <a:pt x="233" y="197"/>
                  </a:lnTo>
                  <a:lnTo>
                    <a:pt x="220" y="212"/>
                  </a:lnTo>
                  <a:lnTo>
                    <a:pt x="220" y="212"/>
                  </a:lnTo>
                  <a:lnTo>
                    <a:pt x="213" y="219"/>
                  </a:lnTo>
                  <a:lnTo>
                    <a:pt x="213" y="219"/>
                  </a:lnTo>
                  <a:lnTo>
                    <a:pt x="207" y="227"/>
                  </a:lnTo>
                  <a:lnTo>
                    <a:pt x="207" y="227"/>
                  </a:lnTo>
                  <a:lnTo>
                    <a:pt x="186" y="252"/>
                  </a:lnTo>
                  <a:lnTo>
                    <a:pt x="186" y="252"/>
                  </a:lnTo>
                  <a:lnTo>
                    <a:pt x="170" y="272"/>
                  </a:lnTo>
                  <a:lnTo>
                    <a:pt x="170" y="272"/>
                  </a:lnTo>
                  <a:lnTo>
                    <a:pt x="161" y="285"/>
                  </a:lnTo>
                  <a:lnTo>
                    <a:pt x="161" y="285"/>
                  </a:lnTo>
                  <a:lnTo>
                    <a:pt x="158" y="289"/>
                  </a:lnTo>
                  <a:lnTo>
                    <a:pt x="158" y="289"/>
                  </a:lnTo>
                  <a:lnTo>
                    <a:pt x="145" y="307"/>
                  </a:lnTo>
                  <a:lnTo>
                    <a:pt x="145" y="307"/>
                  </a:lnTo>
                  <a:lnTo>
                    <a:pt x="131" y="329"/>
                  </a:lnTo>
                  <a:lnTo>
                    <a:pt x="115" y="357"/>
                  </a:lnTo>
                  <a:lnTo>
                    <a:pt x="115" y="357"/>
                  </a:lnTo>
                  <a:lnTo>
                    <a:pt x="105" y="374"/>
                  </a:lnTo>
                  <a:lnTo>
                    <a:pt x="96" y="392"/>
                  </a:lnTo>
                  <a:lnTo>
                    <a:pt x="96" y="392"/>
                  </a:lnTo>
                  <a:lnTo>
                    <a:pt x="91" y="401"/>
                  </a:lnTo>
                  <a:lnTo>
                    <a:pt x="91" y="401"/>
                  </a:lnTo>
                  <a:lnTo>
                    <a:pt x="86" y="412"/>
                  </a:lnTo>
                  <a:lnTo>
                    <a:pt x="86" y="412"/>
                  </a:lnTo>
                  <a:lnTo>
                    <a:pt x="77" y="433"/>
                  </a:lnTo>
                  <a:lnTo>
                    <a:pt x="77" y="433"/>
                  </a:lnTo>
                  <a:lnTo>
                    <a:pt x="59" y="477"/>
                  </a:lnTo>
                  <a:lnTo>
                    <a:pt x="50" y="501"/>
                  </a:lnTo>
                  <a:lnTo>
                    <a:pt x="43" y="526"/>
                  </a:lnTo>
                  <a:lnTo>
                    <a:pt x="43" y="526"/>
                  </a:lnTo>
                  <a:lnTo>
                    <a:pt x="39" y="538"/>
                  </a:lnTo>
                  <a:lnTo>
                    <a:pt x="35" y="551"/>
                  </a:lnTo>
                  <a:lnTo>
                    <a:pt x="35" y="551"/>
                  </a:lnTo>
                  <a:lnTo>
                    <a:pt x="29" y="576"/>
                  </a:lnTo>
                  <a:lnTo>
                    <a:pt x="29" y="576"/>
                  </a:lnTo>
                  <a:lnTo>
                    <a:pt x="23" y="602"/>
                  </a:lnTo>
                  <a:lnTo>
                    <a:pt x="17" y="627"/>
                  </a:lnTo>
                  <a:lnTo>
                    <a:pt x="17" y="627"/>
                  </a:lnTo>
                  <a:lnTo>
                    <a:pt x="13" y="652"/>
                  </a:lnTo>
                  <a:lnTo>
                    <a:pt x="13" y="652"/>
                  </a:lnTo>
                  <a:lnTo>
                    <a:pt x="9" y="677"/>
                  </a:lnTo>
                  <a:lnTo>
                    <a:pt x="9" y="677"/>
                  </a:lnTo>
                  <a:lnTo>
                    <a:pt x="6" y="700"/>
                  </a:lnTo>
                  <a:lnTo>
                    <a:pt x="6" y="700"/>
                  </a:lnTo>
                  <a:lnTo>
                    <a:pt x="5" y="713"/>
                  </a:lnTo>
                  <a:lnTo>
                    <a:pt x="5" y="713"/>
                  </a:lnTo>
                  <a:lnTo>
                    <a:pt x="4" y="719"/>
                  </a:lnTo>
                  <a:lnTo>
                    <a:pt x="4" y="719"/>
                  </a:lnTo>
                  <a:lnTo>
                    <a:pt x="4" y="721"/>
                  </a:lnTo>
                  <a:lnTo>
                    <a:pt x="4" y="723"/>
                  </a:lnTo>
                  <a:lnTo>
                    <a:pt x="4" y="723"/>
                  </a:lnTo>
                  <a:lnTo>
                    <a:pt x="0" y="764"/>
                  </a:lnTo>
                  <a:lnTo>
                    <a:pt x="0" y="764"/>
                  </a:lnTo>
                  <a:lnTo>
                    <a:pt x="0" y="782"/>
                  </a:lnTo>
                  <a:lnTo>
                    <a:pt x="1" y="798"/>
                  </a:lnTo>
                  <a:lnTo>
                    <a:pt x="1" y="798"/>
                  </a:lnTo>
                  <a:lnTo>
                    <a:pt x="4" y="814"/>
                  </a:lnTo>
                  <a:lnTo>
                    <a:pt x="7" y="830"/>
                  </a:lnTo>
                  <a:lnTo>
                    <a:pt x="7" y="830"/>
                  </a:lnTo>
                  <a:lnTo>
                    <a:pt x="12" y="814"/>
                  </a:lnTo>
                  <a:lnTo>
                    <a:pt x="14" y="799"/>
                  </a:lnTo>
                  <a:lnTo>
                    <a:pt x="14" y="799"/>
                  </a:lnTo>
                  <a:lnTo>
                    <a:pt x="16" y="783"/>
                  </a:lnTo>
                  <a:lnTo>
                    <a:pt x="18" y="765"/>
                  </a:lnTo>
                  <a:lnTo>
                    <a:pt x="18" y="765"/>
                  </a:lnTo>
                  <a:lnTo>
                    <a:pt x="22" y="725"/>
                  </a:lnTo>
                  <a:lnTo>
                    <a:pt x="22" y="723"/>
                  </a:lnTo>
                  <a:lnTo>
                    <a:pt x="22" y="723"/>
                  </a:lnTo>
                  <a:lnTo>
                    <a:pt x="22" y="720"/>
                  </a:lnTo>
                  <a:lnTo>
                    <a:pt x="22" y="720"/>
                  </a:lnTo>
                  <a:lnTo>
                    <a:pt x="23" y="714"/>
                  </a:lnTo>
                  <a:lnTo>
                    <a:pt x="23" y="714"/>
                  </a:lnTo>
                  <a:lnTo>
                    <a:pt x="24" y="703"/>
                  </a:lnTo>
                  <a:lnTo>
                    <a:pt x="24" y="703"/>
                  </a:lnTo>
                  <a:lnTo>
                    <a:pt x="26" y="679"/>
                  </a:lnTo>
                  <a:lnTo>
                    <a:pt x="26" y="679"/>
                  </a:lnTo>
                  <a:lnTo>
                    <a:pt x="31" y="655"/>
                  </a:lnTo>
                  <a:lnTo>
                    <a:pt x="31" y="655"/>
                  </a:lnTo>
                  <a:lnTo>
                    <a:pt x="35" y="630"/>
                  </a:lnTo>
                  <a:lnTo>
                    <a:pt x="35" y="630"/>
                  </a:lnTo>
                  <a:lnTo>
                    <a:pt x="40" y="605"/>
                  </a:lnTo>
                  <a:lnTo>
                    <a:pt x="45" y="580"/>
                  </a:lnTo>
                  <a:lnTo>
                    <a:pt x="45" y="580"/>
                  </a:lnTo>
                  <a:lnTo>
                    <a:pt x="52" y="555"/>
                  </a:lnTo>
                  <a:lnTo>
                    <a:pt x="56" y="543"/>
                  </a:lnTo>
                  <a:lnTo>
                    <a:pt x="56" y="543"/>
                  </a:lnTo>
                  <a:lnTo>
                    <a:pt x="60" y="532"/>
                  </a:lnTo>
                  <a:lnTo>
                    <a:pt x="60" y="532"/>
                  </a:lnTo>
                  <a:lnTo>
                    <a:pt x="67" y="507"/>
                  </a:lnTo>
                  <a:lnTo>
                    <a:pt x="76" y="484"/>
                  </a:lnTo>
                  <a:lnTo>
                    <a:pt x="93" y="440"/>
                  </a:lnTo>
                  <a:lnTo>
                    <a:pt x="93" y="440"/>
                  </a:lnTo>
                  <a:lnTo>
                    <a:pt x="102" y="419"/>
                  </a:lnTo>
                  <a:lnTo>
                    <a:pt x="102" y="419"/>
                  </a:lnTo>
                  <a:lnTo>
                    <a:pt x="107" y="409"/>
                  </a:lnTo>
                  <a:lnTo>
                    <a:pt x="107" y="409"/>
                  </a:lnTo>
                  <a:lnTo>
                    <a:pt x="112" y="400"/>
                  </a:lnTo>
                  <a:lnTo>
                    <a:pt x="112" y="400"/>
                  </a:lnTo>
                  <a:lnTo>
                    <a:pt x="121" y="382"/>
                  </a:lnTo>
                  <a:lnTo>
                    <a:pt x="130" y="366"/>
                  </a:lnTo>
                  <a:lnTo>
                    <a:pt x="130" y="366"/>
                  </a:lnTo>
                  <a:lnTo>
                    <a:pt x="146" y="338"/>
                  </a:lnTo>
                  <a:lnTo>
                    <a:pt x="160" y="318"/>
                  </a:lnTo>
                  <a:lnTo>
                    <a:pt x="160" y="318"/>
                  </a:lnTo>
                  <a:lnTo>
                    <a:pt x="172" y="299"/>
                  </a:lnTo>
                  <a:lnTo>
                    <a:pt x="172" y="299"/>
                  </a:lnTo>
                  <a:lnTo>
                    <a:pt x="174" y="295"/>
                  </a:lnTo>
                  <a:lnTo>
                    <a:pt x="174" y="295"/>
                  </a:lnTo>
                  <a:lnTo>
                    <a:pt x="184" y="282"/>
                  </a:lnTo>
                  <a:lnTo>
                    <a:pt x="184" y="282"/>
                  </a:lnTo>
                  <a:lnTo>
                    <a:pt x="199" y="263"/>
                  </a:lnTo>
                  <a:lnTo>
                    <a:pt x="199" y="263"/>
                  </a:lnTo>
                  <a:lnTo>
                    <a:pt x="220" y="238"/>
                  </a:lnTo>
                  <a:lnTo>
                    <a:pt x="220" y="238"/>
                  </a:lnTo>
                  <a:lnTo>
                    <a:pt x="227" y="231"/>
                  </a:lnTo>
                  <a:lnTo>
                    <a:pt x="227" y="231"/>
                  </a:lnTo>
                  <a:lnTo>
                    <a:pt x="232" y="225"/>
                  </a:lnTo>
                  <a:lnTo>
                    <a:pt x="232" y="225"/>
                  </a:lnTo>
                  <a:lnTo>
                    <a:pt x="246" y="210"/>
                  </a:lnTo>
                  <a:lnTo>
                    <a:pt x="246" y="210"/>
                  </a:lnTo>
                  <a:lnTo>
                    <a:pt x="262" y="195"/>
                  </a:lnTo>
                  <a:lnTo>
                    <a:pt x="262" y="195"/>
                  </a:lnTo>
                  <a:lnTo>
                    <a:pt x="277" y="179"/>
                  </a:lnTo>
                  <a:lnTo>
                    <a:pt x="277" y="179"/>
                  </a:lnTo>
                  <a:lnTo>
                    <a:pt x="296" y="165"/>
                  </a:lnTo>
                  <a:lnTo>
                    <a:pt x="296" y="165"/>
                  </a:lnTo>
                  <a:lnTo>
                    <a:pt x="305" y="157"/>
                  </a:lnTo>
                  <a:lnTo>
                    <a:pt x="305" y="157"/>
                  </a:lnTo>
                  <a:lnTo>
                    <a:pt x="314" y="150"/>
                  </a:lnTo>
                  <a:lnTo>
                    <a:pt x="314" y="150"/>
                  </a:lnTo>
                  <a:lnTo>
                    <a:pt x="334" y="134"/>
                  </a:lnTo>
                  <a:lnTo>
                    <a:pt x="334" y="134"/>
                  </a:lnTo>
                  <a:lnTo>
                    <a:pt x="354" y="120"/>
                  </a:lnTo>
                  <a:lnTo>
                    <a:pt x="354" y="120"/>
                  </a:lnTo>
                  <a:lnTo>
                    <a:pt x="376" y="107"/>
                  </a:lnTo>
                  <a:lnTo>
                    <a:pt x="397" y="93"/>
                  </a:lnTo>
                  <a:lnTo>
                    <a:pt x="420" y="81"/>
                  </a:lnTo>
                  <a:lnTo>
                    <a:pt x="443" y="69"/>
                  </a:lnTo>
                  <a:lnTo>
                    <a:pt x="443" y="69"/>
                  </a:lnTo>
                  <a:lnTo>
                    <a:pt x="454" y="65"/>
                  </a:lnTo>
                  <a:lnTo>
                    <a:pt x="454" y="65"/>
                  </a:lnTo>
                  <a:lnTo>
                    <a:pt x="465" y="59"/>
                  </a:lnTo>
                  <a:lnTo>
                    <a:pt x="465" y="59"/>
                  </a:lnTo>
                  <a:lnTo>
                    <a:pt x="488" y="50"/>
                  </a:lnTo>
                  <a:lnTo>
                    <a:pt x="488" y="50"/>
                  </a:lnTo>
                  <a:lnTo>
                    <a:pt x="511" y="42"/>
                  </a:lnTo>
                  <a:lnTo>
                    <a:pt x="511" y="42"/>
                  </a:lnTo>
                  <a:lnTo>
                    <a:pt x="522" y="39"/>
                  </a:lnTo>
                  <a:lnTo>
                    <a:pt x="522" y="39"/>
                  </a:lnTo>
                  <a:lnTo>
                    <a:pt x="532" y="35"/>
                  </a:lnTo>
                  <a:lnTo>
                    <a:pt x="532" y="35"/>
                  </a:lnTo>
                  <a:lnTo>
                    <a:pt x="554" y="30"/>
                  </a:lnTo>
                  <a:lnTo>
                    <a:pt x="554" y="30"/>
                  </a:lnTo>
                  <a:lnTo>
                    <a:pt x="564" y="27"/>
                  </a:lnTo>
                  <a:lnTo>
                    <a:pt x="564" y="27"/>
                  </a:lnTo>
                  <a:lnTo>
                    <a:pt x="573" y="25"/>
                  </a:lnTo>
                  <a:lnTo>
                    <a:pt x="573" y="25"/>
                  </a:lnTo>
                  <a:lnTo>
                    <a:pt x="583" y="23"/>
                  </a:lnTo>
                  <a:lnTo>
                    <a:pt x="583" y="23"/>
                  </a:lnTo>
                  <a:lnTo>
                    <a:pt x="592" y="21"/>
                  </a:lnTo>
                  <a:lnTo>
                    <a:pt x="592" y="21"/>
                  </a:lnTo>
                  <a:lnTo>
                    <a:pt x="599" y="20"/>
                  </a:lnTo>
                  <a:lnTo>
                    <a:pt x="599" y="20"/>
                  </a:lnTo>
                  <a:lnTo>
                    <a:pt x="617" y="16"/>
                  </a:lnTo>
                  <a:lnTo>
                    <a:pt x="617" y="16"/>
                  </a:lnTo>
                  <a:lnTo>
                    <a:pt x="632" y="13"/>
                  </a:lnTo>
                  <a:lnTo>
                    <a:pt x="632" y="13"/>
                  </a:lnTo>
                  <a:lnTo>
                    <a:pt x="646" y="9"/>
                  </a:lnTo>
                  <a:lnTo>
                    <a:pt x="662" y="4"/>
                  </a:lnTo>
                  <a:lnTo>
                    <a:pt x="662" y="4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" name="Freeform 27">
              <a:extLst>
                <a:ext uri="{FF2B5EF4-FFF2-40B4-BE49-F238E27FC236}">
                  <a16:creationId xmlns:a16="http://schemas.microsoft.com/office/drawing/2014/main" id="{7851B2C3-CFB7-55D4-FDE1-B82537E62F9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7" y="109"/>
              <a:ext cx="762" cy="1275"/>
            </a:xfrm>
            <a:custGeom>
              <a:avLst/>
              <a:gdLst>
                <a:gd name="T0" fmla="*/ 13 w 762"/>
                <a:gd name="T1" fmla="*/ 10 h 1275"/>
                <a:gd name="T2" fmla="*/ 56 w 762"/>
                <a:gd name="T3" fmla="*/ 34 h 1275"/>
                <a:gd name="T4" fmla="*/ 71 w 762"/>
                <a:gd name="T5" fmla="*/ 41 h 1275"/>
                <a:gd name="T6" fmla="*/ 94 w 762"/>
                <a:gd name="T7" fmla="*/ 52 h 1275"/>
                <a:gd name="T8" fmla="*/ 108 w 762"/>
                <a:gd name="T9" fmla="*/ 59 h 1275"/>
                <a:gd name="T10" fmla="*/ 201 w 762"/>
                <a:gd name="T11" fmla="*/ 110 h 1275"/>
                <a:gd name="T12" fmla="*/ 336 w 762"/>
                <a:gd name="T13" fmla="*/ 188 h 1275"/>
                <a:gd name="T14" fmla="*/ 401 w 762"/>
                <a:gd name="T15" fmla="*/ 231 h 1275"/>
                <a:gd name="T16" fmla="*/ 459 w 762"/>
                <a:gd name="T17" fmla="*/ 281 h 1275"/>
                <a:gd name="T18" fmla="*/ 509 w 762"/>
                <a:gd name="T19" fmla="*/ 334 h 1275"/>
                <a:gd name="T20" fmla="*/ 591 w 762"/>
                <a:gd name="T21" fmla="*/ 431 h 1275"/>
                <a:gd name="T22" fmla="*/ 643 w 762"/>
                <a:gd name="T23" fmla="*/ 502 h 1275"/>
                <a:gd name="T24" fmla="*/ 660 w 762"/>
                <a:gd name="T25" fmla="*/ 530 h 1275"/>
                <a:gd name="T26" fmla="*/ 665 w 762"/>
                <a:gd name="T27" fmla="*/ 537 h 1275"/>
                <a:gd name="T28" fmla="*/ 685 w 762"/>
                <a:gd name="T29" fmla="*/ 573 h 1275"/>
                <a:gd name="T30" fmla="*/ 714 w 762"/>
                <a:gd name="T31" fmla="*/ 638 h 1275"/>
                <a:gd name="T32" fmla="*/ 731 w 762"/>
                <a:gd name="T33" fmla="*/ 693 h 1275"/>
                <a:gd name="T34" fmla="*/ 742 w 762"/>
                <a:gd name="T35" fmla="*/ 759 h 1275"/>
                <a:gd name="T36" fmla="*/ 743 w 762"/>
                <a:gd name="T37" fmla="*/ 870 h 1275"/>
                <a:gd name="T38" fmla="*/ 731 w 762"/>
                <a:gd name="T39" fmla="*/ 946 h 1275"/>
                <a:gd name="T40" fmla="*/ 694 w 762"/>
                <a:gd name="T41" fmla="*/ 1058 h 1275"/>
                <a:gd name="T42" fmla="*/ 662 w 762"/>
                <a:gd name="T43" fmla="*/ 1126 h 1275"/>
                <a:gd name="T44" fmla="*/ 653 w 762"/>
                <a:gd name="T45" fmla="*/ 1142 h 1275"/>
                <a:gd name="T46" fmla="*/ 634 w 762"/>
                <a:gd name="T47" fmla="*/ 1172 h 1275"/>
                <a:gd name="T48" fmla="*/ 625 w 762"/>
                <a:gd name="T49" fmla="*/ 1186 h 1275"/>
                <a:gd name="T50" fmla="*/ 603 w 762"/>
                <a:gd name="T51" fmla="*/ 1219 h 1275"/>
                <a:gd name="T52" fmla="*/ 584 w 762"/>
                <a:gd name="T53" fmla="*/ 1247 h 1275"/>
                <a:gd name="T54" fmla="*/ 582 w 762"/>
                <a:gd name="T55" fmla="*/ 1265 h 1275"/>
                <a:gd name="T56" fmla="*/ 617 w 762"/>
                <a:gd name="T57" fmla="*/ 1229 h 1275"/>
                <a:gd name="T58" fmla="*/ 627 w 762"/>
                <a:gd name="T59" fmla="*/ 1217 h 1275"/>
                <a:gd name="T60" fmla="*/ 649 w 762"/>
                <a:gd name="T61" fmla="*/ 1183 h 1275"/>
                <a:gd name="T62" fmla="*/ 659 w 762"/>
                <a:gd name="T63" fmla="*/ 1167 h 1275"/>
                <a:gd name="T64" fmla="*/ 677 w 762"/>
                <a:gd name="T65" fmla="*/ 1135 h 1275"/>
                <a:gd name="T66" fmla="*/ 711 w 762"/>
                <a:gd name="T67" fmla="*/ 1065 h 1275"/>
                <a:gd name="T68" fmla="*/ 739 w 762"/>
                <a:gd name="T69" fmla="*/ 989 h 1275"/>
                <a:gd name="T70" fmla="*/ 756 w 762"/>
                <a:gd name="T71" fmla="*/ 911 h 1275"/>
                <a:gd name="T72" fmla="*/ 762 w 762"/>
                <a:gd name="T73" fmla="*/ 794 h 1275"/>
                <a:gd name="T74" fmla="*/ 756 w 762"/>
                <a:gd name="T75" fmla="*/ 723 h 1275"/>
                <a:gd name="T76" fmla="*/ 731 w 762"/>
                <a:gd name="T77" fmla="*/ 631 h 1275"/>
                <a:gd name="T78" fmla="*/ 710 w 762"/>
                <a:gd name="T79" fmla="*/ 584 h 1275"/>
                <a:gd name="T80" fmla="*/ 693 w 762"/>
                <a:gd name="T81" fmla="*/ 549 h 1275"/>
                <a:gd name="T82" fmla="*/ 676 w 762"/>
                <a:gd name="T83" fmla="*/ 521 h 1275"/>
                <a:gd name="T84" fmla="*/ 672 w 762"/>
                <a:gd name="T85" fmla="*/ 513 h 1275"/>
                <a:gd name="T86" fmla="*/ 636 w 762"/>
                <a:gd name="T87" fmla="*/ 461 h 1275"/>
                <a:gd name="T88" fmla="*/ 567 w 762"/>
                <a:gd name="T89" fmla="*/ 374 h 1275"/>
                <a:gd name="T90" fmla="*/ 498 w 762"/>
                <a:gd name="T91" fmla="*/ 295 h 1275"/>
                <a:gd name="T92" fmla="*/ 457 w 762"/>
                <a:gd name="T93" fmla="*/ 255 h 1275"/>
                <a:gd name="T94" fmla="*/ 412 w 762"/>
                <a:gd name="T95" fmla="*/ 217 h 1275"/>
                <a:gd name="T96" fmla="*/ 345 w 762"/>
                <a:gd name="T97" fmla="*/ 173 h 1275"/>
                <a:gd name="T98" fmla="*/ 210 w 762"/>
                <a:gd name="T99" fmla="*/ 94 h 1275"/>
                <a:gd name="T100" fmla="*/ 116 w 762"/>
                <a:gd name="T101" fmla="*/ 43 h 1275"/>
                <a:gd name="T102" fmla="*/ 102 w 762"/>
                <a:gd name="T103" fmla="*/ 36 h 1275"/>
                <a:gd name="T104" fmla="*/ 78 w 762"/>
                <a:gd name="T105" fmla="*/ 25 h 1275"/>
                <a:gd name="T106" fmla="*/ 63 w 762"/>
                <a:gd name="T107" fmla="*/ 18 h 1275"/>
                <a:gd name="T108" fmla="*/ 17 w 762"/>
                <a:gd name="T109" fmla="*/ 2 h 1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62" h="1275">
                  <a:moveTo>
                    <a:pt x="0" y="0"/>
                  </a:moveTo>
                  <a:lnTo>
                    <a:pt x="0" y="0"/>
                  </a:lnTo>
                  <a:lnTo>
                    <a:pt x="13" y="10"/>
                  </a:lnTo>
                  <a:lnTo>
                    <a:pt x="26" y="18"/>
                  </a:lnTo>
                  <a:lnTo>
                    <a:pt x="39" y="26"/>
                  </a:lnTo>
                  <a:lnTo>
                    <a:pt x="56" y="34"/>
                  </a:lnTo>
                  <a:lnTo>
                    <a:pt x="56" y="34"/>
                  </a:lnTo>
                  <a:lnTo>
                    <a:pt x="71" y="41"/>
                  </a:lnTo>
                  <a:lnTo>
                    <a:pt x="71" y="41"/>
                  </a:lnTo>
                  <a:lnTo>
                    <a:pt x="81" y="45"/>
                  </a:lnTo>
                  <a:lnTo>
                    <a:pt x="81" y="45"/>
                  </a:lnTo>
                  <a:lnTo>
                    <a:pt x="94" y="52"/>
                  </a:lnTo>
                  <a:lnTo>
                    <a:pt x="94" y="52"/>
                  </a:lnTo>
                  <a:lnTo>
                    <a:pt x="108" y="59"/>
                  </a:lnTo>
                  <a:lnTo>
                    <a:pt x="108" y="59"/>
                  </a:lnTo>
                  <a:lnTo>
                    <a:pt x="138" y="75"/>
                  </a:lnTo>
                  <a:lnTo>
                    <a:pt x="138" y="75"/>
                  </a:lnTo>
                  <a:lnTo>
                    <a:pt x="201" y="110"/>
                  </a:lnTo>
                  <a:lnTo>
                    <a:pt x="268" y="148"/>
                  </a:lnTo>
                  <a:lnTo>
                    <a:pt x="268" y="148"/>
                  </a:lnTo>
                  <a:lnTo>
                    <a:pt x="336" y="188"/>
                  </a:lnTo>
                  <a:lnTo>
                    <a:pt x="369" y="209"/>
                  </a:lnTo>
                  <a:lnTo>
                    <a:pt x="401" y="231"/>
                  </a:lnTo>
                  <a:lnTo>
                    <a:pt x="401" y="231"/>
                  </a:lnTo>
                  <a:lnTo>
                    <a:pt x="416" y="243"/>
                  </a:lnTo>
                  <a:lnTo>
                    <a:pt x="431" y="255"/>
                  </a:lnTo>
                  <a:lnTo>
                    <a:pt x="459" y="281"/>
                  </a:lnTo>
                  <a:lnTo>
                    <a:pt x="484" y="308"/>
                  </a:lnTo>
                  <a:lnTo>
                    <a:pt x="509" y="334"/>
                  </a:lnTo>
                  <a:lnTo>
                    <a:pt x="509" y="334"/>
                  </a:lnTo>
                  <a:lnTo>
                    <a:pt x="553" y="385"/>
                  </a:lnTo>
                  <a:lnTo>
                    <a:pt x="591" y="431"/>
                  </a:lnTo>
                  <a:lnTo>
                    <a:pt x="591" y="431"/>
                  </a:lnTo>
                  <a:lnTo>
                    <a:pt x="622" y="471"/>
                  </a:lnTo>
                  <a:lnTo>
                    <a:pt x="643" y="502"/>
                  </a:lnTo>
                  <a:lnTo>
                    <a:pt x="643" y="502"/>
                  </a:lnTo>
                  <a:lnTo>
                    <a:pt x="656" y="522"/>
                  </a:lnTo>
                  <a:lnTo>
                    <a:pt x="656" y="522"/>
                  </a:lnTo>
                  <a:lnTo>
                    <a:pt x="660" y="530"/>
                  </a:lnTo>
                  <a:lnTo>
                    <a:pt x="660" y="530"/>
                  </a:lnTo>
                  <a:lnTo>
                    <a:pt x="665" y="537"/>
                  </a:lnTo>
                  <a:lnTo>
                    <a:pt x="665" y="537"/>
                  </a:lnTo>
                  <a:lnTo>
                    <a:pt x="677" y="558"/>
                  </a:lnTo>
                  <a:lnTo>
                    <a:pt x="677" y="558"/>
                  </a:lnTo>
                  <a:lnTo>
                    <a:pt x="685" y="573"/>
                  </a:lnTo>
                  <a:lnTo>
                    <a:pt x="694" y="591"/>
                  </a:lnTo>
                  <a:lnTo>
                    <a:pt x="705" y="613"/>
                  </a:lnTo>
                  <a:lnTo>
                    <a:pt x="714" y="638"/>
                  </a:lnTo>
                  <a:lnTo>
                    <a:pt x="714" y="638"/>
                  </a:lnTo>
                  <a:lnTo>
                    <a:pt x="723" y="664"/>
                  </a:lnTo>
                  <a:lnTo>
                    <a:pt x="731" y="693"/>
                  </a:lnTo>
                  <a:lnTo>
                    <a:pt x="737" y="726"/>
                  </a:lnTo>
                  <a:lnTo>
                    <a:pt x="742" y="759"/>
                  </a:lnTo>
                  <a:lnTo>
                    <a:pt x="742" y="759"/>
                  </a:lnTo>
                  <a:lnTo>
                    <a:pt x="744" y="795"/>
                  </a:lnTo>
                  <a:lnTo>
                    <a:pt x="745" y="831"/>
                  </a:lnTo>
                  <a:lnTo>
                    <a:pt x="743" y="870"/>
                  </a:lnTo>
                  <a:lnTo>
                    <a:pt x="739" y="908"/>
                  </a:lnTo>
                  <a:lnTo>
                    <a:pt x="739" y="908"/>
                  </a:lnTo>
                  <a:lnTo>
                    <a:pt x="731" y="946"/>
                  </a:lnTo>
                  <a:lnTo>
                    <a:pt x="722" y="984"/>
                  </a:lnTo>
                  <a:lnTo>
                    <a:pt x="709" y="1022"/>
                  </a:lnTo>
                  <a:lnTo>
                    <a:pt x="694" y="1058"/>
                  </a:lnTo>
                  <a:lnTo>
                    <a:pt x="694" y="1058"/>
                  </a:lnTo>
                  <a:lnTo>
                    <a:pt x="679" y="1093"/>
                  </a:lnTo>
                  <a:lnTo>
                    <a:pt x="662" y="1126"/>
                  </a:lnTo>
                  <a:lnTo>
                    <a:pt x="662" y="1126"/>
                  </a:lnTo>
                  <a:lnTo>
                    <a:pt x="653" y="1142"/>
                  </a:lnTo>
                  <a:lnTo>
                    <a:pt x="653" y="1142"/>
                  </a:lnTo>
                  <a:lnTo>
                    <a:pt x="643" y="1158"/>
                  </a:lnTo>
                  <a:lnTo>
                    <a:pt x="643" y="1158"/>
                  </a:lnTo>
                  <a:lnTo>
                    <a:pt x="634" y="1172"/>
                  </a:lnTo>
                  <a:lnTo>
                    <a:pt x="634" y="1172"/>
                  </a:lnTo>
                  <a:lnTo>
                    <a:pt x="625" y="1186"/>
                  </a:lnTo>
                  <a:lnTo>
                    <a:pt x="625" y="1186"/>
                  </a:lnTo>
                  <a:lnTo>
                    <a:pt x="612" y="1206"/>
                  </a:lnTo>
                  <a:lnTo>
                    <a:pt x="612" y="1206"/>
                  </a:lnTo>
                  <a:lnTo>
                    <a:pt x="603" y="1219"/>
                  </a:lnTo>
                  <a:lnTo>
                    <a:pt x="603" y="1219"/>
                  </a:lnTo>
                  <a:lnTo>
                    <a:pt x="593" y="1234"/>
                  </a:lnTo>
                  <a:lnTo>
                    <a:pt x="584" y="1247"/>
                  </a:lnTo>
                  <a:lnTo>
                    <a:pt x="569" y="1275"/>
                  </a:lnTo>
                  <a:lnTo>
                    <a:pt x="569" y="1275"/>
                  </a:lnTo>
                  <a:lnTo>
                    <a:pt x="582" y="1265"/>
                  </a:lnTo>
                  <a:lnTo>
                    <a:pt x="594" y="1255"/>
                  </a:lnTo>
                  <a:lnTo>
                    <a:pt x="605" y="1244"/>
                  </a:lnTo>
                  <a:lnTo>
                    <a:pt x="617" y="1229"/>
                  </a:lnTo>
                  <a:lnTo>
                    <a:pt x="617" y="1229"/>
                  </a:lnTo>
                  <a:lnTo>
                    <a:pt x="627" y="1217"/>
                  </a:lnTo>
                  <a:lnTo>
                    <a:pt x="627" y="1217"/>
                  </a:lnTo>
                  <a:lnTo>
                    <a:pt x="640" y="1196"/>
                  </a:lnTo>
                  <a:lnTo>
                    <a:pt x="640" y="1196"/>
                  </a:lnTo>
                  <a:lnTo>
                    <a:pt x="649" y="1183"/>
                  </a:lnTo>
                  <a:lnTo>
                    <a:pt x="649" y="1183"/>
                  </a:lnTo>
                  <a:lnTo>
                    <a:pt x="659" y="1167"/>
                  </a:lnTo>
                  <a:lnTo>
                    <a:pt x="659" y="1167"/>
                  </a:lnTo>
                  <a:lnTo>
                    <a:pt x="668" y="1151"/>
                  </a:lnTo>
                  <a:lnTo>
                    <a:pt x="668" y="1151"/>
                  </a:lnTo>
                  <a:lnTo>
                    <a:pt x="677" y="1135"/>
                  </a:lnTo>
                  <a:lnTo>
                    <a:pt x="677" y="1135"/>
                  </a:lnTo>
                  <a:lnTo>
                    <a:pt x="696" y="1101"/>
                  </a:lnTo>
                  <a:lnTo>
                    <a:pt x="711" y="1065"/>
                  </a:lnTo>
                  <a:lnTo>
                    <a:pt x="711" y="1065"/>
                  </a:lnTo>
                  <a:lnTo>
                    <a:pt x="726" y="1027"/>
                  </a:lnTo>
                  <a:lnTo>
                    <a:pt x="739" y="989"/>
                  </a:lnTo>
                  <a:lnTo>
                    <a:pt x="748" y="950"/>
                  </a:lnTo>
                  <a:lnTo>
                    <a:pt x="756" y="911"/>
                  </a:lnTo>
                  <a:lnTo>
                    <a:pt x="756" y="911"/>
                  </a:lnTo>
                  <a:lnTo>
                    <a:pt x="760" y="871"/>
                  </a:lnTo>
                  <a:lnTo>
                    <a:pt x="762" y="832"/>
                  </a:lnTo>
                  <a:lnTo>
                    <a:pt x="762" y="794"/>
                  </a:lnTo>
                  <a:lnTo>
                    <a:pt x="760" y="758"/>
                  </a:lnTo>
                  <a:lnTo>
                    <a:pt x="760" y="758"/>
                  </a:lnTo>
                  <a:lnTo>
                    <a:pt x="756" y="723"/>
                  </a:lnTo>
                  <a:lnTo>
                    <a:pt x="749" y="690"/>
                  </a:lnTo>
                  <a:lnTo>
                    <a:pt x="740" y="659"/>
                  </a:lnTo>
                  <a:lnTo>
                    <a:pt x="731" y="631"/>
                  </a:lnTo>
                  <a:lnTo>
                    <a:pt x="731" y="631"/>
                  </a:lnTo>
                  <a:lnTo>
                    <a:pt x="720" y="606"/>
                  </a:lnTo>
                  <a:lnTo>
                    <a:pt x="710" y="584"/>
                  </a:lnTo>
                  <a:lnTo>
                    <a:pt x="701" y="565"/>
                  </a:lnTo>
                  <a:lnTo>
                    <a:pt x="693" y="549"/>
                  </a:lnTo>
                  <a:lnTo>
                    <a:pt x="693" y="549"/>
                  </a:lnTo>
                  <a:lnTo>
                    <a:pt x="681" y="528"/>
                  </a:lnTo>
                  <a:lnTo>
                    <a:pt x="681" y="528"/>
                  </a:lnTo>
                  <a:lnTo>
                    <a:pt x="676" y="521"/>
                  </a:lnTo>
                  <a:lnTo>
                    <a:pt x="676" y="521"/>
                  </a:lnTo>
                  <a:lnTo>
                    <a:pt x="672" y="513"/>
                  </a:lnTo>
                  <a:lnTo>
                    <a:pt x="672" y="513"/>
                  </a:lnTo>
                  <a:lnTo>
                    <a:pt x="658" y="493"/>
                  </a:lnTo>
                  <a:lnTo>
                    <a:pt x="658" y="493"/>
                  </a:lnTo>
                  <a:lnTo>
                    <a:pt x="636" y="461"/>
                  </a:lnTo>
                  <a:lnTo>
                    <a:pt x="605" y="420"/>
                  </a:lnTo>
                  <a:lnTo>
                    <a:pt x="605" y="420"/>
                  </a:lnTo>
                  <a:lnTo>
                    <a:pt x="567" y="374"/>
                  </a:lnTo>
                  <a:lnTo>
                    <a:pt x="522" y="323"/>
                  </a:lnTo>
                  <a:lnTo>
                    <a:pt x="522" y="323"/>
                  </a:lnTo>
                  <a:lnTo>
                    <a:pt x="498" y="295"/>
                  </a:lnTo>
                  <a:lnTo>
                    <a:pt x="472" y="268"/>
                  </a:lnTo>
                  <a:lnTo>
                    <a:pt x="472" y="268"/>
                  </a:lnTo>
                  <a:lnTo>
                    <a:pt x="457" y="255"/>
                  </a:lnTo>
                  <a:lnTo>
                    <a:pt x="442" y="241"/>
                  </a:lnTo>
                  <a:lnTo>
                    <a:pt x="427" y="229"/>
                  </a:lnTo>
                  <a:lnTo>
                    <a:pt x="412" y="217"/>
                  </a:lnTo>
                  <a:lnTo>
                    <a:pt x="412" y="217"/>
                  </a:lnTo>
                  <a:lnTo>
                    <a:pt x="379" y="195"/>
                  </a:lnTo>
                  <a:lnTo>
                    <a:pt x="345" y="173"/>
                  </a:lnTo>
                  <a:lnTo>
                    <a:pt x="277" y="132"/>
                  </a:lnTo>
                  <a:lnTo>
                    <a:pt x="277" y="132"/>
                  </a:lnTo>
                  <a:lnTo>
                    <a:pt x="210" y="94"/>
                  </a:lnTo>
                  <a:lnTo>
                    <a:pt x="146" y="59"/>
                  </a:lnTo>
                  <a:lnTo>
                    <a:pt x="146" y="59"/>
                  </a:lnTo>
                  <a:lnTo>
                    <a:pt x="116" y="43"/>
                  </a:lnTo>
                  <a:lnTo>
                    <a:pt x="116" y="43"/>
                  </a:lnTo>
                  <a:lnTo>
                    <a:pt x="102" y="36"/>
                  </a:lnTo>
                  <a:lnTo>
                    <a:pt x="102" y="36"/>
                  </a:lnTo>
                  <a:lnTo>
                    <a:pt x="88" y="29"/>
                  </a:lnTo>
                  <a:lnTo>
                    <a:pt x="88" y="29"/>
                  </a:lnTo>
                  <a:lnTo>
                    <a:pt x="78" y="25"/>
                  </a:lnTo>
                  <a:lnTo>
                    <a:pt x="78" y="25"/>
                  </a:lnTo>
                  <a:lnTo>
                    <a:pt x="63" y="18"/>
                  </a:lnTo>
                  <a:lnTo>
                    <a:pt x="63" y="18"/>
                  </a:lnTo>
                  <a:lnTo>
                    <a:pt x="46" y="11"/>
                  </a:lnTo>
                  <a:lnTo>
                    <a:pt x="31" y="5"/>
                  </a:lnTo>
                  <a:lnTo>
                    <a:pt x="17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Freeform 28">
              <a:extLst>
                <a:ext uri="{FF2B5EF4-FFF2-40B4-BE49-F238E27FC236}">
                  <a16:creationId xmlns:a16="http://schemas.microsoft.com/office/drawing/2014/main" id="{CC85487F-D936-2BDA-8563-64EA60829F2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1" y="591"/>
              <a:ext cx="937" cy="765"/>
            </a:xfrm>
            <a:custGeom>
              <a:avLst/>
              <a:gdLst>
                <a:gd name="T0" fmla="*/ 937 w 937"/>
                <a:gd name="T1" fmla="*/ 749 h 765"/>
                <a:gd name="T2" fmla="*/ 927 w 937"/>
                <a:gd name="T3" fmla="*/ 701 h 765"/>
                <a:gd name="T4" fmla="*/ 922 w 937"/>
                <a:gd name="T5" fmla="*/ 685 h 765"/>
                <a:gd name="T6" fmla="*/ 916 w 937"/>
                <a:gd name="T7" fmla="*/ 670 h 765"/>
                <a:gd name="T8" fmla="*/ 915 w 937"/>
                <a:gd name="T9" fmla="*/ 664 h 765"/>
                <a:gd name="T10" fmla="*/ 900 w 937"/>
                <a:gd name="T11" fmla="*/ 628 h 765"/>
                <a:gd name="T12" fmla="*/ 878 w 937"/>
                <a:gd name="T13" fmla="*/ 578 h 765"/>
                <a:gd name="T14" fmla="*/ 838 w 937"/>
                <a:gd name="T15" fmla="*/ 501 h 765"/>
                <a:gd name="T16" fmla="*/ 791 w 937"/>
                <a:gd name="T17" fmla="*/ 425 h 765"/>
                <a:gd name="T18" fmla="*/ 757 w 937"/>
                <a:gd name="T19" fmla="*/ 378 h 765"/>
                <a:gd name="T20" fmla="*/ 658 w 937"/>
                <a:gd name="T21" fmla="*/ 262 h 765"/>
                <a:gd name="T22" fmla="*/ 632 w 937"/>
                <a:gd name="T23" fmla="*/ 235 h 765"/>
                <a:gd name="T24" fmla="*/ 611 w 937"/>
                <a:gd name="T25" fmla="*/ 216 h 765"/>
                <a:gd name="T26" fmla="*/ 587 w 937"/>
                <a:gd name="T27" fmla="*/ 195 h 765"/>
                <a:gd name="T28" fmla="*/ 572 w 937"/>
                <a:gd name="T29" fmla="*/ 184 h 765"/>
                <a:gd name="T30" fmla="*/ 519 w 937"/>
                <a:gd name="T31" fmla="*/ 144 h 765"/>
                <a:gd name="T32" fmla="*/ 481 w 937"/>
                <a:gd name="T33" fmla="*/ 119 h 765"/>
                <a:gd name="T34" fmla="*/ 435 w 937"/>
                <a:gd name="T35" fmla="*/ 94 h 765"/>
                <a:gd name="T36" fmla="*/ 385 w 937"/>
                <a:gd name="T37" fmla="*/ 71 h 765"/>
                <a:gd name="T38" fmla="*/ 331 w 937"/>
                <a:gd name="T39" fmla="*/ 49 h 765"/>
                <a:gd name="T40" fmla="*/ 245 w 937"/>
                <a:gd name="T41" fmla="*/ 23 h 765"/>
                <a:gd name="T42" fmla="*/ 187 w 937"/>
                <a:gd name="T43" fmla="*/ 12 h 765"/>
                <a:gd name="T44" fmla="*/ 131 w 937"/>
                <a:gd name="T45" fmla="*/ 5 h 765"/>
                <a:gd name="T46" fmla="*/ 117 w 937"/>
                <a:gd name="T47" fmla="*/ 4 h 765"/>
                <a:gd name="T48" fmla="*/ 105 w 937"/>
                <a:gd name="T49" fmla="*/ 3 h 765"/>
                <a:gd name="T50" fmla="*/ 81 w 937"/>
                <a:gd name="T51" fmla="*/ 0 h 765"/>
                <a:gd name="T52" fmla="*/ 46 w 937"/>
                <a:gd name="T53" fmla="*/ 0 h 765"/>
                <a:gd name="T54" fmla="*/ 0 w 937"/>
                <a:gd name="T55" fmla="*/ 9 h 765"/>
                <a:gd name="T56" fmla="*/ 30 w 937"/>
                <a:gd name="T57" fmla="*/ 15 h 765"/>
                <a:gd name="T58" fmla="*/ 64 w 937"/>
                <a:gd name="T59" fmla="*/ 19 h 765"/>
                <a:gd name="T60" fmla="*/ 104 w 937"/>
                <a:gd name="T61" fmla="*/ 20 h 765"/>
                <a:gd name="T62" fmla="*/ 109 w 937"/>
                <a:gd name="T63" fmla="*/ 21 h 765"/>
                <a:gd name="T64" fmla="*/ 130 w 937"/>
                <a:gd name="T65" fmla="*/ 22 h 765"/>
                <a:gd name="T66" fmla="*/ 157 w 937"/>
                <a:gd name="T67" fmla="*/ 25 h 765"/>
                <a:gd name="T68" fmla="*/ 212 w 937"/>
                <a:gd name="T69" fmla="*/ 34 h 765"/>
                <a:gd name="T70" fmla="*/ 297 w 937"/>
                <a:gd name="T71" fmla="*/ 56 h 765"/>
                <a:gd name="T72" fmla="*/ 353 w 937"/>
                <a:gd name="T73" fmla="*/ 75 h 765"/>
                <a:gd name="T74" fmla="*/ 427 w 937"/>
                <a:gd name="T75" fmla="*/ 110 h 765"/>
                <a:gd name="T76" fmla="*/ 450 w 937"/>
                <a:gd name="T77" fmla="*/ 122 h 765"/>
                <a:gd name="T78" fmla="*/ 491 w 937"/>
                <a:gd name="T79" fmla="*/ 147 h 765"/>
                <a:gd name="T80" fmla="*/ 538 w 937"/>
                <a:gd name="T81" fmla="*/ 181 h 765"/>
                <a:gd name="T82" fmla="*/ 576 w 937"/>
                <a:gd name="T83" fmla="*/ 209 h 765"/>
                <a:gd name="T84" fmla="*/ 580 w 937"/>
                <a:gd name="T85" fmla="*/ 213 h 765"/>
                <a:gd name="T86" fmla="*/ 620 w 937"/>
                <a:gd name="T87" fmla="*/ 249 h 765"/>
                <a:gd name="T88" fmla="*/ 646 w 937"/>
                <a:gd name="T89" fmla="*/ 275 h 765"/>
                <a:gd name="T90" fmla="*/ 709 w 937"/>
                <a:gd name="T91" fmla="*/ 345 h 765"/>
                <a:gd name="T92" fmla="*/ 776 w 937"/>
                <a:gd name="T93" fmla="*/ 435 h 765"/>
                <a:gd name="T94" fmla="*/ 808 w 937"/>
                <a:gd name="T95" fmla="*/ 484 h 765"/>
                <a:gd name="T96" fmla="*/ 873 w 937"/>
                <a:gd name="T97" fmla="*/ 611 h 765"/>
                <a:gd name="T98" fmla="*/ 894 w 937"/>
                <a:gd name="T99" fmla="*/ 659 h 765"/>
                <a:gd name="T100" fmla="*/ 898 w 937"/>
                <a:gd name="T101" fmla="*/ 670 h 765"/>
                <a:gd name="T102" fmla="*/ 901 w 937"/>
                <a:gd name="T103" fmla="*/ 680 h 765"/>
                <a:gd name="T104" fmla="*/ 905 w 937"/>
                <a:gd name="T105" fmla="*/ 690 h 765"/>
                <a:gd name="T106" fmla="*/ 916 w 937"/>
                <a:gd name="T107" fmla="*/ 723 h 765"/>
                <a:gd name="T108" fmla="*/ 937 w 937"/>
                <a:gd name="T109" fmla="*/ 765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37" h="765">
                  <a:moveTo>
                    <a:pt x="937" y="765"/>
                  </a:moveTo>
                  <a:lnTo>
                    <a:pt x="937" y="765"/>
                  </a:lnTo>
                  <a:lnTo>
                    <a:pt x="937" y="749"/>
                  </a:lnTo>
                  <a:lnTo>
                    <a:pt x="935" y="733"/>
                  </a:lnTo>
                  <a:lnTo>
                    <a:pt x="932" y="718"/>
                  </a:lnTo>
                  <a:lnTo>
                    <a:pt x="927" y="701"/>
                  </a:lnTo>
                  <a:lnTo>
                    <a:pt x="927" y="701"/>
                  </a:lnTo>
                  <a:lnTo>
                    <a:pt x="922" y="685"/>
                  </a:lnTo>
                  <a:lnTo>
                    <a:pt x="922" y="685"/>
                  </a:lnTo>
                  <a:lnTo>
                    <a:pt x="918" y="675"/>
                  </a:lnTo>
                  <a:lnTo>
                    <a:pt x="918" y="675"/>
                  </a:lnTo>
                  <a:lnTo>
                    <a:pt x="916" y="670"/>
                  </a:lnTo>
                  <a:lnTo>
                    <a:pt x="916" y="670"/>
                  </a:lnTo>
                  <a:lnTo>
                    <a:pt x="915" y="664"/>
                  </a:lnTo>
                  <a:lnTo>
                    <a:pt x="915" y="664"/>
                  </a:lnTo>
                  <a:lnTo>
                    <a:pt x="910" y="652"/>
                  </a:lnTo>
                  <a:lnTo>
                    <a:pt x="910" y="652"/>
                  </a:lnTo>
                  <a:lnTo>
                    <a:pt x="900" y="628"/>
                  </a:lnTo>
                  <a:lnTo>
                    <a:pt x="900" y="628"/>
                  </a:lnTo>
                  <a:lnTo>
                    <a:pt x="890" y="604"/>
                  </a:lnTo>
                  <a:lnTo>
                    <a:pt x="878" y="578"/>
                  </a:lnTo>
                  <a:lnTo>
                    <a:pt x="865" y="553"/>
                  </a:lnTo>
                  <a:lnTo>
                    <a:pt x="852" y="527"/>
                  </a:lnTo>
                  <a:lnTo>
                    <a:pt x="838" y="501"/>
                  </a:lnTo>
                  <a:lnTo>
                    <a:pt x="822" y="475"/>
                  </a:lnTo>
                  <a:lnTo>
                    <a:pt x="806" y="450"/>
                  </a:lnTo>
                  <a:lnTo>
                    <a:pt x="791" y="425"/>
                  </a:lnTo>
                  <a:lnTo>
                    <a:pt x="791" y="425"/>
                  </a:lnTo>
                  <a:lnTo>
                    <a:pt x="774" y="400"/>
                  </a:lnTo>
                  <a:lnTo>
                    <a:pt x="757" y="378"/>
                  </a:lnTo>
                  <a:lnTo>
                    <a:pt x="723" y="334"/>
                  </a:lnTo>
                  <a:lnTo>
                    <a:pt x="690" y="295"/>
                  </a:lnTo>
                  <a:lnTo>
                    <a:pt x="658" y="262"/>
                  </a:lnTo>
                  <a:lnTo>
                    <a:pt x="658" y="262"/>
                  </a:lnTo>
                  <a:lnTo>
                    <a:pt x="645" y="247"/>
                  </a:lnTo>
                  <a:lnTo>
                    <a:pt x="632" y="235"/>
                  </a:lnTo>
                  <a:lnTo>
                    <a:pt x="632" y="235"/>
                  </a:lnTo>
                  <a:lnTo>
                    <a:pt x="611" y="216"/>
                  </a:lnTo>
                  <a:lnTo>
                    <a:pt x="611" y="216"/>
                  </a:lnTo>
                  <a:lnTo>
                    <a:pt x="591" y="200"/>
                  </a:lnTo>
                  <a:lnTo>
                    <a:pt x="591" y="200"/>
                  </a:lnTo>
                  <a:lnTo>
                    <a:pt x="587" y="195"/>
                  </a:lnTo>
                  <a:lnTo>
                    <a:pt x="587" y="195"/>
                  </a:lnTo>
                  <a:lnTo>
                    <a:pt x="572" y="184"/>
                  </a:lnTo>
                  <a:lnTo>
                    <a:pt x="572" y="184"/>
                  </a:lnTo>
                  <a:lnTo>
                    <a:pt x="550" y="166"/>
                  </a:lnTo>
                  <a:lnTo>
                    <a:pt x="519" y="144"/>
                  </a:lnTo>
                  <a:lnTo>
                    <a:pt x="519" y="144"/>
                  </a:lnTo>
                  <a:lnTo>
                    <a:pt x="500" y="132"/>
                  </a:lnTo>
                  <a:lnTo>
                    <a:pt x="481" y="119"/>
                  </a:lnTo>
                  <a:lnTo>
                    <a:pt x="481" y="119"/>
                  </a:lnTo>
                  <a:lnTo>
                    <a:pt x="459" y="107"/>
                  </a:lnTo>
                  <a:lnTo>
                    <a:pt x="459" y="107"/>
                  </a:lnTo>
                  <a:lnTo>
                    <a:pt x="435" y="94"/>
                  </a:lnTo>
                  <a:lnTo>
                    <a:pt x="435" y="94"/>
                  </a:lnTo>
                  <a:lnTo>
                    <a:pt x="412" y="82"/>
                  </a:lnTo>
                  <a:lnTo>
                    <a:pt x="385" y="71"/>
                  </a:lnTo>
                  <a:lnTo>
                    <a:pt x="358" y="59"/>
                  </a:lnTo>
                  <a:lnTo>
                    <a:pt x="331" y="49"/>
                  </a:lnTo>
                  <a:lnTo>
                    <a:pt x="331" y="49"/>
                  </a:lnTo>
                  <a:lnTo>
                    <a:pt x="303" y="39"/>
                  </a:lnTo>
                  <a:lnTo>
                    <a:pt x="273" y="31"/>
                  </a:lnTo>
                  <a:lnTo>
                    <a:pt x="245" y="23"/>
                  </a:lnTo>
                  <a:lnTo>
                    <a:pt x="216" y="17"/>
                  </a:lnTo>
                  <a:lnTo>
                    <a:pt x="216" y="17"/>
                  </a:lnTo>
                  <a:lnTo>
                    <a:pt x="187" y="12"/>
                  </a:lnTo>
                  <a:lnTo>
                    <a:pt x="159" y="8"/>
                  </a:lnTo>
                  <a:lnTo>
                    <a:pt x="159" y="8"/>
                  </a:lnTo>
                  <a:lnTo>
                    <a:pt x="131" y="5"/>
                  </a:lnTo>
                  <a:lnTo>
                    <a:pt x="131" y="5"/>
                  </a:lnTo>
                  <a:lnTo>
                    <a:pt x="117" y="4"/>
                  </a:lnTo>
                  <a:lnTo>
                    <a:pt x="117" y="4"/>
                  </a:lnTo>
                  <a:lnTo>
                    <a:pt x="111" y="3"/>
                  </a:lnTo>
                  <a:lnTo>
                    <a:pt x="111" y="3"/>
                  </a:lnTo>
                  <a:lnTo>
                    <a:pt x="105" y="3"/>
                  </a:lnTo>
                  <a:lnTo>
                    <a:pt x="105" y="3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65" y="0"/>
                  </a:lnTo>
                  <a:lnTo>
                    <a:pt x="65" y="0"/>
                  </a:lnTo>
                  <a:lnTo>
                    <a:pt x="46" y="0"/>
                  </a:lnTo>
                  <a:lnTo>
                    <a:pt x="30" y="3"/>
                  </a:lnTo>
                  <a:lnTo>
                    <a:pt x="15" y="6"/>
                  </a:lnTo>
                  <a:lnTo>
                    <a:pt x="0" y="9"/>
                  </a:lnTo>
                  <a:lnTo>
                    <a:pt x="0" y="9"/>
                  </a:lnTo>
                  <a:lnTo>
                    <a:pt x="15" y="13"/>
                  </a:lnTo>
                  <a:lnTo>
                    <a:pt x="30" y="15"/>
                  </a:lnTo>
                  <a:lnTo>
                    <a:pt x="46" y="17"/>
                  </a:lnTo>
                  <a:lnTo>
                    <a:pt x="64" y="19"/>
                  </a:lnTo>
                  <a:lnTo>
                    <a:pt x="64" y="19"/>
                  </a:lnTo>
                  <a:lnTo>
                    <a:pt x="80" y="19"/>
                  </a:lnTo>
                  <a:lnTo>
                    <a:pt x="80" y="19"/>
                  </a:lnTo>
                  <a:lnTo>
                    <a:pt x="104" y="20"/>
                  </a:lnTo>
                  <a:lnTo>
                    <a:pt x="104" y="20"/>
                  </a:lnTo>
                  <a:lnTo>
                    <a:pt x="109" y="21"/>
                  </a:lnTo>
                  <a:lnTo>
                    <a:pt x="109" y="21"/>
                  </a:lnTo>
                  <a:lnTo>
                    <a:pt x="116" y="21"/>
                  </a:lnTo>
                  <a:lnTo>
                    <a:pt x="116" y="21"/>
                  </a:lnTo>
                  <a:lnTo>
                    <a:pt x="130" y="22"/>
                  </a:lnTo>
                  <a:lnTo>
                    <a:pt x="130" y="22"/>
                  </a:lnTo>
                  <a:lnTo>
                    <a:pt x="157" y="25"/>
                  </a:lnTo>
                  <a:lnTo>
                    <a:pt x="157" y="25"/>
                  </a:lnTo>
                  <a:lnTo>
                    <a:pt x="184" y="30"/>
                  </a:lnTo>
                  <a:lnTo>
                    <a:pt x="212" y="34"/>
                  </a:lnTo>
                  <a:lnTo>
                    <a:pt x="212" y="34"/>
                  </a:lnTo>
                  <a:lnTo>
                    <a:pt x="241" y="41"/>
                  </a:lnTo>
                  <a:lnTo>
                    <a:pt x="269" y="48"/>
                  </a:lnTo>
                  <a:lnTo>
                    <a:pt x="297" y="56"/>
                  </a:lnTo>
                  <a:lnTo>
                    <a:pt x="326" y="66"/>
                  </a:lnTo>
                  <a:lnTo>
                    <a:pt x="326" y="66"/>
                  </a:lnTo>
                  <a:lnTo>
                    <a:pt x="353" y="75"/>
                  </a:lnTo>
                  <a:lnTo>
                    <a:pt x="379" y="87"/>
                  </a:lnTo>
                  <a:lnTo>
                    <a:pt x="404" y="98"/>
                  </a:lnTo>
                  <a:lnTo>
                    <a:pt x="427" y="110"/>
                  </a:lnTo>
                  <a:lnTo>
                    <a:pt x="427" y="110"/>
                  </a:lnTo>
                  <a:lnTo>
                    <a:pt x="450" y="122"/>
                  </a:lnTo>
                  <a:lnTo>
                    <a:pt x="450" y="122"/>
                  </a:lnTo>
                  <a:lnTo>
                    <a:pt x="471" y="134"/>
                  </a:lnTo>
                  <a:lnTo>
                    <a:pt x="471" y="134"/>
                  </a:lnTo>
                  <a:lnTo>
                    <a:pt x="491" y="147"/>
                  </a:lnTo>
                  <a:lnTo>
                    <a:pt x="509" y="159"/>
                  </a:lnTo>
                  <a:lnTo>
                    <a:pt x="509" y="159"/>
                  </a:lnTo>
                  <a:lnTo>
                    <a:pt x="538" y="181"/>
                  </a:lnTo>
                  <a:lnTo>
                    <a:pt x="561" y="198"/>
                  </a:lnTo>
                  <a:lnTo>
                    <a:pt x="561" y="198"/>
                  </a:lnTo>
                  <a:lnTo>
                    <a:pt x="576" y="209"/>
                  </a:lnTo>
                  <a:lnTo>
                    <a:pt x="576" y="209"/>
                  </a:lnTo>
                  <a:lnTo>
                    <a:pt x="580" y="213"/>
                  </a:lnTo>
                  <a:lnTo>
                    <a:pt x="580" y="213"/>
                  </a:lnTo>
                  <a:lnTo>
                    <a:pt x="598" y="229"/>
                  </a:lnTo>
                  <a:lnTo>
                    <a:pt x="598" y="229"/>
                  </a:lnTo>
                  <a:lnTo>
                    <a:pt x="620" y="249"/>
                  </a:lnTo>
                  <a:lnTo>
                    <a:pt x="620" y="249"/>
                  </a:lnTo>
                  <a:lnTo>
                    <a:pt x="632" y="260"/>
                  </a:lnTo>
                  <a:lnTo>
                    <a:pt x="646" y="275"/>
                  </a:lnTo>
                  <a:lnTo>
                    <a:pt x="646" y="275"/>
                  </a:lnTo>
                  <a:lnTo>
                    <a:pt x="676" y="306"/>
                  </a:lnTo>
                  <a:lnTo>
                    <a:pt x="709" y="345"/>
                  </a:lnTo>
                  <a:lnTo>
                    <a:pt x="743" y="388"/>
                  </a:lnTo>
                  <a:lnTo>
                    <a:pt x="759" y="411"/>
                  </a:lnTo>
                  <a:lnTo>
                    <a:pt x="776" y="435"/>
                  </a:lnTo>
                  <a:lnTo>
                    <a:pt x="776" y="435"/>
                  </a:lnTo>
                  <a:lnTo>
                    <a:pt x="792" y="459"/>
                  </a:lnTo>
                  <a:lnTo>
                    <a:pt x="808" y="484"/>
                  </a:lnTo>
                  <a:lnTo>
                    <a:pt x="836" y="535"/>
                  </a:lnTo>
                  <a:lnTo>
                    <a:pt x="862" y="586"/>
                  </a:lnTo>
                  <a:lnTo>
                    <a:pt x="873" y="611"/>
                  </a:lnTo>
                  <a:lnTo>
                    <a:pt x="884" y="635"/>
                  </a:lnTo>
                  <a:lnTo>
                    <a:pt x="884" y="635"/>
                  </a:lnTo>
                  <a:lnTo>
                    <a:pt x="894" y="659"/>
                  </a:lnTo>
                  <a:lnTo>
                    <a:pt x="894" y="659"/>
                  </a:lnTo>
                  <a:lnTo>
                    <a:pt x="898" y="670"/>
                  </a:lnTo>
                  <a:lnTo>
                    <a:pt x="898" y="670"/>
                  </a:lnTo>
                  <a:lnTo>
                    <a:pt x="900" y="676"/>
                  </a:lnTo>
                  <a:lnTo>
                    <a:pt x="900" y="676"/>
                  </a:lnTo>
                  <a:lnTo>
                    <a:pt x="901" y="680"/>
                  </a:lnTo>
                  <a:lnTo>
                    <a:pt x="901" y="680"/>
                  </a:lnTo>
                  <a:lnTo>
                    <a:pt x="905" y="690"/>
                  </a:lnTo>
                  <a:lnTo>
                    <a:pt x="905" y="690"/>
                  </a:lnTo>
                  <a:lnTo>
                    <a:pt x="910" y="705"/>
                  </a:lnTo>
                  <a:lnTo>
                    <a:pt x="910" y="705"/>
                  </a:lnTo>
                  <a:lnTo>
                    <a:pt x="916" y="723"/>
                  </a:lnTo>
                  <a:lnTo>
                    <a:pt x="923" y="737"/>
                  </a:lnTo>
                  <a:lnTo>
                    <a:pt x="937" y="765"/>
                  </a:lnTo>
                  <a:lnTo>
                    <a:pt x="937" y="765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Freeform 29">
              <a:extLst>
                <a:ext uri="{FF2B5EF4-FFF2-40B4-BE49-F238E27FC236}">
                  <a16:creationId xmlns:a16="http://schemas.microsoft.com/office/drawing/2014/main" id="{94625B7A-D780-5581-2567-B603663A75C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8" y="0"/>
              <a:ext cx="815" cy="700"/>
            </a:xfrm>
            <a:custGeom>
              <a:avLst/>
              <a:gdLst>
                <a:gd name="T0" fmla="*/ 31 w 815"/>
                <a:gd name="T1" fmla="*/ 101 h 700"/>
                <a:gd name="T2" fmla="*/ 65 w 815"/>
                <a:gd name="T3" fmla="*/ 93 h 700"/>
                <a:gd name="T4" fmla="*/ 90 w 815"/>
                <a:gd name="T5" fmla="*/ 85 h 700"/>
                <a:gd name="T6" fmla="*/ 102 w 815"/>
                <a:gd name="T7" fmla="*/ 82 h 700"/>
                <a:gd name="T8" fmla="*/ 142 w 815"/>
                <a:gd name="T9" fmla="*/ 70 h 700"/>
                <a:gd name="T10" fmla="*/ 361 w 815"/>
                <a:gd name="T11" fmla="*/ 29 h 700"/>
                <a:gd name="T12" fmla="*/ 520 w 815"/>
                <a:gd name="T13" fmla="*/ 18 h 700"/>
                <a:gd name="T14" fmla="*/ 600 w 815"/>
                <a:gd name="T15" fmla="*/ 20 h 700"/>
                <a:gd name="T16" fmla="*/ 663 w 815"/>
                <a:gd name="T17" fmla="*/ 35 h 700"/>
                <a:gd name="T18" fmla="*/ 691 w 815"/>
                <a:gd name="T19" fmla="*/ 48 h 700"/>
                <a:gd name="T20" fmla="*/ 713 w 815"/>
                <a:gd name="T21" fmla="*/ 61 h 700"/>
                <a:gd name="T22" fmla="*/ 731 w 815"/>
                <a:gd name="T23" fmla="*/ 79 h 700"/>
                <a:gd name="T24" fmla="*/ 746 w 815"/>
                <a:gd name="T25" fmla="*/ 104 h 700"/>
                <a:gd name="T26" fmla="*/ 753 w 815"/>
                <a:gd name="T27" fmla="*/ 143 h 700"/>
                <a:gd name="T28" fmla="*/ 758 w 815"/>
                <a:gd name="T29" fmla="*/ 194 h 700"/>
                <a:gd name="T30" fmla="*/ 774 w 815"/>
                <a:gd name="T31" fmla="*/ 249 h 700"/>
                <a:gd name="T32" fmla="*/ 791 w 815"/>
                <a:gd name="T33" fmla="*/ 316 h 700"/>
                <a:gd name="T34" fmla="*/ 795 w 815"/>
                <a:gd name="T35" fmla="*/ 339 h 700"/>
                <a:gd name="T36" fmla="*/ 798 w 815"/>
                <a:gd name="T37" fmla="*/ 372 h 700"/>
                <a:gd name="T38" fmla="*/ 791 w 815"/>
                <a:gd name="T39" fmla="*/ 468 h 700"/>
                <a:gd name="T40" fmla="*/ 780 w 815"/>
                <a:gd name="T41" fmla="*/ 515 h 700"/>
                <a:gd name="T42" fmla="*/ 764 w 815"/>
                <a:gd name="T43" fmla="*/ 560 h 700"/>
                <a:gd name="T44" fmla="*/ 752 w 815"/>
                <a:gd name="T45" fmla="*/ 587 h 700"/>
                <a:gd name="T46" fmla="*/ 741 w 815"/>
                <a:gd name="T47" fmla="*/ 606 h 700"/>
                <a:gd name="T48" fmla="*/ 726 w 815"/>
                <a:gd name="T49" fmla="*/ 632 h 700"/>
                <a:gd name="T50" fmla="*/ 712 w 815"/>
                <a:gd name="T51" fmla="*/ 653 h 700"/>
                <a:gd name="T52" fmla="*/ 698 w 815"/>
                <a:gd name="T53" fmla="*/ 673 h 700"/>
                <a:gd name="T54" fmla="*/ 708 w 815"/>
                <a:gd name="T55" fmla="*/ 681 h 700"/>
                <a:gd name="T56" fmla="*/ 726 w 815"/>
                <a:gd name="T57" fmla="*/ 663 h 700"/>
                <a:gd name="T58" fmla="*/ 740 w 815"/>
                <a:gd name="T59" fmla="*/ 641 h 700"/>
                <a:gd name="T60" fmla="*/ 757 w 815"/>
                <a:gd name="T61" fmla="*/ 615 h 700"/>
                <a:gd name="T62" fmla="*/ 767 w 815"/>
                <a:gd name="T63" fmla="*/ 595 h 700"/>
                <a:gd name="T64" fmla="*/ 781 w 815"/>
                <a:gd name="T65" fmla="*/ 566 h 700"/>
                <a:gd name="T66" fmla="*/ 797 w 815"/>
                <a:gd name="T67" fmla="*/ 520 h 700"/>
                <a:gd name="T68" fmla="*/ 808 w 815"/>
                <a:gd name="T69" fmla="*/ 471 h 700"/>
                <a:gd name="T70" fmla="*/ 815 w 815"/>
                <a:gd name="T71" fmla="*/ 370 h 700"/>
                <a:gd name="T72" fmla="*/ 813 w 815"/>
                <a:gd name="T73" fmla="*/ 336 h 700"/>
                <a:gd name="T74" fmla="*/ 808 w 815"/>
                <a:gd name="T75" fmla="*/ 313 h 700"/>
                <a:gd name="T76" fmla="*/ 799 w 815"/>
                <a:gd name="T77" fmla="*/ 274 h 700"/>
                <a:gd name="T78" fmla="*/ 775 w 815"/>
                <a:gd name="T79" fmla="*/ 190 h 700"/>
                <a:gd name="T80" fmla="*/ 770 w 815"/>
                <a:gd name="T81" fmla="*/ 142 h 700"/>
                <a:gd name="T82" fmla="*/ 763 w 815"/>
                <a:gd name="T83" fmla="*/ 99 h 700"/>
                <a:gd name="T84" fmla="*/ 745 w 815"/>
                <a:gd name="T85" fmla="*/ 68 h 700"/>
                <a:gd name="T86" fmla="*/ 730 w 815"/>
                <a:gd name="T87" fmla="*/ 52 h 700"/>
                <a:gd name="T88" fmla="*/ 700 w 815"/>
                <a:gd name="T89" fmla="*/ 32 h 700"/>
                <a:gd name="T90" fmla="*/ 669 w 815"/>
                <a:gd name="T91" fmla="*/ 18 h 700"/>
                <a:gd name="T92" fmla="*/ 627 w 815"/>
                <a:gd name="T93" fmla="*/ 7 h 700"/>
                <a:gd name="T94" fmla="*/ 519 w 815"/>
                <a:gd name="T95" fmla="*/ 0 h 700"/>
                <a:gd name="T96" fmla="*/ 392 w 815"/>
                <a:gd name="T97" fmla="*/ 8 h 700"/>
                <a:gd name="T98" fmla="*/ 197 w 815"/>
                <a:gd name="T99" fmla="*/ 40 h 700"/>
                <a:gd name="T100" fmla="*/ 110 w 815"/>
                <a:gd name="T101" fmla="*/ 61 h 700"/>
                <a:gd name="T102" fmla="*/ 91 w 815"/>
                <a:gd name="T103" fmla="*/ 67 h 700"/>
                <a:gd name="T104" fmla="*/ 75 w 815"/>
                <a:gd name="T105" fmla="*/ 71 h 700"/>
                <a:gd name="T106" fmla="*/ 27 w 815"/>
                <a:gd name="T107" fmla="*/ 88 h 700"/>
                <a:gd name="T108" fmla="*/ 0 w 815"/>
                <a:gd name="T109" fmla="*/ 104 h 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15" h="700">
                  <a:moveTo>
                    <a:pt x="0" y="104"/>
                  </a:moveTo>
                  <a:lnTo>
                    <a:pt x="0" y="104"/>
                  </a:lnTo>
                  <a:lnTo>
                    <a:pt x="16" y="103"/>
                  </a:lnTo>
                  <a:lnTo>
                    <a:pt x="31" y="101"/>
                  </a:lnTo>
                  <a:lnTo>
                    <a:pt x="31" y="101"/>
                  </a:lnTo>
                  <a:lnTo>
                    <a:pt x="47" y="97"/>
                  </a:lnTo>
                  <a:lnTo>
                    <a:pt x="65" y="93"/>
                  </a:lnTo>
                  <a:lnTo>
                    <a:pt x="65" y="93"/>
                  </a:lnTo>
                  <a:lnTo>
                    <a:pt x="80" y="88"/>
                  </a:lnTo>
                  <a:lnTo>
                    <a:pt x="80" y="88"/>
                  </a:lnTo>
                  <a:lnTo>
                    <a:pt x="90" y="85"/>
                  </a:lnTo>
                  <a:lnTo>
                    <a:pt x="90" y="85"/>
                  </a:lnTo>
                  <a:lnTo>
                    <a:pt x="95" y="84"/>
                  </a:lnTo>
                  <a:lnTo>
                    <a:pt x="95" y="84"/>
                  </a:lnTo>
                  <a:lnTo>
                    <a:pt x="102" y="82"/>
                  </a:lnTo>
                  <a:lnTo>
                    <a:pt x="102" y="82"/>
                  </a:lnTo>
                  <a:lnTo>
                    <a:pt x="115" y="78"/>
                  </a:lnTo>
                  <a:lnTo>
                    <a:pt x="115" y="78"/>
                  </a:lnTo>
                  <a:lnTo>
                    <a:pt x="142" y="70"/>
                  </a:lnTo>
                  <a:lnTo>
                    <a:pt x="142" y="70"/>
                  </a:lnTo>
                  <a:lnTo>
                    <a:pt x="201" y="57"/>
                  </a:lnTo>
                  <a:lnTo>
                    <a:pt x="264" y="44"/>
                  </a:lnTo>
                  <a:lnTo>
                    <a:pt x="328" y="34"/>
                  </a:lnTo>
                  <a:lnTo>
                    <a:pt x="361" y="29"/>
                  </a:lnTo>
                  <a:lnTo>
                    <a:pt x="394" y="26"/>
                  </a:lnTo>
                  <a:lnTo>
                    <a:pt x="394" y="26"/>
                  </a:lnTo>
                  <a:lnTo>
                    <a:pt x="457" y="20"/>
                  </a:lnTo>
                  <a:lnTo>
                    <a:pt x="520" y="18"/>
                  </a:lnTo>
                  <a:lnTo>
                    <a:pt x="520" y="18"/>
                  </a:lnTo>
                  <a:lnTo>
                    <a:pt x="548" y="18"/>
                  </a:lnTo>
                  <a:lnTo>
                    <a:pt x="575" y="18"/>
                  </a:lnTo>
                  <a:lnTo>
                    <a:pt x="600" y="20"/>
                  </a:lnTo>
                  <a:lnTo>
                    <a:pt x="624" y="24"/>
                  </a:lnTo>
                  <a:lnTo>
                    <a:pt x="624" y="24"/>
                  </a:lnTo>
                  <a:lnTo>
                    <a:pt x="644" y="29"/>
                  </a:lnTo>
                  <a:lnTo>
                    <a:pt x="663" y="35"/>
                  </a:lnTo>
                  <a:lnTo>
                    <a:pt x="663" y="35"/>
                  </a:lnTo>
                  <a:lnTo>
                    <a:pt x="678" y="41"/>
                  </a:lnTo>
                  <a:lnTo>
                    <a:pt x="678" y="41"/>
                  </a:lnTo>
                  <a:lnTo>
                    <a:pt x="691" y="48"/>
                  </a:lnTo>
                  <a:lnTo>
                    <a:pt x="691" y="48"/>
                  </a:lnTo>
                  <a:lnTo>
                    <a:pt x="708" y="58"/>
                  </a:lnTo>
                  <a:lnTo>
                    <a:pt x="713" y="61"/>
                  </a:lnTo>
                  <a:lnTo>
                    <a:pt x="713" y="61"/>
                  </a:lnTo>
                  <a:lnTo>
                    <a:pt x="719" y="66"/>
                  </a:lnTo>
                  <a:lnTo>
                    <a:pt x="719" y="66"/>
                  </a:lnTo>
                  <a:lnTo>
                    <a:pt x="724" y="71"/>
                  </a:lnTo>
                  <a:lnTo>
                    <a:pt x="731" y="79"/>
                  </a:lnTo>
                  <a:lnTo>
                    <a:pt x="731" y="79"/>
                  </a:lnTo>
                  <a:lnTo>
                    <a:pt x="739" y="90"/>
                  </a:lnTo>
                  <a:lnTo>
                    <a:pt x="744" y="96"/>
                  </a:lnTo>
                  <a:lnTo>
                    <a:pt x="746" y="104"/>
                  </a:lnTo>
                  <a:lnTo>
                    <a:pt x="746" y="104"/>
                  </a:lnTo>
                  <a:lnTo>
                    <a:pt x="748" y="112"/>
                  </a:lnTo>
                  <a:lnTo>
                    <a:pt x="750" y="121"/>
                  </a:lnTo>
                  <a:lnTo>
                    <a:pt x="753" y="143"/>
                  </a:lnTo>
                  <a:lnTo>
                    <a:pt x="753" y="143"/>
                  </a:lnTo>
                  <a:lnTo>
                    <a:pt x="754" y="168"/>
                  </a:lnTo>
                  <a:lnTo>
                    <a:pt x="756" y="180"/>
                  </a:lnTo>
                  <a:lnTo>
                    <a:pt x="758" y="194"/>
                  </a:lnTo>
                  <a:lnTo>
                    <a:pt x="758" y="194"/>
                  </a:lnTo>
                  <a:lnTo>
                    <a:pt x="765" y="221"/>
                  </a:lnTo>
                  <a:lnTo>
                    <a:pt x="774" y="249"/>
                  </a:lnTo>
                  <a:lnTo>
                    <a:pt x="774" y="249"/>
                  </a:lnTo>
                  <a:lnTo>
                    <a:pt x="782" y="279"/>
                  </a:lnTo>
                  <a:lnTo>
                    <a:pt x="789" y="308"/>
                  </a:lnTo>
                  <a:lnTo>
                    <a:pt x="789" y="308"/>
                  </a:lnTo>
                  <a:lnTo>
                    <a:pt x="791" y="316"/>
                  </a:lnTo>
                  <a:lnTo>
                    <a:pt x="791" y="316"/>
                  </a:lnTo>
                  <a:lnTo>
                    <a:pt x="792" y="324"/>
                  </a:lnTo>
                  <a:lnTo>
                    <a:pt x="792" y="324"/>
                  </a:lnTo>
                  <a:lnTo>
                    <a:pt x="795" y="339"/>
                  </a:lnTo>
                  <a:lnTo>
                    <a:pt x="795" y="339"/>
                  </a:lnTo>
                  <a:lnTo>
                    <a:pt x="796" y="355"/>
                  </a:lnTo>
                  <a:lnTo>
                    <a:pt x="796" y="355"/>
                  </a:lnTo>
                  <a:lnTo>
                    <a:pt x="798" y="372"/>
                  </a:lnTo>
                  <a:lnTo>
                    <a:pt x="798" y="372"/>
                  </a:lnTo>
                  <a:lnTo>
                    <a:pt x="798" y="403"/>
                  </a:lnTo>
                  <a:lnTo>
                    <a:pt x="796" y="436"/>
                  </a:lnTo>
                  <a:lnTo>
                    <a:pt x="791" y="468"/>
                  </a:lnTo>
                  <a:lnTo>
                    <a:pt x="784" y="500"/>
                  </a:lnTo>
                  <a:lnTo>
                    <a:pt x="784" y="500"/>
                  </a:lnTo>
                  <a:lnTo>
                    <a:pt x="780" y="515"/>
                  </a:lnTo>
                  <a:lnTo>
                    <a:pt x="780" y="515"/>
                  </a:lnTo>
                  <a:lnTo>
                    <a:pt x="775" y="530"/>
                  </a:lnTo>
                  <a:lnTo>
                    <a:pt x="775" y="530"/>
                  </a:lnTo>
                  <a:lnTo>
                    <a:pt x="764" y="560"/>
                  </a:lnTo>
                  <a:lnTo>
                    <a:pt x="764" y="560"/>
                  </a:lnTo>
                  <a:lnTo>
                    <a:pt x="758" y="573"/>
                  </a:lnTo>
                  <a:lnTo>
                    <a:pt x="758" y="573"/>
                  </a:lnTo>
                  <a:lnTo>
                    <a:pt x="752" y="587"/>
                  </a:lnTo>
                  <a:lnTo>
                    <a:pt x="752" y="587"/>
                  </a:lnTo>
                  <a:lnTo>
                    <a:pt x="745" y="600"/>
                  </a:lnTo>
                  <a:lnTo>
                    <a:pt x="745" y="600"/>
                  </a:lnTo>
                  <a:lnTo>
                    <a:pt x="741" y="606"/>
                  </a:lnTo>
                  <a:lnTo>
                    <a:pt x="741" y="606"/>
                  </a:lnTo>
                  <a:lnTo>
                    <a:pt x="738" y="612"/>
                  </a:lnTo>
                  <a:lnTo>
                    <a:pt x="738" y="612"/>
                  </a:lnTo>
                  <a:lnTo>
                    <a:pt x="726" y="632"/>
                  </a:lnTo>
                  <a:lnTo>
                    <a:pt x="726" y="632"/>
                  </a:lnTo>
                  <a:lnTo>
                    <a:pt x="717" y="645"/>
                  </a:lnTo>
                  <a:lnTo>
                    <a:pt x="717" y="645"/>
                  </a:lnTo>
                  <a:lnTo>
                    <a:pt x="712" y="653"/>
                  </a:lnTo>
                  <a:lnTo>
                    <a:pt x="712" y="653"/>
                  </a:lnTo>
                  <a:lnTo>
                    <a:pt x="706" y="659"/>
                  </a:lnTo>
                  <a:lnTo>
                    <a:pt x="706" y="659"/>
                  </a:lnTo>
                  <a:lnTo>
                    <a:pt x="698" y="673"/>
                  </a:lnTo>
                  <a:lnTo>
                    <a:pt x="698" y="673"/>
                  </a:lnTo>
                  <a:lnTo>
                    <a:pt x="683" y="700"/>
                  </a:lnTo>
                  <a:lnTo>
                    <a:pt x="683" y="700"/>
                  </a:lnTo>
                  <a:lnTo>
                    <a:pt x="696" y="691"/>
                  </a:lnTo>
                  <a:lnTo>
                    <a:pt x="708" y="681"/>
                  </a:lnTo>
                  <a:lnTo>
                    <a:pt x="708" y="681"/>
                  </a:lnTo>
                  <a:lnTo>
                    <a:pt x="719" y="670"/>
                  </a:lnTo>
                  <a:lnTo>
                    <a:pt x="719" y="670"/>
                  </a:lnTo>
                  <a:lnTo>
                    <a:pt x="726" y="663"/>
                  </a:lnTo>
                  <a:lnTo>
                    <a:pt x="726" y="663"/>
                  </a:lnTo>
                  <a:lnTo>
                    <a:pt x="731" y="655"/>
                  </a:lnTo>
                  <a:lnTo>
                    <a:pt x="731" y="655"/>
                  </a:lnTo>
                  <a:lnTo>
                    <a:pt x="740" y="641"/>
                  </a:lnTo>
                  <a:lnTo>
                    <a:pt x="740" y="641"/>
                  </a:lnTo>
                  <a:lnTo>
                    <a:pt x="754" y="621"/>
                  </a:lnTo>
                  <a:lnTo>
                    <a:pt x="754" y="621"/>
                  </a:lnTo>
                  <a:lnTo>
                    <a:pt x="757" y="615"/>
                  </a:lnTo>
                  <a:lnTo>
                    <a:pt x="757" y="615"/>
                  </a:lnTo>
                  <a:lnTo>
                    <a:pt x="761" y="608"/>
                  </a:lnTo>
                  <a:lnTo>
                    <a:pt x="761" y="608"/>
                  </a:lnTo>
                  <a:lnTo>
                    <a:pt x="767" y="595"/>
                  </a:lnTo>
                  <a:lnTo>
                    <a:pt x="767" y="595"/>
                  </a:lnTo>
                  <a:lnTo>
                    <a:pt x="774" y="581"/>
                  </a:lnTo>
                  <a:lnTo>
                    <a:pt x="774" y="581"/>
                  </a:lnTo>
                  <a:lnTo>
                    <a:pt x="781" y="566"/>
                  </a:lnTo>
                  <a:lnTo>
                    <a:pt x="781" y="566"/>
                  </a:lnTo>
                  <a:lnTo>
                    <a:pt x="792" y="536"/>
                  </a:lnTo>
                  <a:lnTo>
                    <a:pt x="792" y="536"/>
                  </a:lnTo>
                  <a:lnTo>
                    <a:pt x="797" y="520"/>
                  </a:lnTo>
                  <a:lnTo>
                    <a:pt x="797" y="520"/>
                  </a:lnTo>
                  <a:lnTo>
                    <a:pt x="801" y="504"/>
                  </a:lnTo>
                  <a:lnTo>
                    <a:pt x="801" y="504"/>
                  </a:lnTo>
                  <a:lnTo>
                    <a:pt x="808" y="471"/>
                  </a:lnTo>
                  <a:lnTo>
                    <a:pt x="813" y="438"/>
                  </a:lnTo>
                  <a:lnTo>
                    <a:pt x="815" y="404"/>
                  </a:lnTo>
                  <a:lnTo>
                    <a:pt x="815" y="370"/>
                  </a:lnTo>
                  <a:lnTo>
                    <a:pt x="815" y="370"/>
                  </a:lnTo>
                  <a:lnTo>
                    <a:pt x="814" y="353"/>
                  </a:lnTo>
                  <a:lnTo>
                    <a:pt x="814" y="353"/>
                  </a:lnTo>
                  <a:lnTo>
                    <a:pt x="813" y="336"/>
                  </a:lnTo>
                  <a:lnTo>
                    <a:pt x="813" y="336"/>
                  </a:lnTo>
                  <a:lnTo>
                    <a:pt x="809" y="321"/>
                  </a:lnTo>
                  <a:lnTo>
                    <a:pt x="809" y="321"/>
                  </a:lnTo>
                  <a:lnTo>
                    <a:pt x="808" y="313"/>
                  </a:lnTo>
                  <a:lnTo>
                    <a:pt x="808" y="313"/>
                  </a:lnTo>
                  <a:lnTo>
                    <a:pt x="807" y="305"/>
                  </a:lnTo>
                  <a:lnTo>
                    <a:pt x="807" y="305"/>
                  </a:lnTo>
                  <a:lnTo>
                    <a:pt x="804" y="289"/>
                  </a:lnTo>
                  <a:lnTo>
                    <a:pt x="799" y="274"/>
                  </a:lnTo>
                  <a:lnTo>
                    <a:pt x="791" y="245"/>
                  </a:lnTo>
                  <a:lnTo>
                    <a:pt x="791" y="245"/>
                  </a:lnTo>
                  <a:lnTo>
                    <a:pt x="782" y="216"/>
                  </a:lnTo>
                  <a:lnTo>
                    <a:pt x="775" y="190"/>
                  </a:lnTo>
                  <a:lnTo>
                    <a:pt x="775" y="190"/>
                  </a:lnTo>
                  <a:lnTo>
                    <a:pt x="773" y="178"/>
                  </a:lnTo>
                  <a:lnTo>
                    <a:pt x="772" y="165"/>
                  </a:lnTo>
                  <a:lnTo>
                    <a:pt x="770" y="142"/>
                  </a:lnTo>
                  <a:lnTo>
                    <a:pt x="770" y="142"/>
                  </a:lnTo>
                  <a:lnTo>
                    <a:pt x="769" y="119"/>
                  </a:lnTo>
                  <a:lnTo>
                    <a:pt x="766" y="108"/>
                  </a:lnTo>
                  <a:lnTo>
                    <a:pt x="763" y="99"/>
                  </a:lnTo>
                  <a:lnTo>
                    <a:pt x="763" y="99"/>
                  </a:lnTo>
                  <a:lnTo>
                    <a:pt x="760" y="88"/>
                  </a:lnTo>
                  <a:lnTo>
                    <a:pt x="755" y="80"/>
                  </a:lnTo>
                  <a:lnTo>
                    <a:pt x="745" y="68"/>
                  </a:lnTo>
                  <a:lnTo>
                    <a:pt x="745" y="68"/>
                  </a:lnTo>
                  <a:lnTo>
                    <a:pt x="737" y="59"/>
                  </a:lnTo>
                  <a:lnTo>
                    <a:pt x="730" y="52"/>
                  </a:lnTo>
                  <a:lnTo>
                    <a:pt x="730" y="52"/>
                  </a:lnTo>
                  <a:lnTo>
                    <a:pt x="723" y="48"/>
                  </a:lnTo>
                  <a:lnTo>
                    <a:pt x="723" y="48"/>
                  </a:lnTo>
                  <a:lnTo>
                    <a:pt x="718" y="43"/>
                  </a:lnTo>
                  <a:lnTo>
                    <a:pt x="700" y="32"/>
                  </a:lnTo>
                  <a:lnTo>
                    <a:pt x="700" y="32"/>
                  </a:lnTo>
                  <a:lnTo>
                    <a:pt x="686" y="25"/>
                  </a:lnTo>
                  <a:lnTo>
                    <a:pt x="686" y="25"/>
                  </a:lnTo>
                  <a:lnTo>
                    <a:pt x="669" y="18"/>
                  </a:lnTo>
                  <a:lnTo>
                    <a:pt x="669" y="18"/>
                  </a:lnTo>
                  <a:lnTo>
                    <a:pt x="650" y="12"/>
                  </a:lnTo>
                  <a:lnTo>
                    <a:pt x="627" y="7"/>
                  </a:lnTo>
                  <a:lnTo>
                    <a:pt x="627" y="7"/>
                  </a:lnTo>
                  <a:lnTo>
                    <a:pt x="602" y="3"/>
                  </a:lnTo>
                  <a:lnTo>
                    <a:pt x="576" y="1"/>
                  </a:lnTo>
                  <a:lnTo>
                    <a:pt x="548" y="0"/>
                  </a:lnTo>
                  <a:lnTo>
                    <a:pt x="519" y="0"/>
                  </a:lnTo>
                  <a:lnTo>
                    <a:pt x="519" y="0"/>
                  </a:lnTo>
                  <a:lnTo>
                    <a:pt x="456" y="3"/>
                  </a:lnTo>
                  <a:lnTo>
                    <a:pt x="392" y="8"/>
                  </a:lnTo>
                  <a:lnTo>
                    <a:pt x="392" y="8"/>
                  </a:lnTo>
                  <a:lnTo>
                    <a:pt x="359" y="11"/>
                  </a:lnTo>
                  <a:lnTo>
                    <a:pt x="326" y="16"/>
                  </a:lnTo>
                  <a:lnTo>
                    <a:pt x="261" y="27"/>
                  </a:lnTo>
                  <a:lnTo>
                    <a:pt x="197" y="40"/>
                  </a:lnTo>
                  <a:lnTo>
                    <a:pt x="137" y="53"/>
                  </a:lnTo>
                  <a:lnTo>
                    <a:pt x="137" y="53"/>
                  </a:lnTo>
                  <a:lnTo>
                    <a:pt x="110" y="61"/>
                  </a:lnTo>
                  <a:lnTo>
                    <a:pt x="110" y="61"/>
                  </a:lnTo>
                  <a:lnTo>
                    <a:pt x="96" y="65"/>
                  </a:lnTo>
                  <a:lnTo>
                    <a:pt x="96" y="65"/>
                  </a:lnTo>
                  <a:lnTo>
                    <a:pt x="91" y="67"/>
                  </a:lnTo>
                  <a:lnTo>
                    <a:pt x="91" y="67"/>
                  </a:lnTo>
                  <a:lnTo>
                    <a:pt x="85" y="68"/>
                  </a:lnTo>
                  <a:lnTo>
                    <a:pt x="85" y="68"/>
                  </a:lnTo>
                  <a:lnTo>
                    <a:pt x="75" y="71"/>
                  </a:lnTo>
                  <a:lnTo>
                    <a:pt x="75" y="71"/>
                  </a:lnTo>
                  <a:lnTo>
                    <a:pt x="59" y="76"/>
                  </a:lnTo>
                  <a:lnTo>
                    <a:pt x="59" y="76"/>
                  </a:lnTo>
                  <a:lnTo>
                    <a:pt x="42" y="82"/>
                  </a:lnTo>
                  <a:lnTo>
                    <a:pt x="27" y="88"/>
                  </a:lnTo>
                  <a:lnTo>
                    <a:pt x="27" y="88"/>
                  </a:lnTo>
                  <a:lnTo>
                    <a:pt x="14" y="96"/>
                  </a:lnTo>
                  <a:lnTo>
                    <a:pt x="0" y="104"/>
                  </a:lnTo>
                  <a:lnTo>
                    <a:pt x="0" y="104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30">
              <a:extLst>
                <a:ext uri="{FF2B5EF4-FFF2-40B4-BE49-F238E27FC236}">
                  <a16:creationId xmlns:a16="http://schemas.microsoft.com/office/drawing/2014/main" id="{43AF62D4-EEB3-549A-7641-ACA81F3BB2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8" y="673"/>
              <a:ext cx="213" cy="43"/>
            </a:xfrm>
            <a:custGeom>
              <a:avLst/>
              <a:gdLst>
                <a:gd name="T0" fmla="*/ 0 w 213"/>
                <a:gd name="T1" fmla="*/ 43 h 43"/>
                <a:gd name="T2" fmla="*/ 0 w 213"/>
                <a:gd name="T3" fmla="*/ 43 h 43"/>
                <a:gd name="T4" fmla="*/ 17 w 213"/>
                <a:gd name="T5" fmla="*/ 41 h 43"/>
                <a:gd name="T6" fmla="*/ 31 w 213"/>
                <a:gd name="T7" fmla="*/ 37 h 43"/>
                <a:gd name="T8" fmla="*/ 31 w 213"/>
                <a:gd name="T9" fmla="*/ 37 h 43"/>
                <a:gd name="T10" fmla="*/ 46 w 213"/>
                <a:gd name="T11" fmla="*/ 32 h 43"/>
                <a:gd name="T12" fmla="*/ 63 w 213"/>
                <a:gd name="T13" fmla="*/ 27 h 43"/>
                <a:gd name="T14" fmla="*/ 63 w 213"/>
                <a:gd name="T15" fmla="*/ 27 h 43"/>
                <a:gd name="T16" fmla="*/ 72 w 213"/>
                <a:gd name="T17" fmla="*/ 25 h 43"/>
                <a:gd name="T18" fmla="*/ 89 w 213"/>
                <a:gd name="T19" fmla="*/ 22 h 43"/>
                <a:gd name="T20" fmla="*/ 89 w 213"/>
                <a:gd name="T21" fmla="*/ 22 h 43"/>
                <a:gd name="T22" fmla="*/ 106 w 213"/>
                <a:gd name="T23" fmla="*/ 20 h 43"/>
                <a:gd name="T24" fmla="*/ 106 w 213"/>
                <a:gd name="T25" fmla="*/ 20 h 43"/>
                <a:gd name="T26" fmla="*/ 122 w 213"/>
                <a:gd name="T27" fmla="*/ 19 h 43"/>
                <a:gd name="T28" fmla="*/ 122 w 213"/>
                <a:gd name="T29" fmla="*/ 19 h 43"/>
                <a:gd name="T30" fmla="*/ 147 w 213"/>
                <a:gd name="T31" fmla="*/ 17 h 43"/>
                <a:gd name="T32" fmla="*/ 147 w 213"/>
                <a:gd name="T33" fmla="*/ 17 h 43"/>
                <a:gd name="T34" fmla="*/ 160 w 213"/>
                <a:gd name="T35" fmla="*/ 17 h 43"/>
                <a:gd name="T36" fmla="*/ 160 w 213"/>
                <a:gd name="T37" fmla="*/ 17 h 43"/>
                <a:gd name="T38" fmla="*/ 177 w 213"/>
                <a:gd name="T39" fmla="*/ 19 h 43"/>
                <a:gd name="T40" fmla="*/ 191 w 213"/>
                <a:gd name="T41" fmla="*/ 24 h 43"/>
                <a:gd name="T42" fmla="*/ 191 w 213"/>
                <a:gd name="T43" fmla="*/ 24 h 43"/>
                <a:gd name="T44" fmla="*/ 196 w 213"/>
                <a:gd name="T45" fmla="*/ 26 h 43"/>
                <a:gd name="T46" fmla="*/ 202 w 213"/>
                <a:gd name="T47" fmla="*/ 29 h 43"/>
                <a:gd name="T48" fmla="*/ 202 w 213"/>
                <a:gd name="T49" fmla="*/ 29 h 43"/>
                <a:gd name="T50" fmla="*/ 208 w 213"/>
                <a:gd name="T51" fmla="*/ 35 h 43"/>
                <a:gd name="T52" fmla="*/ 213 w 213"/>
                <a:gd name="T53" fmla="*/ 41 h 43"/>
                <a:gd name="T54" fmla="*/ 213 w 213"/>
                <a:gd name="T55" fmla="*/ 41 h 43"/>
                <a:gd name="T56" fmla="*/ 211 w 213"/>
                <a:gd name="T57" fmla="*/ 33 h 43"/>
                <a:gd name="T58" fmla="*/ 208 w 213"/>
                <a:gd name="T59" fmla="*/ 25 h 43"/>
                <a:gd name="T60" fmla="*/ 203 w 213"/>
                <a:gd name="T61" fmla="*/ 18 h 43"/>
                <a:gd name="T62" fmla="*/ 198 w 213"/>
                <a:gd name="T63" fmla="*/ 12 h 43"/>
                <a:gd name="T64" fmla="*/ 198 w 213"/>
                <a:gd name="T65" fmla="*/ 12 h 43"/>
                <a:gd name="T66" fmla="*/ 190 w 213"/>
                <a:gd name="T67" fmla="*/ 8 h 43"/>
                <a:gd name="T68" fmla="*/ 182 w 213"/>
                <a:gd name="T69" fmla="*/ 3 h 43"/>
                <a:gd name="T70" fmla="*/ 182 w 213"/>
                <a:gd name="T71" fmla="*/ 3 h 43"/>
                <a:gd name="T72" fmla="*/ 173 w 213"/>
                <a:gd name="T73" fmla="*/ 1 h 43"/>
                <a:gd name="T74" fmla="*/ 161 w 213"/>
                <a:gd name="T75" fmla="*/ 0 h 43"/>
                <a:gd name="T76" fmla="*/ 161 w 213"/>
                <a:gd name="T77" fmla="*/ 0 h 43"/>
                <a:gd name="T78" fmla="*/ 147 w 213"/>
                <a:gd name="T79" fmla="*/ 0 h 43"/>
                <a:gd name="T80" fmla="*/ 147 w 213"/>
                <a:gd name="T81" fmla="*/ 0 h 43"/>
                <a:gd name="T82" fmla="*/ 121 w 213"/>
                <a:gd name="T83" fmla="*/ 1 h 43"/>
                <a:gd name="T84" fmla="*/ 121 w 213"/>
                <a:gd name="T85" fmla="*/ 1 h 43"/>
                <a:gd name="T86" fmla="*/ 104 w 213"/>
                <a:gd name="T87" fmla="*/ 2 h 43"/>
                <a:gd name="T88" fmla="*/ 104 w 213"/>
                <a:gd name="T89" fmla="*/ 2 h 43"/>
                <a:gd name="T90" fmla="*/ 86 w 213"/>
                <a:gd name="T91" fmla="*/ 5 h 43"/>
                <a:gd name="T92" fmla="*/ 86 w 213"/>
                <a:gd name="T93" fmla="*/ 5 h 43"/>
                <a:gd name="T94" fmla="*/ 67 w 213"/>
                <a:gd name="T95" fmla="*/ 8 h 43"/>
                <a:gd name="T96" fmla="*/ 58 w 213"/>
                <a:gd name="T97" fmla="*/ 10 h 43"/>
                <a:gd name="T98" fmla="*/ 58 w 213"/>
                <a:gd name="T99" fmla="*/ 10 h 43"/>
                <a:gd name="T100" fmla="*/ 48 w 213"/>
                <a:gd name="T101" fmla="*/ 14 h 43"/>
                <a:gd name="T102" fmla="*/ 40 w 213"/>
                <a:gd name="T103" fmla="*/ 17 h 43"/>
                <a:gd name="T104" fmla="*/ 26 w 213"/>
                <a:gd name="T105" fmla="*/ 25 h 43"/>
                <a:gd name="T106" fmla="*/ 26 w 213"/>
                <a:gd name="T107" fmla="*/ 25 h 43"/>
                <a:gd name="T108" fmla="*/ 13 w 213"/>
                <a:gd name="T109" fmla="*/ 34 h 43"/>
                <a:gd name="T110" fmla="*/ 0 w 213"/>
                <a:gd name="T111" fmla="*/ 43 h 43"/>
                <a:gd name="T112" fmla="*/ 0 w 213"/>
                <a:gd name="T113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3" h="43">
                  <a:moveTo>
                    <a:pt x="0" y="43"/>
                  </a:moveTo>
                  <a:lnTo>
                    <a:pt x="0" y="43"/>
                  </a:lnTo>
                  <a:lnTo>
                    <a:pt x="17" y="41"/>
                  </a:lnTo>
                  <a:lnTo>
                    <a:pt x="31" y="37"/>
                  </a:lnTo>
                  <a:lnTo>
                    <a:pt x="31" y="37"/>
                  </a:lnTo>
                  <a:lnTo>
                    <a:pt x="46" y="32"/>
                  </a:lnTo>
                  <a:lnTo>
                    <a:pt x="63" y="27"/>
                  </a:lnTo>
                  <a:lnTo>
                    <a:pt x="63" y="27"/>
                  </a:lnTo>
                  <a:lnTo>
                    <a:pt x="72" y="25"/>
                  </a:lnTo>
                  <a:lnTo>
                    <a:pt x="89" y="22"/>
                  </a:lnTo>
                  <a:lnTo>
                    <a:pt x="89" y="22"/>
                  </a:lnTo>
                  <a:lnTo>
                    <a:pt x="106" y="20"/>
                  </a:lnTo>
                  <a:lnTo>
                    <a:pt x="106" y="20"/>
                  </a:lnTo>
                  <a:lnTo>
                    <a:pt x="122" y="19"/>
                  </a:lnTo>
                  <a:lnTo>
                    <a:pt x="122" y="19"/>
                  </a:lnTo>
                  <a:lnTo>
                    <a:pt x="147" y="17"/>
                  </a:lnTo>
                  <a:lnTo>
                    <a:pt x="147" y="17"/>
                  </a:lnTo>
                  <a:lnTo>
                    <a:pt x="160" y="17"/>
                  </a:lnTo>
                  <a:lnTo>
                    <a:pt x="160" y="17"/>
                  </a:lnTo>
                  <a:lnTo>
                    <a:pt x="177" y="19"/>
                  </a:lnTo>
                  <a:lnTo>
                    <a:pt x="191" y="24"/>
                  </a:lnTo>
                  <a:lnTo>
                    <a:pt x="191" y="24"/>
                  </a:lnTo>
                  <a:lnTo>
                    <a:pt x="196" y="26"/>
                  </a:lnTo>
                  <a:lnTo>
                    <a:pt x="202" y="29"/>
                  </a:lnTo>
                  <a:lnTo>
                    <a:pt x="202" y="29"/>
                  </a:lnTo>
                  <a:lnTo>
                    <a:pt x="208" y="35"/>
                  </a:lnTo>
                  <a:lnTo>
                    <a:pt x="213" y="41"/>
                  </a:lnTo>
                  <a:lnTo>
                    <a:pt x="213" y="41"/>
                  </a:lnTo>
                  <a:lnTo>
                    <a:pt x="211" y="33"/>
                  </a:lnTo>
                  <a:lnTo>
                    <a:pt x="208" y="25"/>
                  </a:lnTo>
                  <a:lnTo>
                    <a:pt x="203" y="18"/>
                  </a:lnTo>
                  <a:lnTo>
                    <a:pt x="198" y="12"/>
                  </a:lnTo>
                  <a:lnTo>
                    <a:pt x="198" y="12"/>
                  </a:lnTo>
                  <a:lnTo>
                    <a:pt x="190" y="8"/>
                  </a:lnTo>
                  <a:lnTo>
                    <a:pt x="182" y="3"/>
                  </a:lnTo>
                  <a:lnTo>
                    <a:pt x="182" y="3"/>
                  </a:lnTo>
                  <a:lnTo>
                    <a:pt x="173" y="1"/>
                  </a:lnTo>
                  <a:lnTo>
                    <a:pt x="161" y="0"/>
                  </a:lnTo>
                  <a:lnTo>
                    <a:pt x="161" y="0"/>
                  </a:lnTo>
                  <a:lnTo>
                    <a:pt x="147" y="0"/>
                  </a:lnTo>
                  <a:lnTo>
                    <a:pt x="147" y="0"/>
                  </a:lnTo>
                  <a:lnTo>
                    <a:pt x="121" y="1"/>
                  </a:lnTo>
                  <a:lnTo>
                    <a:pt x="121" y="1"/>
                  </a:lnTo>
                  <a:lnTo>
                    <a:pt x="104" y="2"/>
                  </a:lnTo>
                  <a:lnTo>
                    <a:pt x="104" y="2"/>
                  </a:lnTo>
                  <a:lnTo>
                    <a:pt x="86" y="5"/>
                  </a:lnTo>
                  <a:lnTo>
                    <a:pt x="86" y="5"/>
                  </a:lnTo>
                  <a:lnTo>
                    <a:pt x="67" y="8"/>
                  </a:lnTo>
                  <a:lnTo>
                    <a:pt x="58" y="10"/>
                  </a:lnTo>
                  <a:lnTo>
                    <a:pt x="58" y="10"/>
                  </a:lnTo>
                  <a:lnTo>
                    <a:pt x="48" y="14"/>
                  </a:lnTo>
                  <a:lnTo>
                    <a:pt x="40" y="17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13" y="34"/>
                  </a:lnTo>
                  <a:lnTo>
                    <a:pt x="0" y="43"/>
                  </a:lnTo>
                  <a:lnTo>
                    <a:pt x="0" y="43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31">
              <a:extLst>
                <a:ext uri="{FF2B5EF4-FFF2-40B4-BE49-F238E27FC236}">
                  <a16:creationId xmlns:a16="http://schemas.microsoft.com/office/drawing/2014/main" id="{432285EF-EC0F-34D8-6F94-2CA740BA632C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2" y="743"/>
              <a:ext cx="280" cy="75"/>
            </a:xfrm>
            <a:custGeom>
              <a:avLst/>
              <a:gdLst>
                <a:gd name="T0" fmla="*/ 0 w 280"/>
                <a:gd name="T1" fmla="*/ 29 h 75"/>
                <a:gd name="T2" fmla="*/ 16 w 280"/>
                <a:gd name="T3" fmla="*/ 26 h 75"/>
                <a:gd name="T4" fmla="*/ 30 w 280"/>
                <a:gd name="T5" fmla="*/ 25 h 75"/>
                <a:gd name="T6" fmla="*/ 38 w 280"/>
                <a:gd name="T7" fmla="*/ 24 h 75"/>
                <a:gd name="T8" fmla="*/ 46 w 280"/>
                <a:gd name="T9" fmla="*/ 23 h 75"/>
                <a:gd name="T10" fmla="*/ 54 w 280"/>
                <a:gd name="T11" fmla="*/ 22 h 75"/>
                <a:gd name="T12" fmla="*/ 63 w 280"/>
                <a:gd name="T13" fmla="*/ 21 h 75"/>
                <a:gd name="T14" fmla="*/ 73 w 280"/>
                <a:gd name="T15" fmla="*/ 19 h 75"/>
                <a:gd name="T16" fmla="*/ 90 w 280"/>
                <a:gd name="T17" fmla="*/ 18 h 75"/>
                <a:gd name="T18" fmla="*/ 121 w 280"/>
                <a:gd name="T19" fmla="*/ 18 h 75"/>
                <a:gd name="T20" fmla="*/ 136 w 280"/>
                <a:gd name="T21" fmla="*/ 19 h 75"/>
                <a:gd name="T22" fmla="*/ 141 w 280"/>
                <a:gd name="T23" fmla="*/ 21 h 75"/>
                <a:gd name="T24" fmla="*/ 146 w 280"/>
                <a:gd name="T25" fmla="*/ 22 h 75"/>
                <a:gd name="T26" fmla="*/ 158 w 280"/>
                <a:gd name="T27" fmla="*/ 24 h 75"/>
                <a:gd name="T28" fmla="*/ 173 w 280"/>
                <a:gd name="T29" fmla="*/ 27 h 75"/>
                <a:gd name="T30" fmla="*/ 180 w 280"/>
                <a:gd name="T31" fmla="*/ 30 h 75"/>
                <a:gd name="T32" fmla="*/ 187 w 280"/>
                <a:gd name="T33" fmla="*/ 32 h 75"/>
                <a:gd name="T34" fmla="*/ 199 w 280"/>
                <a:gd name="T35" fmla="*/ 36 h 75"/>
                <a:gd name="T36" fmla="*/ 209 w 280"/>
                <a:gd name="T37" fmla="*/ 41 h 75"/>
                <a:gd name="T38" fmla="*/ 217 w 280"/>
                <a:gd name="T39" fmla="*/ 44 h 75"/>
                <a:gd name="T40" fmla="*/ 223 w 280"/>
                <a:gd name="T41" fmla="*/ 47 h 75"/>
                <a:gd name="T42" fmla="*/ 231 w 280"/>
                <a:gd name="T43" fmla="*/ 51 h 75"/>
                <a:gd name="T44" fmla="*/ 239 w 280"/>
                <a:gd name="T45" fmla="*/ 55 h 75"/>
                <a:gd name="T46" fmla="*/ 245 w 280"/>
                <a:gd name="T47" fmla="*/ 58 h 75"/>
                <a:gd name="T48" fmla="*/ 252 w 280"/>
                <a:gd name="T49" fmla="*/ 61 h 75"/>
                <a:gd name="T50" fmla="*/ 266 w 280"/>
                <a:gd name="T51" fmla="*/ 68 h 75"/>
                <a:gd name="T52" fmla="*/ 280 w 280"/>
                <a:gd name="T53" fmla="*/ 75 h 75"/>
                <a:gd name="T54" fmla="*/ 270 w 280"/>
                <a:gd name="T55" fmla="*/ 63 h 75"/>
                <a:gd name="T56" fmla="*/ 260 w 280"/>
                <a:gd name="T57" fmla="*/ 51 h 75"/>
                <a:gd name="T58" fmla="*/ 253 w 280"/>
                <a:gd name="T59" fmla="*/ 46 h 75"/>
                <a:gd name="T60" fmla="*/ 247 w 280"/>
                <a:gd name="T61" fmla="*/ 41 h 75"/>
                <a:gd name="T62" fmla="*/ 240 w 280"/>
                <a:gd name="T63" fmla="*/ 35 h 75"/>
                <a:gd name="T64" fmla="*/ 231 w 280"/>
                <a:gd name="T65" fmla="*/ 31 h 75"/>
                <a:gd name="T66" fmla="*/ 225 w 280"/>
                <a:gd name="T67" fmla="*/ 29 h 75"/>
                <a:gd name="T68" fmla="*/ 217 w 280"/>
                <a:gd name="T69" fmla="*/ 24 h 75"/>
                <a:gd name="T70" fmla="*/ 206 w 280"/>
                <a:gd name="T71" fmla="*/ 19 h 75"/>
                <a:gd name="T72" fmla="*/ 192 w 280"/>
                <a:gd name="T73" fmla="*/ 15 h 75"/>
                <a:gd name="T74" fmla="*/ 185 w 280"/>
                <a:gd name="T75" fmla="*/ 13 h 75"/>
                <a:gd name="T76" fmla="*/ 178 w 280"/>
                <a:gd name="T77" fmla="*/ 10 h 75"/>
                <a:gd name="T78" fmla="*/ 162 w 280"/>
                <a:gd name="T79" fmla="*/ 7 h 75"/>
                <a:gd name="T80" fmla="*/ 149 w 280"/>
                <a:gd name="T81" fmla="*/ 4 h 75"/>
                <a:gd name="T82" fmla="*/ 144 w 280"/>
                <a:gd name="T83" fmla="*/ 4 h 75"/>
                <a:gd name="T84" fmla="*/ 138 w 280"/>
                <a:gd name="T85" fmla="*/ 2 h 75"/>
                <a:gd name="T86" fmla="*/ 123 w 280"/>
                <a:gd name="T87" fmla="*/ 1 h 75"/>
                <a:gd name="T88" fmla="*/ 89 w 280"/>
                <a:gd name="T89" fmla="*/ 0 h 75"/>
                <a:gd name="T90" fmla="*/ 71 w 280"/>
                <a:gd name="T91" fmla="*/ 1 h 75"/>
                <a:gd name="T92" fmla="*/ 61 w 280"/>
                <a:gd name="T93" fmla="*/ 2 h 75"/>
                <a:gd name="T94" fmla="*/ 51 w 280"/>
                <a:gd name="T95" fmla="*/ 5 h 75"/>
                <a:gd name="T96" fmla="*/ 43 w 280"/>
                <a:gd name="T97" fmla="*/ 7 h 75"/>
                <a:gd name="T98" fmla="*/ 35 w 280"/>
                <a:gd name="T99" fmla="*/ 9 h 75"/>
                <a:gd name="T100" fmla="*/ 27 w 280"/>
                <a:gd name="T101" fmla="*/ 13 h 75"/>
                <a:gd name="T102" fmla="*/ 20 w 280"/>
                <a:gd name="T103" fmla="*/ 16 h 75"/>
                <a:gd name="T104" fmla="*/ 13 w 280"/>
                <a:gd name="T105" fmla="*/ 19 h 75"/>
                <a:gd name="T106" fmla="*/ 0 w 280"/>
                <a:gd name="T107" fmla="*/ 29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80" h="75">
                  <a:moveTo>
                    <a:pt x="0" y="29"/>
                  </a:moveTo>
                  <a:lnTo>
                    <a:pt x="0" y="29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38" y="24"/>
                  </a:lnTo>
                  <a:lnTo>
                    <a:pt x="38" y="24"/>
                  </a:lnTo>
                  <a:lnTo>
                    <a:pt x="46" y="23"/>
                  </a:lnTo>
                  <a:lnTo>
                    <a:pt x="46" y="23"/>
                  </a:lnTo>
                  <a:lnTo>
                    <a:pt x="54" y="22"/>
                  </a:lnTo>
                  <a:lnTo>
                    <a:pt x="54" y="22"/>
                  </a:lnTo>
                  <a:lnTo>
                    <a:pt x="63" y="21"/>
                  </a:lnTo>
                  <a:lnTo>
                    <a:pt x="63" y="21"/>
                  </a:lnTo>
                  <a:lnTo>
                    <a:pt x="73" y="19"/>
                  </a:lnTo>
                  <a:lnTo>
                    <a:pt x="73" y="19"/>
                  </a:lnTo>
                  <a:lnTo>
                    <a:pt x="90" y="18"/>
                  </a:lnTo>
                  <a:lnTo>
                    <a:pt x="90" y="18"/>
                  </a:lnTo>
                  <a:lnTo>
                    <a:pt x="105" y="18"/>
                  </a:lnTo>
                  <a:lnTo>
                    <a:pt x="121" y="18"/>
                  </a:lnTo>
                  <a:lnTo>
                    <a:pt x="121" y="18"/>
                  </a:lnTo>
                  <a:lnTo>
                    <a:pt x="136" y="19"/>
                  </a:lnTo>
                  <a:lnTo>
                    <a:pt x="136" y="19"/>
                  </a:lnTo>
                  <a:lnTo>
                    <a:pt x="141" y="21"/>
                  </a:lnTo>
                  <a:lnTo>
                    <a:pt x="141" y="21"/>
                  </a:lnTo>
                  <a:lnTo>
                    <a:pt x="146" y="22"/>
                  </a:lnTo>
                  <a:lnTo>
                    <a:pt x="146" y="22"/>
                  </a:lnTo>
                  <a:lnTo>
                    <a:pt x="158" y="24"/>
                  </a:lnTo>
                  <a:lnTo>
                    <a:pt x="158" y="24"/>
                  </a:lnTo>
                  <a:lnTo>
                    <a:pt x="173" y="27"/>
                  </a:lnTo>
                  <a:lnTo>
                    <a:pt x="173" y="27"/>
                  </a:lnTo>
                  <a:lnTo>
                    <a:pt x="180" y="30"/>
                  </a:lnTo>
                  <a:lnTo>
                    <a:pt x="180" y="30"/>
                  </a:lnTo>
                  <a:lnTo>
                    <a:pt x="187" y="32"/>
                  </a:lnTo>
                  <a:lnTo>
                    <a:pt x="187" y="32"/>
                  </a:lnTo>
                  <a:lnTo>
                    <a:pt x="199" y="36"/>
                  </a:lnTo>
                  <a:lnTo>
                    <a:pt x="199" y="36"/>
                  </a:lnTo>
                  <a:lnTo>
                    <a:pt x="209" y="41"/>
                  </a:lnTo>
                  <a:lnTo>
                    <a:pt x="209" y="41"/>
                  </a:lnTo>
                  <a:lnTo>
                    <a:pt x="217" y="44"/>
                  </a:lnTo>
                  <a:lnTo>
                    <a:pt x="223" y="47"/>
                  </a:lnTo>
                  <a:lnTo>
                    <a:pt x="223" y="47"/>
                  </a:lnTo>
                  <a:lnTo>
                    <a:pt x="231" y="51"/>
                  </a:lnTo>
                  <a:lnTo>
                    <a:pt x="231" y="51"/>
                  </a:lnTo>
                  <a:lnTo>
                    <a:pt x="239" y="55"/>
                  </a:lnTo>
                  <a:lnTo>
                    <a:pt x="239" y="55"/>
                  </a:lnTo>
                  <a:lnTo>
                    <a:pt x="245" y="58"/>
                  </a:lnTo>
                  <a:lnTo>
                    <a:pt x="245" y="58"/>
                  </a:lnTo>
                  <a:lnTo>
                    <a:pt x="252" y="61"/>
                  </a:lnTo>
                  <a:lnTo>
                    <a:pt x="252" y="61"/>
                  </a:lnTo>
                  <a:lnTo>
                    <a:pt x="266" y="68"/>
                  </a:lnTo>
                  <a:lnTo>
                    <a:pt x="266" y="68"/>
                  </a:lnTo>
                  <a:lnTo>
                    <a:pt x="280" y="75"/>
                  </a:lnTo>
                  <a:lnTo>
                    <a:pt x="280" y="75"/>
                  </a:lnTo>
                  <a:lnTo>
                    <a:pt x="270" y="63"/>
                  </a:lnTo>
                  <a:lnTo>
                    <a:pt x="270" y="63"/>
                  </a:lnTo>
                  <a:lnTo>
                    <a:pt x="265" y="57"/>
                  </a:lnTo>
                  <a:lnTo>
                    <a:pt x="260" y="51"/>
                  </a:lnTo>
                  <a:lnTo>
                    <a:pt x="260" y="51"/>
                  </a:lnTo>
                  <a:lnTo>
                    <a:pt x="253" y="46"/>
                  </a:lnTo>
                  <a:lnTo>
                    <a:pt x="253" y="46"/>
                  </a:lnTo>
                  <a:lnTo>
                    <a:pt x="247" y="41"/>
                  </a:lnTo>
                  <a:lnTo>
                    <a:pt x="247" y="41"/>
                  </a:lnTo>
                  <a:lnTo>
                    <a:pt x="240" y="35"/>
                  </a:lnTo>
                  <a:lnTo>
                    <a:pt x="240" y="35"/>
                  </a:lnTo>
                  <a:lnTo>
                    <a:pt x="231" y="31"/>
                  </a:lnTo>
                  <a:lnTo>
                    <a:pt x="231" y="31"/>
                  </a:lnTo>
                  <a:lnTo>
                    <a:pt x="225" y="29"/>
                  </a:lnTo>
                  <a:lnTo>
                    <a:pt x="217" y="24"/>
                  </a:lnTo>
                  <a:lnTo>
                    <a:pt x="217" y="24"/>
                  </a:lnTo>
                  <a:lnTo>
                    <a:pt x="206" y="19"/>
                  </a:lnTo>
                  <a:lnTo>
                    <a:pt x="206" y="19"/>
                  </a:lnTo>
                  <a:lnTo>
                    <a:pt x="192" y="15"/>
                  </a:lnTo>
                  <a:lnTo>
                    <a:pt x="192" y="15"/>
                  </a:lnTo>
                  <a:lnTo>
                    <a:pt x="185" y="13"/>
                  </a:lnTo>
                  <a:lnTo>
                    <a:pt x="185" y="13"/>
                  </a:lnTo>
                  <a:lnTo>
                    <a:pt x="178" y="10"/>
                  </a:lnTo>
                  <a:lnTo>
                    <a:pt x="178" y="10"/>
                  </a:lnTo>
                  <a:lnTo>
                    <a:pt x="162" y="7"/>
                  </a:lnTo>
                  <a:lnTo>
                    <a:pt x="162" y="7"/>
                  </a:lnTo>
                  <a:lnTo>
                    <a:pt x="149" y="4"/>
                  </a:lnTo>
                  <a:lnTo>
                    <a:pt x="149" y="4"/>
                  </a:lnTo>
                  <a:lnTo>
                    <a:pt x="144" y="4"/>
                  </a:lnTo>
                  <a:lnTo>
                    <a:pt x="144" y="4"/>
                  </a:lnTo>
                  <a:lnTo>
                    <a:pt x="138" y="2"/>
                  </a:lnTo>
                  <a:lnTo>
                    <a:pt x="138" y="2"/>
                  </a:lnTo>
                  <a:lnTo>
                    <a:pt x="123" y="1"/>
                  </a:lnTo>
                  <a:lnTo>
                    <a:pt x="123" y="1"/>
                  </a:lnTo>
                  <a:lnTo>
                    <a:pt x="105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71" y="1"/>
                  </a:lnTo>
                  <a:lnTo>
                    <a:pt x="71" y="1"/>
                  </a:lnTo>
                  <a:lnTo>
                    <a:pt x="61" y="2"/>
                  </a:lnTo>
                  <a:lnTo>
                    <a:pt x="61" y="2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35" y="9"/>
                  </a:lnTo>
                  <a:lnTo>
                    <a:pt x="35" y="9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20" y="16"/>
                  </a:lnTo>
                  <a:lnTo>
                    <a:pt x="13" y="19"/>
                  </a:lnTo>
                  <a:lnTo>
                    <a:pt x="13" y="19"/>
                  </a:lnTo>
                  <a:lnTo>
                    <a:pt x="0" y="29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32">
              <a:extLst>
                <a:ext uri="{FF2B5EF4-FFF2-40B4-BE49-F238E27FC236}">
                  <a16:creationId xmlns:a16="http://schemas.microsoft.com/office/drawing/2014/main" id="{2251D3CC-9B47-49CE-51F6-0918AA757C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3" y="878"/>
              <a:ext cx="118" cy="279"/>
            </a:xfrm>
            <a:custGeom>
              <a:avLst/>
              <a:gdLst>
                <a:gd name="T0" fmla="*/ 117 w 118"/>
                <a:gd name="T1" fmla="*/ 0 h 279"/>
                <a:gd name="T2" fmla="*/ 104 w 118"/>
                <a:gd name="T3" fmla="*/ 28 h 279"/>
                <a:gd name="T4" fmla="*/ 90 w 118"/>
                <a:gd name="T5" fmla="*/ 58 h 279"/>
                <a:gd name="T6" fmla="*/ 85 w 118"/>
                <a:gd name="T7" fmla="*/ 66 h 279"/>
                <a:gd name="T8" fmla="*/ 76 w 118"/>
                <a:gd name="T9" fmla="*/ 80 h 279"/>
                <a:gd name="T10" fmla="*/ 43 w 118"/>
                <a:gd name="T11" fmla="*/ 126 h 279"/>
                <a:gd name="T12" fmla="*/ 30 w 118"/>
                <a:gd name="T13" fmla="*/ 146 h 279"/>
                <a:gd name="T14" fmla="*/ 24 w 118"/>
                <a:gd name="T15" fmla="*/ 155 h 279"/>
                <a:gd name="T16" fmla="*/ 18 w 118"/>
                <a:gd name="T17" fmla="*/ 163 h 279"/>
                <a:gd name="T18" fmla="*/ 14 w 118"/>
                <a:gd name="T19" fmla="*/ 172 h 279"/>
                <a:gd name="T20" fmla="*/ 8 w 118"/>
                <a:gd name="T21" fmla="*/ 184 h 279"/>
                <a:gd name="T22" fmla="*/ 3 w 118"/>
                <a:gd name="T23" fmla="*/ 205 h 279"/>
                <a:gd name="T24" fmla="*/ 1 w 118"/>
                <a:gd name="T25" fmla="*/ 213 h 279"/>
                <a:gd name="T26" fmla="*/ 1 w 118"/>
                <a:gd name="T27" fmla="*/ 228 h 279"/>
                <a:gd name="T28" fmla="*/ 5 w 118"/>
                <a:gd name="T29" fmla="*/ 243 h 279"/>
                <a:gd name="T30" fmla="*/ 7 w 118"/>
                <a:gd name="T31" fmla="*/ 250 h 279"/>
                <a:gd name="T32" fmla="*/ 16 w 118"/>
                <a:gd name="T33" fmla="*/ 263 h 279"/>
                <a:gd name="T34" fmla="*/ 21 w 118"/>
                <a:gd name="T35" fmla="*/ 267 h 279"/>
                <a:gd name="T36" fmla="*/ 37 w 118"/>
                <a:gd name="T37" fmla="*/ 275 h 279"/>
                <a:gd name="T38" fmla="*/ 42 w 118"/>
                <a:gd name="T39" fmla="*/ 278 h 279"/>
                <a:gd name="T40" fmla="*/ 58 w 118"/>
                <a:gd name="T41" fmla="*/ 279 h 279"/>
                <a:gd name="T42" fmla="*/ 66 w 118"/>
                <a:gd name="T43" fmla="*/ 278 h 279"/>
                <a:gd name="T44" fmla="*/ 74 w 118"/>
                <a:gd name="T45" fmla="*/ 275 h 279"/>
                <a:gd name="T46" fmla="*/ 89 w 118"/>
                <a:gd name="T47" fmla="*/ 269 h 279"/>
                <a:gd name="T48" fmla="*/ 103 w 118"/>
                <a:gd name="T49" fmla="*/ 259 h 279"/>
                <a:gd name="T50" fmla="*/ 72 w 118"/>
                <a:gd name="T51" fmla="*/ 262 h 279"/>
                <a:gd name="T52" fmla="*/ 50 w 118"/>
                <a:gd name="T53" fmla="*/ 261 h 279"/>
                <a:gd name="T54" fmla="*/ 42 w 118"/>
                <a:gd name="T55" fmla="*/ 259 h 279"/>
                <a:gd name="T56" fmla="*/ 32 w 118"/>
                <a:gd name="T57" fmla="*/ 254 h 279"/>
                <a:gd name="T58" fmla="*/ 26 w 118"/>
                <a:gd name="T59" fmla="*/ 247 h 279"/>
                <a:gd name="T60" fmla="*/ 21 w 118"/>
                <a:gd name="T61" fmla="*/ 237 h 279"/>
                <a:gd name="T62" fmla="*/ 18 w 118"/>
                <a:gd name="T63" fmla="*/ 227 h 279"/>
                <a:gd name="T64" fmla="*/ 18 w 118"/>
                <a:gd name="T65" fmla="*/ 214 h 279"/>
                <a:gd name="T66" fmla="*/ 25 w 118"/>
                <a:gd name="T67" fmla="*/ 190 h 279"/>
                <a:gd name="T68" fmla="*/ 30 w 118"/>
                <a:gd name="T69" fmla="*/ 180 h 279"/>
                <a:gd name="T70" fmla="*/ 34 w 118"/>
                <a:gd name="T71" fmla="*/ 172 h 279"/>
                <a:gd name="T72" fmla="*/ 39 w 118"/>
                <a:gd name="T73" fmla="*/ 164 h 279"/>
                <a:gd name="T74" fmla="*/ 44 w 118"/>
                <a:gd name="T75" fmla="*/ 156 h 279"/>
                <a:gd name="T76" fmla="*/ 58 w 118"/>
                <a:gd name="T77" fmla="*/ 136 h 279"/>
                <a:gd name="T78" fmla="*/ 91 w 118"/>
                <a:gd name="T79" fmla="*/ 91 h 279"/>
                <a:gd name="T80" fmla="*/ 101 w 118"/>
                <a:gd name="T81" fmla="*/ 75 h 279"/>
                <a:gd name="T82" fmla="*/ 106 w 118"/>
                <a:gd name="T83" fmla="*/ 66 h 279"/>
                <a:gd name="T84" fmla="*/ 113 w 118"/>
                <a:gd name="T85" fmla="*/ 49 h 279"/>
                <a:gd name="T86" fmla="*/ 117 w 118"/>
                <a:gd name="T87" fmla="*/ 32 h 279"/>
                <a:gd name="T88" fmla="*/ 118 w 118"/>
                <a:gd name="T89" fmla="*/ 24 h 279"/>
                <a:gd name="T90" fmla="*/ 118 w 118"/>
                <a:gd name="T91" fmla="*/ 8 h 279"/>
                <a:gd name="T92" fmla="*/ 117 w 118"/>
                <a:gd name="T93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18" h="279">
                  <a:moveTo>
                    <a:pt x="117" y="0"/>
                  </a:moveTo>
                  <a:lnTo>
                    <a:pt x="117" y="0"/>
                  </a:lnTo>
                  <a:lnTo>
                    <a:pt x="111" y="15"/>
                  </a:lnTo>
                  <a:lnTo>
                    <a:pt x="104" y="28"/>
                  </a:lnTo>
                  <a:lnTo>
                    <a:pt x="104" y="28"/>
                  </a:lnTo>
                  <a:lnTo>
                    <a:pt x="90" y="58"/>
                  </a:lnTo>
                  <a:lnTo>
                    <a:pt x="90" y="58"/>
                  </a:lnTo>
                  <a:lnTo>
                    <a:pt x="85" y="66"/>
                  </a:lnTo>
                  <a:lnTo>
                    <a:pt x="76" y="80"/>
                  </a:lnTo>
                  <a:lnTo>
                    <a:pt x="76" y="80"/>
                  </a:lnTo>
                  <a:lnTo>
                    <a:pt x="61" y="101"/>
                  </a:lnTo>
                  <a:lnTo>
                    <a:pt x="43" y="126"/>
                  </a:lnTo>
                  <a:lnTo>
                    <a:pt x="43" y="126"/>
                  </a:lnTo>
                  <a:lnTo>
                    <a:pt x="30" y="146"/>
                  </a:lnTo>
                  <a:lnTo>
                    <a:pt x="30" y="146"/>
                  </a:lnTo>
                  <a:lnTo>
                    <a:pt x="24" y="155"/>
                  </a:lnTo>
                  <a:lnTo>
                    <a:pt x="24" y="155"/>
                  </a:lnTo>
                  <a:lnTo>
                    <a:pt x="18" y="163"/>
                  </a:lnTo>
                  <a:lnTo>
                    <a:pt x="18" y="163"/>
                  </a:lnTo>
                  <a:lnTo>
                    <a:pt x="14" y="172"/>
                  </a:lnTo>
                  <a:lnTo>
                    <a:pt x="8" y="184"/>
                  </a:lnTo>
                  <a:lnTo>
                    <a:pt x="8" y="184"/>
                  </a:lnTo>
                  <a:lnTo>
                    <a:pt x="4" y="198"/>
                  </a:lnTo>
                  <a:lnTo>
                    <a:pt x="3" y="205"/>
                  </a:lnTo>
                  <a:lnTo>
                    <a:pt x="1" y="213"/>
                  </a:lnTo>
                  <a:lnTo>
                    <a:pt x="1" y="213"/>
                  </a:lnTo>
                  <a:lnTo>
                    <a:pt x="0" y="221"/>
                  </a:lnTo>
                  <a:lnTo>
                    <a:pt x="1" y="228"/>
                  </a:lnTo>
                  <a:lnTo>
                    <a:pt x="3" y="236"/>
                  </a:lnTo>
                  <a:lnTo>
                    <a:pt x="5" y="243"/>
                  </a:lnTo>
                  <a:lnTo>
                    <a:pt x="5" y="243"/>
                  </a:lnTo>
                  <a:lnTo>
                    <a:pt x="7" y="250"/>
                  </a:lnTo>
                  <a:lnTo>
                    <a:pt x="12" y="257"/>
                  </a:lnTo>
                  <a:lnTo>
                    <a:pt x="16" y="263"/>
                  </a:lnTo>
                  <a:lnTo>
                    <a:pt x="21" y="267"/>
                  </a:lnTo>
                  <a:lnTo>
                    <a:pt x="21" y="267"/>
                  </a:lnTo>
                  <a:lnTo>
                    <a:pt x="30" y="273"/>
                  </a:lnTo>
                  <a:lnTo>
                    <a:pt x="37" y="275"/>
                  </a:lnTo>
                  <a:lnTo>
                    <a:pt x="37" y="275"/>
                  </a:lnTo>
                  <a:lnTo>
                    <a:pt x="42" y="278"/>
                  </a:lnTo>
                  <a:lnTo>
                    <a:pt x="48" y="279"/>
                  </a:lnTo>
                  <a:lnTo>
                    <a:pt x="58" y="279"/>
                  </a:lnTo>
                  <a:lnTo>
                    <a:pt x="58" y="279"/>
                  </a:lnTo>
                  <a:lnTo>
                    <a:pt x="66" y="278"/>
                  </a:lnTo>
                  <a:lnTo>
                    <a:pt x="74" y="275"/>
                  </a:lnTo>
                  <a:lnTo>
                    <a:pt x="74" y="275"/>
                  </a:lnTo>
                  <a:lnTo>
                    <a:pt x="82" y="272"/>
                  </a:lnTo>
                  <a:lnTo>
                    <a:pt x="89" y="269"/>
                  </a:lnTo>
                  <a:lnTo>
                    <a:pt x="103" y="259"/>
                  </a:lnTo>
                  <a:lnTo>
                    <a:pt x="103" y="259"/>
                  </a:lnTo>
                  <a:lnTo>
                    <a:pt x="72" y="262"/>
                  </a:lnTo>
                  <a:lnTo>
                    <a:pt x="72" y="262"/>
                  </a:lnTo>
                  <a:lnTo>
                    <a:pt x="58" y="262"/>
                  </a:lnTo>
                  <a:lnTo>
                    <a:pt x="50" y="261"/>
                  </a:lnTo>
                  <a:lnTo>
                    <a:pt x="42" y="259"/>
                  </a:lnTo>
                  <a:lnTo>
                    <a:pt x="42" y="259"/>
                  </a:lnTo>
                  <a:lnTo>
                    <a:pt x="38" y="257"/>
                  </a:lnTo>
                  <a:lnTo>
                    <a:pt x="32" y="254"/>
                  </a:lnTo>
                  <a:lnTo>
                    <a:pt x="32" y="254"/>
                  </a:lnTo>
                  <a:lnTo>
                    <a:pt x="26" y="247"/>
                  </a:lnTo>
                  <a:lnTo>
                    <a:pt x="23" y="243"/>
                  </a:lnTo>
                  <a:lnTo>
                    <a:pt x="21" y="237"/>
                  </a:lnTo>
                  <a:lnTo>
                    <a:pt x="21" y="237"/>
                  </a:lnTo>
                  <a:lnTo>
                    <a:pt x="18" y="227"/>
                  </a:lnTo>
                  <a:lnTo>
                    <a:pt x="18" y="214"/>
                  </a:lnTo>
                  <a:lnTo>
                    <a:pt x="18" y="214"/>
                  </a:lnTo>
                  <a:lnTo>
                    <a:pt x="21" y="203"/>
                  </a:lnTo>
                  <a:lnTo>
                    <a:pt x="25" y="190"/>
                  </a:lnTo>
                  <a:lnTo>
                    <a:pt x="25" y="190"/>
                  </a:lnTo>
                  <a:lnTo>
                    <a:pt x="30" y="180"/>
                  </a:lnTo>
                  <a:lnTo>
                    <a:pt x="34" y="172"/>
                  </a:lnTo>
                  <a:lnTo>
                    <a:pt x="34" y="172"/>
                  </a:lnTo>
                  <a:lnTo>
                    <a:pt x="39" y="164"/>
                  </a:lnTo>
                  <a:lnTo>
                    <a:pt x="39" y="164"/>
                  </a:lnTo>
                  <a:lnTo>
                    <a:pt x="44" y="156"/>
                  </a:lnTo>
                  <a:lnTo>
                    <a:pt x="44" y="156"/>
                  </a:lnTo>
                  <a:lnTo>
                    <a:pt x="58" y="136"/>
                  </a:lnTo>
                  <a:lnTo>
                    <a:pt x="58" y="136"/>
                  </a:lnTo>
                  <a:lnTo>
                    <a:pt x="76" y="112"/>
                  </a:lnTo>
                  <a:lnTo>
                    <a:pt x="91" y="91"/>
                  </a:lnTo>
                  <a:lnTo>
                    <a:pt x="91" y="91"/>
                  </a:lnTo>
                  <a:lnTo>
                    <a:pt x="101" y="75"/>
                  </a:lnTo>
                  <a:lnTo>
                    <a:pt x="106" y="66"/>
                  </a:lnTo>
                  <a:lnTo>
                    <a:pt x="106" y="66"/>
                  </a:lnTo>
                  <a:lnTo>
                    <a:pt x="110" y="57"/>
                  </a:lnTo>
                  <a:lnTo>
                    <a:pt x="113" y="49"/>
                  </a:lnTo>
                  <a:lnTo>
                    <a:pt x="116" y="40"/>
                  </a:lnTo>
                  <a:lnTo>
                    <a:pt x="117" y="32"/>
                  </a:lnTo>
                  <a:lnTo>
                    <a:pt x="117" y="32"/>
                  </a:lnTo>
                  <a:lnTo>
                    <a:pt x="118" y="24"/>
                  </a:lnTo>
                  <a:lnTo>
                    <a:pt x="118" y="16"/>
                  </a:lnTo>
                  <a:lnTo>
                    <a:pt x="118" y="8"/>
                  </a:lnTo>
                  <a:lnTo>
                    <a:pt x="117" y="0"/>
                  </a:lnTo>
                  <a:lnTo>
                    <a:pt x="117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33">
              <a:extLst>
                <a:ext uri="{FF2B5EF4-FFF2-40B4-BE49-F238E27FC236}">
                  <a16:creationId xmlns:a16="http://schemas.microsoft.com/office/drawing/2014/main" id="{3775AE04-9AE3-4742-39BF-5A4C2DB5E1A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7" y="1293"/>
              <a:ext cx="320" cy="99"/>
            </a:xfrm>
            <a:custGeom>
              <a:avLst/>
              <a:gdLst>
                <a:gd name="T0" fmla="*/ 0 w 320"/>
                <a:gd name="T1" fmla="*/ 0 h 99"/>
                <a:gd name="T2" fmla="*/ 13 w 320"/>
                <a:gd name="T3" fmla="*/ 28 h 99"/>
                <a:gd name="T4" fmla="*/ 22 w 320"/>
                <a:gd name="T5" fmla="*/ 42 h 99"/>
                <a:gd name="T6" fmla="*/ 35 w 320"/>
                <a:gd name="T7" fmla="*/ 56 h 99"/>
                <a:gd name="T8" fmla="*/ 43 w 320"/>
                <a:gd name="T9" fmla="*/ 63 h 99"/>
                <a:gd name="T10" fmla="*/ 57 w 320"/>
                <a:gd name="T11" fmla="*/ 74 h 99"/>
                <a:gd name="T12" fmla="*/ 82 w 320"/>
                <a:gd name="T13" fmla="*/ 88 h 99"/>
                <a:gd name="T14" fmla="*/ 98 w 320"/>
                <a:gd name="T15" fmla="*/ 94 h 99"/>
                <a:gd name="T16" fmla="*/ 114 w 320"/>
                <a:gd name="T17" fmla="*/ 97 h 99"/>
                <a:gd name="T18" fmla="*/ 141 w 320"/>
                <a:gd name="T19" fmla="*/ 99 h 99"/>
                <a:gd name="T20" fmla="*/ 152 w 320"/>
                <a:gd name="T21" fmla="*/ 99 h 99"/>
                <a:gd name="T22" fmla="*/ 161 w 320"/>
                <a:gd name="T23" fmla="*/ 98 h 99"/>
                <a:gd name="T24" fmla="*/ 185 w 320"/>
                <a:gd name="T25" fmla="*/ 95 h 99"/>
                <a:gd name="T26" fmla="*/ 199 w 320"/>
                <a:gd name="T27" fmla="*/ 91 h 99"/>
                <a:gd name="T28" fmla="*/ 238 w 320"/>
                <a:gd name="T29" fmla="*/ 78 h 99"/>
                <a:gd name="T30" fmla="*/ 262 w 320"/>
                <a:gd name="T31" fmla="*/ 68 h 99"/>
                <a:gd name="T32" fmla="*/ 276 w 320"/>
                <a:gd name="T33" fmla="*/ 60 h 99"/>
                <a:gd name="T34" fmla="*/ 291 w 320"/>
                <a:gd name="T35" fmla="*/ 50 h 99"/>
                <a:gd name="T36" fmla="*/ 304 w 320"/>
                <a:gd name="T37" fmla="*/ 38 h 99"/>
                <a:gd name="T38" fmla="*/ 308 w 320"/>
                <a:gd name="T39" fmla="*/ 31 h 99"/>
                <a:gd name="T40" fmla="*/ 318 w 320"/>
                <a:gd name="T41" fmla="*/ 18 h 99"/>
                <a:gd name="T42" fmla="*/ 320 w 320"/>
                <a:gd name="T43" fmla="*/ 10 h 99"/>
                <a:gd name="T44" fmla="*/ 296 w 320"/>
                <a:gd name="T45" fmla="*/ 28 h 99"/>
                <a:gd name="T46" fmla="*/ 267 w 320"/>
                <a:gd name="T47" fmla="*/ 45 h 99"/>
                <a:gd name="T48" fmla="*/ 254 w 320"/>
                <a:gd name="T49" fmla="*/ 52 h 99"/>
                <a:gd name="T50" fmla="*/ 232 w 320"/>
                <a:gd name="T51" fmla="*/ 62 h 99"/>
                <a:gd name="T52" fmla="*/ 194 w 320"/>
                <a:gd name="T53" fmla="*/ 74 h 99"/>
                <a:gd name="T54" fmla="*/ 182 w 320"/>
                <a:gd name="T55" fmla="*/ 78 h 99"/>
                <a:gd name="T56" fmla="*/ 160 w 320"/>
                <a:gd name="T57" fmla="*/ 81 h 99"/>
                <a:gd name="T58" fmla="*/ 151 w 320"/>
                <a:gd name="T59" fmla="*/ 81 h 99"/>
                <a:gd name="T60" fmla="*/ 141 w 320"/>
                <a:gd name="T61" fmla="*/ 81 h 99"/>
                <a:gd name="T62" fmla="*/ 117 w 320"/>
                <a:gd name="T63" fmla="*/ 79 h 99"/>
                <a:gd name="T64" fmla="*/ 103 w 320"/>
                <a:gd name="T65" fmla="*/ 76 h 99"/>
                <a:gd name="T66" fmla="*/ 89 w 320"/>
                <a:gd name="T67" fmla="*/ 71 h 99"/>
                <a:gd name="T68" fmla="*/ 67 w 320"/>
                <a:gd name="T69" fmla="*/ 60 h 99"/>
                <a:gd name="T70" fmla="*/ 54 w 320"/>
                <a:gd name="T71" fmla="*/ 50 h 99"/>
                <a:gd name="T72" fmla="*/ 47 w 320"/>
                <a:gd name="T73" fmla="*/ 44 h 99"/>
                <a:gd name="T74" fmla="*/ 23 w 320"/>
                <a:gd name="T75" fmla="*/ 20 h 99"/>
                <a:gd name="T76" fmla="*/ 0 w 320"/>
                <a:gd name="T77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20" h="99">
                  <a:moveTo>
                    <a:pt x="0" y="0"/>
                  </a:moveTo>
                  <a:lnTo>
                    <a:pt x="0" y="0"/>
                  </a:lnTo>
                  <a:lnTo>
                    <a:pt x="5" y="14"/>
                  </a:lnTo>
                  <a:lnTo>
                    <a:pt x="13" y="28"/>
                  </a:lnTo>
                  <a:lnTo>
                    <a:pt x="13" y="28"/>
                  </a:lnTo>
                  <a:lnTo>
                    <a:pt x="22" y="42"/>
                  </a:lnTo>
                  <a:lnTo>
                    <a:pt x="28" y="50"/>
                  </a:lnTo>
                  <a:lnTo>
                    <a:pt x="35" y="56"/>
                  </a:lnTo>
                  <a:lnTo>
                    <a:pt x="35" y="56"/>
                  </a:lnTo>
                  <a:lnTo>
                    <a:pt x="43" y="63"/>
                  </a:lnTo>
                  <a:lnTo>
                    <a:pt x="57" y="74"/>
                  </a:lnTo>
                  <a:lnTo>
                    <a:pt x="57" y="74"/>
                  </a:lnTo>
                  <a:lnTo>
                    <a:pt x="69" y="81"/>
                  </a:lnTo>
                  <a:lnTo>
                    <a:pt x="82" y="88"/>
                  </a:lnTo>
                  <a:lnTo>
                    <a:pt x="82" y="88"/>
                  </a:lnTo>
                  <a:lnTo>
                    <a:pt x="98" y="94"/>
                  </a:lnTo>
                  <a:lnTo>
                    <a:pt x="114" y="97"/>
                  </a:lnTo>
                  <a:lnTo>
                    <a:pt x="114" y="97"/>
                  </a:lnTo>
                  <a:lnTo>
                    <a:pt x="129" y="98"/>
                  </a:lnTo>
                  <a:lnTo>
                    <a:pt x="141" y="99"/>
                  </a:lnTo>
                  <a:lnTo>
                    <a:pt x="141" y="99"/>
                  </a:lnTo>
                  <a:lnTo>
                    <a:pt x="152" y="99"/>
                  </a:lnTo>
                  <a:lnTo>
                    <a:pt x="152" y="99"/>
                  </a:lnTo>
                  <a:lnTo>
                    <a:pt x="161" y="98"/>
                  </a:lnTo>
                  <a:lnTo>
                    <a:pt x="173" y="97"/>
                  </a:lnTo>
                  <a:lnTo>
                    <a:pt x="185" y="95"/>
                  </a:lnTo>
                  <a:lnTo>
                    <a:pt x="185" y="95"/>
                  </a:lnTo>
                  <a:lnTo>
                    <a:pt x="199" y="91"/>
                  </a:lnTo>
                  <a:lnTo>
                    <a:pt x="213" y="88"/>
                  </a:lnTo>
                  <a:lnTo>
                    <a:pt x="238" y="78"/>
                  </a:lnTo>
                  <a:lnTo>
                    <a:pt x="238" y="78"/>
                  </a:lnTo>
                  <a:lnTo>
                    <a:pt x="262" y="68"/>
                  </a:lnTo>
                  <a:lnTo>
                    <a:pt x="276" y="60"/>
                  </a:lnTo>
                  <a:lnTo>
                    <a:pt x="276" y="60"/>
                  </a:lnTo>
                  <a:lnTo>
                    <a:pt x="285" y="55"/>
                  </a:lnTo>
                  <a:lnTo>
                    <a:pt x="291" y="50"/>
                  </a:lnTo>
                  <a:lnTo>
                    <a:pt x="298" y="44"/>
                  </a:lnTo>
                  <a:lnTo>
                    <a:pt x="304" y="38"/>
                  </a:lnTo>
                  <a:lnTo>
                    <a:pt x="304" y="38"/>
                  </a:lnTo>
                  <a:lnTo>
                    <a:pt x="308" y="31"/>
                  </a:lnTo>
                  <a:lnTo>
                    <a:pt x="313" y="25"/>
                  </a:lnTo>
                  <a:lnTo>
                    <a:pt x="318" y="18"/>
                  </a:lnTo>
                  <a:lnTo>
                    <a:pt x="320" y="10"/>
                  </a:lnTo>
                  <a:lnTo>
                    <a:pt x="320" y="10"/>
                  </a:lnTo>
                  <a:lnTo>
                    <a:pt x="307" y="20"/>
                  </a:lnTo>
                  <a:lnTo>
                    <a:pt x="296" y="28"/>
                  </a:lnTo>
                  <a:lnTo>
                    <a:pt x="296" y="28"/>
                  </a:lnTo>
                  <a:lnTo>
                    <a:pt x="267" y="45"/>
                  </a:lnTo>
                  <a:lnTo>
                    <a:pt x="267" y="45"/>
                  </a:lnTo>
                  <a:lnTo>
                    <a:pt x="254" y="52"/>
                  </a:lnTo>
                  <a:lnTo>
                    <a:pt x="232" y="62"/>
                  </a:lnTo>
                  <a:lnTo>
                    <a:pt x="232" y="62"/>
                  </a:lnTo>
                  <a:lnTo>
                    <a:pt x="208" y="71"/>
                  </a:lnTo>
                  <a:lnTo>
                    <a:pt x="194" y="74"/>
                  </a:lnTo>
                  <a:lnTo>
                    <a:pt x="182" y="78"/>
                  </a:lnTo>
                  <a:lnTo>
                    <a:pt x="182" y="78"/>
                  </a:lnTo>
                  <a:lnTo>
                    <a:pt x="169" y="80"/>
                  </a:lnTo>
                  <a:lnTo>
                    <a:pt x="160" y="81"/>
                  </a:lnTo>
                  <a:lnTo>
                    <a:pt x="151" y="81"/>
                  </a:lnTo>
                  <a:lnTo>
                    <a:pt x="151" y="81"/>
                  </a:lnTo>
                  <a:lnTo>
                    <a:pt x="141" y="81"/>
                  </a:lnTo>
                  <a:lnTo>
                    <a:pt x="141" y="81"/>
                  </a:lnTo>
                  <a:lnTo>
                    <a:pt x="130" y="81"/>
                  </a:lnTo>
                  <a:lnTo>
                    <a:pt x="117" y="79"/>
                  </a:lnTo>
                  <a:lnTo>
                    <a:pt x="117" y="79"/>
                  </a:lnTo>
                  <a:lnTo>
                    <a:pt x="103" y="76"/>
                  </a:lnTo>
                  <a:lnTo>
                    <a:pt x="89" y="71"/>
                  </a:lnTo>
                  <a:lnTo>
                    <a:pt x="89" y="71"/>
                  </a:lnTo>
                  <a:lnTo>
                    <a:pt x="76" y="65"/>
                  </a:lnTo>
                  <a:lnTo>
                    <a:pt x="67" y="60"/>
                  </a:lnTo>
                  <a:lnTo>
                    <a:pt x="67" y="60"/>
                  </a:lnTo>
                  <a:lnTo>
                    <a:pt x="54" y="50"/>
                  </a:lnTo>
                  <a:lnTo>
                    <a:pt x="47" y="44"/>
                  </a:lnTo>
                  <a:lnTo>
                    <a:pt x="47" y="44"/>
                  </a:lnTo>
                  <a:lnTo>
                    <a:pt x="23" y="20"/>
                  </a:lnTo>
                  <a:lnTo>
                    <a:pt x="23" y="2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34">
              <a:extLst>
                <a:ext uri="{FF2B5EF4-FFF2-40B4-BE49-F238E27FC236}">
                  <a16:creationId xmlns:a16="http://schemas.microsoft.com/office/drawing/2014/main" id="{B835BD17-F3FC-8618-EC1E-A8E621DAC7F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5" y="977"/>
              <a:ext cx="746" cy="662"/>
            </a:xfrm>
            <a:custGeom>
              <a:avLst/>
              <a:gdLst>
                <a:gd name="T0" fmla="*/ 8 w 746"/>
                <a:gd name="T1" fmla="*/ 29 h 662"/>
                <a:gd name="T2" fmla="*/ 2 w 746"/>
                <a:gd name="T3" fmla="*/ 63 h 662"/>
                <a:gd name="T4" fmla="*/ 0 w 746"/>
                <a:gd name="T5" fmla="*/ 91 h 662"/>
                <a:gd name="T6" fmla="*/ 0 w 746"/>
                <a:gd name="T7" fmla="*/ 115 h 662"/>
                <a:gd name="T8" fmla="*/ 4 w 746"/>
                <a:gd name="T9" fmla="*/ 199 h 662"/>
                <a:gd name="T10" fmla="*/ 21 w 746"/>
                <a:gd name="T11" fmla="*/ 289 h 662"/>
                <a:gd name="T12" fmla="*/ 49 w 746"/>
                <a:gd name="T13" fmla="*/ 378 h 662"/>
                <a:gd name="T14" fmla="*/ 101 w 746"/>
                <a:gd name="T15" fmla="*/ 485 h 662"/>
                <a:gd name="T16" fmla="*/ 130 w 746"/>
                <a:gd name="T17" fmla="*/ 530 h 662"/>
                <a:gd name="T18" fmla="*/ 173 w 746"/>
                <a:gd name="T19" fmla="*/ 583 h 662"/>
                <a:gd name="T20" fmla="*/ 209 w 746"/>
                <a:gd name="T21" fmla="*/ 616 h 662"/>
                <a:gd name="T22" fmla="*/ 231 w 746"/>
                <a:gd name="T23" fmla="*/ 632 h 662"/>
                <a:gd name="T24" fmla="*/ 268 w 746"/>
                <a:gd name="T25" fmla="*/ 650 h 662"/>
                <a:gd name="T26" fmla="*/ 284 w 746"/>
                <a:gd name="T27" fmla="*/ 656 h 662"/>
                <a:gd name="T28" fmla="*/ 324 w 746"/>
                <a:gd name="T29" fmla="*/ 662 h 662"/>
                <a:gd name="T30" fmla="*/ 372 w 746"/>
                <a:gd name="T31" fmla="*/ 659 h 662"/>
                <a:gd name="T32" fmla="*/ 424 w 746"/>
                <a:gd name="T33" fmla="*/ 642 h 662"/>
                <a:gd name="T34" fmla="*/ 476 w 746"/>
                <a:gd name="T35" fmla="*/ 615 h 662"/>
                <a:gd name="T36" fmla="*/ 551 w 746"/>
                <a:gd name="T37" fmla="*/ 563 h 662"/>
                <a:gd name="T38" fmla="*/ 621 w 746"/>
                <a:gd name="T39" fmla="*/ 500 h 662"/>
                <a:gd name="T40" fmla="*/ 671 w 746"/>
                <a:gd name="T41" fmla="*/ 445 h 662"/>
                <a:gd name="T42" fmla="*/ 689 w 746"/>
                <a:gd name="T43" fmla="*/ 422 h 662"/>
                <a:gd name="T44" fmla="*/ 711 w 746"/>
                <a:gd name="T45" fmla="*/ 393 h 662"/>
                <a:gd name="T46" fmla="*/ 730 w 746"/>
                <a:gd name="T47" fmla="*/ 363 h 662"/>
                <a:gd name="T48" fmla="*/ 746 w 746"/>
                <a:gd name="T49" fmla="*/ 318 h 662"/>
                <a:gd name="T50" fmla="*/ 705 w 746"/>
                <a:gd name="T51" fmla="*/ 369 h 662"/>
                <a:gd name="T52" fmla="*/ 682 w 746"/>
                <a:gd name="T53" fmla="*/ 402 h 662"/>
                <a:gd name="T54" fmla="*/ 666 w 746"/>
                <a:gd name="T55" fmla="*/ 422 h 662"/>
                <a:gd name="T56" fmla="*/ 648 w 746"/>
                <a:gd name="T57" fmla="*/ 445 h 662"/>
                <a:gd name="T58" fmla="*/ 587 w 746"/>
                <a:gd name="T59" fmla="*/ 509 h 662"/>
                <a:gd name="T60" fmla="*/ 516 w 746"/>
                <a:gd name="T61" fmla="*/ 567 h 662"/>
                <a:gd name="T62" fmla="*/ 417 w 746"/>
                <a:gd name="T63" fmla="*/ 626 h 662"/>
                <a:gd name="T64" fmla="*/ 381 w 746"/>
                <a:gd name="T65" fmla="*/ 639 h 662"/>
                <a:gd name="T66" fmla="*/ 335 w 746"/>
                <a:gd name="T67" fmla="*/ 645 h 662"/>
                <a:gd name="T68" fmla="*/ 288 w 746"/>
                <a:gd name="T69" fmla="*/ 639 h 662"/>
                <a:gd name="T70" fmla="*/ 245 w 746"/>
                <a:gd name="T71" fmla="*/ 620 h 662"/>
                <a:gd name="T72" fmla="*/ 235 w 746"/>
                <a:gd name="T73" fmla="*/ 613 h 662"/>
                <a:gd name="T74" fmla="*/ 198 w 746"/>
                <a:gd name="T75" fmla="*/ 583 h 662"/>
                <a:gd name="T76" fmla="*/ 158 w 746"/>
                <a:gd name="T77" fmla="*/ 539 h 662"/>
                <a:gd name="T78" fmla="*/ 116 w 746"/>
                <a:gd name="T79" fmla="*/ 475 h 662"/>
                <a:gd name="T80" fmla="*/ 77 w 746"/>
                <a:gd name="T81" fmla="*/ 400 h 662"/>
                <a:gd name="T82" fmla="*/ 46 w 746"/>
                <a:gd name="T83" fmla="*/ 315 h 662"/>
                <a:gd name="T84" fmla="*/ 26 w 746"/>
                <a:gd name="T85" fmla="*/ 226 h 662"/>
                <a:gd name="T86" fmla="*/ 18 w 746"/>
                <a:gd name="T87" fmla="*/ 141 h 662"/>
                <a:gd name="T88" fmla="*/ 18 w 746"/>
                <a:gd name="T89" fmla="*/ 103 h 662"/>
                <a:gd name="T90" fmla="*/ 18 w 746"/>
                <a:gd name="T91" fmla="*/ 81 h 662"/>
                <a:gd name="T92" fmla="*/ 20 w 746"/>
                <a:gd name="T93" fmla="*/ 31 h 662"/>
                <a:gd name="T94" fmla="*/ 18 w 746"/>
                <a:gd name="T95" fmla="*/ 0 h 6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46" h="662">
                  <a:moveTo>
                    <a:pt x="18" y="0"/>
                  </a:moveTo>
                  <a:lnTo>
                    <a:pt x="18" y="0"/>
                  </a:lnTo>
                  <a:lnTo>
                    <a:pt x="12" y="14"/>
                  </a:lnTo>
                  <a:lnTo>
                    <a:pt x="8" y="29"/>
                  </a:lnTo>
                  <a:lnTo>
                    <a:pt x="8" y="29"/>
                  </a:lnTo>
                  <a:lnTo>
                    <a:pt x="4" y="45"/>
                  </a:lnTo>
                  <a:lnTo>
                    <a:pt x="2" y="63"/>
                  </a:lnTo>
                  <a:lnTo>
                    <a:pt x="2" y="63"/>
                  </a:lnTo>
                  <a:lnTo>
                    <a:pt x="1" y="80"/>
                  </a:lnTo>
                  <a:lnTo>
                    <a:pt x="1" y="80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103"/>
                  </a:lnTo>
                  <a:lnTo>
                    <a:pt x="0" y="103"/>
                  </a:lnTo>
                  <a:lnTo>
                    <a:pt x="0" y="115"/>
                  </a:lnTo>
                  <a:lnTo>
                    <a:pt x="0" y="115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" y="170"/>
                  </a:lnTo>
                  <a:lnTo>
                    <a:pt x="4" y="199"/>
                  </a:lnTo>
                  <a:lnTo>
                    <a:pt x="9" y="228"/>
                  </a:lnTo>
                  <a:lnTo>
                    <a:pt x="15" y="259"/>
                  </a:lnTo>
                  <a:lnTo>
                    <a:pt x="15" y="259"/>
                  </a:lnTo>
                  <a:lnTo>
                    <a:pt x="21" y="289"/>
                  </a:lnTo>
                  <a:lnTo>
                    <a:pt x="29" y="319"/>
                  </a:lnTo>
                  <a:lnTo>
                    <a:pt x="38" y="349"/>
                  </a:lnTo>
                  <a:lnTo>
                    <a:pt x="49" y="378"/>
                  </a:lnTo>
                  <a:lnTo>
                    <a:pt x="49" y="378"/>
                  </a:lnTo>
                  <a:lnTo>
                    <a:pt x="60" y="406"/>
                  </a:lnTo>
                  <a:lnTo>
                    <a:pt x="73" y="434"/>
                  </a:lnTo>
                  <a:lnTo>
                    <a:pt x="87" y="461"/>
                  </a:lnTo>
                  <a:lnTo>
                    <a:pt x="101" y="485"/>
                  </a:lnTo>
                  <a:lnTo>
                    <a:pt x="101" y="485"/>
                  </a:lnTo>
                  <a:lnTo>
                    <a:pt x="115" y="508"/>
                  </a:lnTo>
                  <a:lnTo>
                    <a:pt x="130" y="530"/>
                  </a:lnTo>
                  <a:lnTo>
                    <a:pt x="130" y="530"/>
                  </a:lnTo>
                  <a:lnTo>
                    <a:pt x="144" y="550"/>
                  </a:lnTo>
                  <a:lnTo>
                    <a:pt x="158" y="567"/>
                  </a:lnTo>
                  <a:lnTo>
                    <a:pt x="158" y="567"/>
                  </a:lnTo>
                  <a:lnTo>
                    <a:pt x="173" y="583"/>
                  </a:lnTo>
                  <a:lnTo>
                    <a:pt x="187" y="597"/>
                  </a:lnTo>
                  <a:lnTo>
                    <a:pt x="198" y="608"/>
                  </a:lnTo>
                  <a:lnTo>
                    <a:pt x="209" y="616"/>
                  </a:lnTo>
                  <a:lnTo>
                    <a:pt x="209" y="616"/>
                  </a:lnTo>
                  <a:lnTo>
                    <a:pt x="225" y="627"/>
                  </a:lnTo>
                  <a:lnTo>
                    <a:pt x="225" y="627"/>
                  </a:lnTo>
                  <a:lnTo>
                    <a:pt x="231" y="632"/>
                  </a:lnTo>
                  <a:lnTo>
                    <a:pt x="231" y="632"/>
                  </a:lnTo>
                  <a:lnTo>
                    <a:pt x="238" y="635"/>
                  </a:lnTo>
                  <a:lnTo>
                    <a:pt x="255" y="644"/>
                  </a:lnTo>
                  <a:lnTo>
                    <a:pt x="255" y="644"/>
                  </a:lnTo>
                  <a:lnTo>
                    <a:pt x="268" y="650"/>
                  </a:lnTo>
                  <a:lnTo>
                    <a:pt x="268" y="650"/>
                  </a:lnTo>
                  <a:lnTo>
                    <a:pt x="275" y="653"/>
                  </a:lnTo>
                  <a:lnTo>
                    <a:pt x="275" y="653"/>
                  </a:lnTo>
                  <a:lnTo>
                    <a:pt x="284" y="656"/>
                  </a:lnTo>
                  <a:lnTo>
                    <a:pt x="284" y="656"/>
                  </a:lnTo>
                  <a:lnTo>
                    <a:pt x="302" y="660"/>
                  </a:lnTo>
                  <a:lnTo>
                    <a:pt x="324" y="662"/>
                  </a:lnTo>
                  <a:lnTo>
                    <a:pt x="324" y="662"/>
                  </a:lnTo>
                  <a:lnTo>
                    <a:pt x="336" y="662"/>
                  </a:lnTo>
                  <a:lnTo>
                    <a:pt x="347" y="662"/>
                  </a:lnTo>
                  <a:lnTo>
                    <a:pt x="360" y="661"/>
                  </a:lnTo>
                  <a:lnTo>
                    <a:pt x="372" y="659"/>
                  </a:lnTo>
                  <a:lnTo>
                    <a:pt x="372" y="659"/>
                  </a:lnTo>
                  <a:lnTo>
                    <a:pt x="386" y="656"/>
                  </a:lnTo>
                  <a:lnTo>
                    <a:pt x="398" y="652"/>
                  </a:lnTo>
                  <a:lnTo>
                    <a:pt x="424" y="642"/>
                  </a:lnTo>
                  <a:lnTo>
                    <a:pt x="424" y="642"/>
                  </a:lnTo>
                  <a:lnTo>
                    <a:pt x="450" y="630"/>
                  </a:lnTo>
                  <a:lnTo>
                    <a:pt x="476" y="615"/>
                  </a:lnTo>
                  <a:lnTo>
                    <a:pt x="476" y="615"/>
                  </a:lnTo>
                  <a:lnTo>
                    <a:pt x="501" y="599"/>
                  </a:lnTo>
                  <a:lnTo>
                    <a:pt x="527" y="582"/>
                  </a:lnTo>
                  <a:lnTo>
                    <a:pt x="527" y="582"/>
                  </a:lnTo>
                  <a:lnTo>
                    <a:pt x="551" y="563"/>
                  </a:lnTo>
                  <a:lnTo>
                    <a:pt x="576" y="542"/>
                  </a:lnTo>
                  <a:lnTo>
                    <a:pt x="598" y="522"/>
                  </a:lnTo>
                  <a:lnTo>
                    <a:pt x="621" y="500"/>
                  </a:lnTo>
                  <a:lnTo>
                    <a:pt x="621" y="500"/>
                  </a:lnTo>
                  <a:lnTo>
                    <a:pt x="643" y="479"/>
                  </a:lnTo>
                  <a:lnTo>
                    <a:pt x="662" y="456"/>
                  </a:lnTo>
                  <a:lnTo>
                    <a:pt x="662" y="456"/>
                  </a:lnTo>
                  <a:lnTo>
                    <a:pt x="671" y="445"/>
                  </a:lnTo>
                  <a:lnTo>
                    <a:pt x="671" y="445"/>
                  </a:lnTo>
                  <a:lnTo>
                    <a:pt x="680" y="434"/>
                  </a:lnTo>
                  <a:lnTo>
                    <a:pt x="680" y="434"/>
                  </a:lnTo>
                  <a:lnTo>
                    <a:pt x="689" y="422"/>
                  </a:lnTo>
                  <a:lnTo>
                    <a:pt x="689" y="422"/>
                  </a:lnTo>
                  <a:lnTo>
                    <a:pt x="697" y="412"/>
                  </a:lnTo>
                  <a:lnTo>
                    <a:pt x="697" y="412"/>
                  </a:lnTo>
                  <a:lnTo>
                    <a:pt x="711" y="393"/>
                  </a:lnTo>
                  <a:lnTo>
                    <a:pt x="711" y="393"/>
                  </a:lnTo>
                  <a:lnTo>
                    <a:pt x="720" y="379"/>
                  </a:lnTo>
                  <a:lnTo>
                    <a:pt x="720" y="379"/>
                  </a:lnTo>
                  <a:lnTo>
                    <a:pt x="730" y="363"/>
                  </a:lnTo>
                  <a:lnTo>
                    <a:pt x="737" y="349"/>
                  </a:lnTo>
                  <a:lnTo>
                    <a:pt x="741" y="334"/>
                  </a:lnTo>
                  <a:lnTo>
                    <a:pt x="746" y="318"/>
                  </a:lnTo>
                  <a:lnTo>
                    <a:pt x="746" y="318"/>
                  </a:lnTo>
                  <a:lnTo>
                    <a:pt x="725" y="342"/>
                  </a:lnTo>
                  <a:lnTo>
                    <a:pt x="715" y="354"/>
                  </a:lnTo>
                  <a:lnTo>
                    <a:pt x="705" y="369"/>
                  </a:lnTo>
                  <a:lnTo>
                    <a:pt x="705" y="369"/>
                  </a:lnTo>
                  <a:lnTo>
                    <a:pt x="696" y="383"/>
                  </a:lnTo>
                  <a:lnTo>
                    <a:pt x="696" y="383"/>
                  </a:lnTo>
                  <a:lnTo>
                    <a:pt x="682" y="402"/>
                  </a:lnTo>
                  <a:lnTo>
                    <a:pt x="682" y="402"/>
                  </a:lnTo>
                  <a:lnTo>
                    <a:pt x="674" y="412"/>
                  </a:lnTo>
                  <a:lnTo>
                    <a:pt x="674" y="412"/>
                  </a:lnTo>
                  <a:lnTo>
                    <a:pt x="666" y="422"/>
                  </a:lnTo>
                  <a:lnTo>
                    <a:pt x="666" y="422"/>
                  </a:lnTo>
                  <a:lnTo>
                    <a:pt x="657" y="434"/>
                  </a:lnTo>
                  <a:lnTo>
                    <a:pt x="657" y="434"/>
                  </a:lnTo>
                  <a:lnTo>
                    <a:pt x="648" y="445"/>
                  </a:lnTo>
                  <a:lnTo>
                    <a:pt x="648" y="445"/>
                  </a:lnTo>
                  <a:lnTo>
                    <a:pt x="629" y="466"/>
                  </a:lnTo>
                  <a:lnTo>
                    <a:pt x="609" y="488"/>
                  </a:lnTo>
                  <a:lnTo>
                    <a:pt x="609" y="488"/>
                  </a:lnTo>
                  <a:lnTo>
                    <a:pt x="587" y="509"/>
                  </a:lnTo>
                  <a:lnTo>
                    <a:pt x="565" y="529"/>
                  </a:lnTo>
                  <a:lnTo>
                    <a:pt x="541" y="549"/>
                  </a:lnTo>
                  <a:lnTo>
                    <a:pt x="516" y="567"/>
                  </a:lnTo>
                  <a:lnTo>
                    <a:pt x="516" y="567"/>
                  </a:lnTo>
                  <a:lnTo>
                    <a:pt x="492" y="584"/>
                  </a:lnTo>
                  <a:lnTo>
                    <a:pt x="467" y="600"/>
                  </a:lnTo>
                  <a:lnTo>
                    <a:pt x="442" y="614"/>
                  </a:lnTo>
                  <a:lnTo>
                    <a:pt x="417" y="626"/>
                  </a:lnTo>
                  <a:lnTo>
                    <a:pt x="417" y="626"/>
                  </a:lnTo>
                  <a:lnTo>
                    <a:pt x="405" y="631"/>
                  </a:lnTo>
                  <a:lnTo>
                    <a:pt x="393" y="635"/>
                  </a:lnTo>
                  <a:lnTo>
                    <a:pt x="381" y="639"/>
                  </a:lnTo>
                  <a:lnTo>
                    <a:pt x="369" y="642"/>
                  </a:lnTo>
                  <a:lnTo>
                    <a:pt x="357" y="643"/>
                  </a:lnTo>
                  <a:lnTo>
                    <a:pt x="346" y="644"/>
                  </a:lnTo>
                  <a:lnTo>
                    <a:pt x="335" y="645"/>
                  </a:lnTo>
                  <a:lnTo>
                    <a:pt x="325" y="645"/>
                  </a:lnTo>
                  <a:lnTo>
                    <a:pt x="325" y="645"/>
                  </a:lnTo>
                  <a:lnTo>
                    <a:pt x="305" y="643"/>
                  </a:lnTo>
                  <a:lnTo>
                    <a:pt x="288" y="639"/>
                  </a:lnTo>
                  <a:lnTo>
                    <a:pt x="274" y="634"/>
                  </a:lnTo>
                  <a:lnTo>
                    <a:pt x="262" y="628"/>
                  </a:lnTo>
                  <a:lnTo>
                    <a:pt x="262" y="628"/>
                  </a:lnTo>
                  <a:lnTo>
                    <a:pt x="245" y="620"/>
                  </a:lnTo>
                  <a:lnTo>
                    <a:pt x="241" y="617"/>
                  </a:lnTo>
                  <a:lnTo>
                    <a:pt x="241" y="617"/>
                  </a:lnTo>
                  <a:lnTo>
                    <a:pt x="235" y="613"/>
                  </a:lnTo>
                  <a:lnTo>
                    <a:pt x="235" y="613"/>
                  </a:lnTo>
                  <a:lnTo>
                    <a:pt x="221" y="602"/>
                  </a:lnTo>
                  <a:lnTo>
                    <a:pt x="221" y="602"/>
                  </a:lnTo>
                  <a:lnTo>
                    <a:pt x="210" y="594"/>
                  </a:lnTo>
                  <a:lnTo>
                    <a:pt x="198" y="583"/>
                  </a:lnTo>
                  <a:lnTo>
                    <a:pt x="186" y="571"/>
                  </a:lnTo>
                  <a:lnTo>
                    <a:pt x="172" y="556"/>
                  </a:lnTo>
                  <a:lnTo>
                    <a:pt x="172" y="556"/>
                  </a:lnTo>
                  <a:lnTo>
                    <a:pt x="158" y="539"/>
                  </a:lnTo>
                  <a:lnTo>
                    <a:pt x="144" y="520"/>
                  </a:lnTo>
                  <a:lnTo>
                    <a:pt x="144" y="520"/>
                  </a:lnTo>
                  <a:lnTo>
                    <a:pt x="130" y="498"/>
                  </a:lnTo>
                  <a:lnTo>
                    <a:pt x="116" y="475"/>
                  </a:lnTo>
                  <a:lnTo>
                    <a:pt x="116" y="475"/>
                  </a:lnTo>
                  <a:lnTo>
                    <a:pt x="102" y="452"/>
                  </a:lnTo>
                  <a:lnTo>
                    <a:pt x="89" y="427"/>
                  </a:lnTo>
                  <a:lnTo>
                    <a:pt x="77" y="400"/>
                  </a:lnTo>
                  <a:lnTo>
                    <a:pt x="66" y="371"/>
                  </a:lnTo>
                  <a:lnTo>
                    <a:pt x="66" y="371"/>
                  </a:lnTo>
                  <a:lnTo>
                    <a:pt x="55" y="343"/>
                  </a:lnTo>
                  <a:lnTo>
                    <a:pt x="46" y="315"/>
                  </a:lnTo>
                  <a:lnTo>
                    <a:pt x="38" y="285"/>
                  </a:lnTo>
                  <a:lnTo>
                    <a:pt x="32" y="255"/>
                  </a:lnTo>
                  <a:lnTo>
                    <a:pt x="32" y="255"/>
                  </a:lnTo>
                  <a:lnTo>
                    <a:pt x="26" y="226"/>
                  </a:lnTo>
                  <a:lnTo>
                    <a:pt x="23" y="197"/>
                  </a:lnTo>
                  <a:lnTo>
                    <a:pt x="19" y="168"/>
                  </a:lnTo>
                  <a:lnTo>
                    <a:pt x="18" y="141"/>
                  </a:lnTo>
                  <a:lnTo>
                    <a:pt x="18" y="141"/>
                  </a:lnTo>
                  <a:lnTo>
                    <a:pt x="18" y="115"/>
                  </a:lnTo>
                  <a:lnTo>
                    <a:pt x="18" y="115"/>
                  </a:lnTo>
                  <a:lnTo>
                    <a:pt x="18" y="103"/>
                  </a:lnTo>
                  <a:lnTo>
                    <a:pt x="18" y="103"/>
                  </a:lnTo>
                  <a:lnTo>
                    <a:pt x="18" y="91"/>
                  </a:lnTo>
                  <a:lnTo>
                    <a:pt x="18" y="91"/>
                  </a:lnTo>
                  <a:lnTo>
                    <a:pt x="18" y="81"/>
                  </a:lnTo>
                  <a:lnTo>
                    <a:pt x="18" y="81"/>
                  </a:lnTo>
                  <a:lnTo>
                    <a:pt x="19" y="65"/>
                  </a:lnTo>
                  <a:lnTo>
                    <a:pt x="19" y="65"/>
                  </a:lnTo>
                  <a:lnTo>
                    <a:pt x="20" y="47"/>
                  </a:lnTo>
                  <a:lnTo>
                    <a:pt x="20" y="31"/>
                  </a:lnTo>
                  <a:lnTo>
                    <a:pt x="20" y="31"/>
                  </a:lnTo>
                  <a:lnTo>
                    <a:pt x="20" y="15"/>
                  </a:lnTo>
                  <a:lnTo>
                    <a:pt x="18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35">
              <a:extLst>
                <a:ext uri="{FF2B5EF4-FFF2-40B4-BE49-F238E27FC236}">
                  <a16:creationId xmlns:a16="http://schemas.microsoft.com/office/drawing/2014/main" id="{34697AF5-D181-8A34-2484-37884B29310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9" y="910"/>
              <a:ext cx="96" cy="357"/>
            </a:xfrm>
            <a:custGeom>
              <a:avLst/>
              <a:gdLst>
                <a:gd name="T0" fmla="*/ 95 w 96"/>
                <a:gd name="T1" fmla="*/ 0 h 357"/>
                <a:gd name="T2" fmla="*/ 95 w 96"/>
                <a:gd name="T3" fmla="*/ 0 h 357"/>
                <a:gd name="T4" fmla="*/ 88 w 96"/>
                <a:gd name="T5" fmla="*/ 15 h 357"/>
                <a:gd name="T6" fmla="*/ 82 w 96"/>
                <a:gd name="T7" fmla="*/ 28 h 357"/>
                <a:gd name="T8" fmla="*/ 78 w 96"/>
                <a:gd name="T9" fmla="*/ 44 h 357"/>
                <a:gd name="T10" fmla="*/ 73 w 96"/>
                <a:gd name="T11" fmla="*/ 61 h 357"/>
                <a:gd name="T12" fmla="*/ 73 w 96"/>
                <a:gd name="T13" fmla="*/ 61 h 357"/>
                <a:gd name="T14" fmla="*/ 68 w 96"/>
                <a:gd name="T15" fmla="*/ 88 h 357"/>
                <a:gd name="T16" fmla="*/ 68 w 96"/>
                <a:gd name="T17" fmla="*/ 88 h 357"/>
                <a:gd name="T18" fmla="*/ 54 w 96"/>
                <a:gd name="T19" fmla="*/ 141 h 357"/>
                <a:gd name="T20" fmla="*/ 54 w 96"/>
                <a:gd name="T21" fmla="*/ 141 h 357"/>
                <a:gd name="T22" fmla="*/ 49 w 96"/>
                <a:gd name="T23" fmla="*/ 165 h 357"/>
                <a:gd name="T24" fmla="*/ 49 w 96"/>
                <a:gd name="T25" fmla="*/ 165 h 357"/>
                <a:gd name="T26" fmla="*/ 46 w 96"/>
                <a:gd name="T27" fmla="*/ 174 h 357"/>
                <a:gd name="T28" fmla="*/ 46 w 96"/>
                <a:gd name="T29" fmla="*/ 174 h 357"/>
                <a:gd name="T30" fmla="*/ 38 w 96"/>
                <a:gd name="T31" fmla="*/ 204 h 357"/>
                <a:gd name="T32" fmla="*/ 38 w 96"/>
                <a:gd name="T33" fmla="*/ 204 h 357"/>
                <a:gd name="T34" fmla="*/ 24 w 96"/>
                <a:gd name="T35" fmla="*/ 254 h 357"/>
                <a:gd name="T36" fmla="*/ 24 w 96"/>
                <a:gd name="T37" fmla="*/ 254 h 357"/>
                <a:gd name="T38" fmla="*/ 11 w 96"/>
                <a:gd name="T39" fmla="*/ 292 h 357"/>
                <a:gd name="T40" fmla="*/ 11 w 96"/>
                <a:gd name="T41" fmla="*/ 292 h 357"/>
                <a:gd name="T42" fmla="*/ 7 w 96"/>
                <a:gd name="T43" fmla="*/ 309 h 357"/>
                <a:gd name="T44" fmla="*/ 3 w 96"/>
                <a:gd name="T45" fmla="*/ 325 h 357"/>
                <a:gd name="T46" fmla="*/ 1 w 96"/>
                <a:gd name="T47" fmla="*/ 340 h 357"/>
                <a:gd name="T48" fmla="*/ 0 w 96"/>
                <a:gd name="T49" fmla="*/ 357 h 357"/>
                <a:gd name="T50" fmla="*/ 0 w 96"/>
                <a:gd name="T51" fmla="*/ 357 h 357"/>
                <a:gd name="T52" fmla="*/ 8 w 96"/>
                <a:gd name="T53" fmla="*/ 342 h 357"/>
                <a:gd name="T54" fmla="*/ 16 w 96"/>
                <a:gd name="T55" fmla="*/ 328 h 357"/>
                <a:gd name="T56" fmla="*/ 23 w 96"/>
                <a:gd name="T57" fmla="*/ 315 h 357"/>
                <a:gd name="T58" fmla="*/ 28 w 96"/>
                <a:gd name="T59" fmla="*/ 297 h 357"/>
                <a:gd name="T60" fmla="*/ 28 w 96"/>
                <a:gd name="T61" fmla="*/ 297 h 357"/>
                <a:gd name="T62" fmla="*/ 41 w 96"/>
                <a:gd name="T63" fmla="*/ 258 h 357"/>
                <a:gd name="T64" fmla="*/ 41 w 96"/>
                <a:gd name="T65" fmla="*/ 258 h 357"/>
                <a:gd name="T66" fmla="*/ 55 w 96"/>
                <a:gd name="T67" fmla="*/ 208 h 357"/>
                <a:gd name="T68" fmla="*/ 55 w 96"/>
                <a:gd name="T69" fmla="*/ 208 h 357"/>
                <a:gd name="T70" fmla="*/ 63 w 96"/>
                <a:gd name="T71" fmla="*/ 179 h 357"/>
                <a:gd name="T72" fmla="*/ 63 w 96"/>
                <a:gd name="T73" fmla="*/ 179 h 357"/>
                <a:gd name="T74" fmla="*/ 65 w 96"/>
                <a:gd name="T75" fmla="*/ 170 h 357"/>
                <a:gd name="T76" fmla="*/ 65 w 96"/>
                <a:gd name="T77" fmla="*/ 170 h 357"/>
                <a:gd name="T78" fmla="*/ 72 w 96"/>
                <a:gd name="T79" fmla="*/ 146 h 357"/>
                <a:gd name="T80" fmla="*/ 72 w 96"/>
                <a:gd name="T81" fmla="*/ 146 h 357"/>
                <a:gd name="T82" fmla="*/ 85 w 96"/>
                <a:gd name="T83" fmla="*/ 93 h 357"/>
                <a:gd name="T84" fmla="*/ 85 w 96"/>
                <a:gd name="T85" fmla="*/ 93 h 357"/>
                <a:gd name="T86" fmla="*/ 90 w 96"/>
                <a:gd name="T87" fmla="*/ 65 h 357"/>
                <a:gd name="T88" fmla="*/ 90 w 96"/>
                <a:gd name="T89" fmla="*/ 65 h 357"/>
                <a:gd name="T90" fmla="*/ 94 w 96"/>
                <a:gd name="T91" fmla="*/ 47 h 357"/>
                <a:gd name="T92" fmla="*/ 96 w 96"/>
                <a:gd name="T93" fmla="*/ 31 h 357"/>
                <a:gd name="T94" fmla="*/ 96 w 96"/>
                <a:gd name="T95" fmla="*/ 16 h 357"/>
                <a:gd name="T96" fmla="*/ 95 w 96"/>
                <a:gd name="T97" fmla="*/ 0 h 357"/>
                <a:gd name="T98" fmla="*/ 95 w 96"/>
                <a:gd name="T99" fmla="*/ 0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6" h="357">
                  <a:moveTo>
                    <a:pt x="95" y="0"/>
                  </a:moveTo>
                  <a:lnTo>
                    <a:pt x="95" y="0"/>
                  </a:lnTo>
                  <a:lnTo>
                    <a:pt x="88" y="15"/>
                  </a:lnTo>
                  <a:lnTo>
                    <a:pt x="82" y="28"/>
                  </a:lnTo>
                  <a:lnTo>
                    <a:pt x="78" y="44"/>
                  </a:lnTo>
                  <a:lnTo>
                    <a:pt x="73" y="61"/>
                  </a:lnTo>
                  <a:lnTo>
                    <a:pt x="73" y="61"/>
                  </a:lnTo>
                  <a:lnTo>
                    <a:pt x="68" y="88"/>
                  </a:lnTo>
                  <a:lnTo>
                    <a:pt x="68" y="88"/>
                  </a:lnTo>
                  <a:lnTo>
                    <a:pt x="54" y="141"/>
                  </a:lnTo>
                  <a:lnTo>
                    <a:pt x="54" y="141"/>
                  </a:lnTo>
                  <a:lnTo>
                    <a:pt x="49" y="165"/>
                  </a:lnTo>
                  <a:lnTo>
                    <a:pt x="49" y="165"/>
                  </a:lnTo>
                  <a:lnTo>
                    <a:pt x="46" y="174"/>
                  </a:lnTo>
                  <a:lnTo>
                    <a:pt x="46" y="174"/>
                  </a:lnTo>
                  <a:lnTo>
                    <a:pt x="38" y="204"/>
                  </a:lnTo>
                  <a:lnTo>
                    <a:pt x="38" y="204"/>
                  </a:lnTo>
                  <a:lnTo>
                    <a:pt x="24" y="254"/>
                  </a:lnTo>
                  <a:lnTo>
                    <a:pt x="24" y="254"/>
                  </a:lnTo>
                  <a:lnTo>
                    <a:pt x="11" y="292"/>
                  </a:lnTo>
                  <a:lnTo>
                    <a:pt x="11" y="292"/>
                  </a:lnTo>
                  <a:lnTo>
                    <a:pt x="7" y="309"/>
                  </a:lnTo>
                  <a:lnTo>
                    <a:pt x="3" y="325"/>
                  </a:lnTo>
                  <a:lnTo>
                    <a:pt x="1" y="340"/>
                  </a:lnTo>
                  <a:lnTo>
                    <a:pt x="0" y="357"/>
                  </a:lnTo>
                  <a:lnTo>
                    <a:pt x="0" y="357"/>
                  </a:lnTo>
                  <a:lnTo>
                    <a:pt x="8" y="342"/>
                  </a:lnTo>
                  <a:lnTo>
                    <a:pt x="16" y="328"/>
                  </a:lnTo>
                  <a:lnTo>
                    <a:pt x="23" y="315"/>
                  </a:lnTo>
                  <a:lnTo>
                    <a:pt x="28" y="297"/>
                  </a:lnTo>
                  <a:lnTo>
                    <a:pt x="28" y="297"/>
                  </a:lnTo>
                  <a:lnTo>
                    <a:pt x="41" y="258"/>
                  </a:lnTo>
                  <a:lnTo>
                    <a:pt x="41" y="258"/>
                  </a:lnTo>
                  <a:lnTo>
                    <a:pt x="55" y="208"/>
                  </a:lnTo>
                  <a:lnTo>
                    <a:pt x="55" y="208"/>
                  </a:lnTo>
                  <a:lnTo>
                    <a:pt x="63" y="179"/>
                  </a:lnTo>
                  <a:lnTo>
                    <a:pt x="63" y="179"/>
                  </a:lnTo>
                  <a:lnTo>
                    <a:pt x="65" y="170"/>
                  </a:lnTo>
                  <a:lnTo>
                    <a:pt x="65" y="170"/>
                  </a:lnTo>
                  <a:lnTo>
                    <a:pt x="72" y="146"/>
                  </a:lnTo>
                  <a:lnTo>
                    <a:pt x="72" y="146"/>
                  </a:lnTo>
                  <a:lnTo>
                    <a:pt x="85" y="93"/>
                  </a:lnTo>
                  <a:lnTo>
                    <a:pt x="85" y="93"/>
                  </a:lnTo>
                  <a:lnTo>
                    <a:pt x="90" y="65"/>
                  </a:lnTo>
                  <a:lnTo>
                    <a:pt x="90" y="65"/>
                  </a:lnTo>
                  <a:lnTo>
                    <a:pt x="94" y="47"/>
                  </a:lnTo>
                  <a:lnTo>
                    <a:pt x="96" y="31"/>
                  </a:lnTo>
                  <a:lnTo>
                    <a:pt x="96" y="16"/>
                  </a:lnTo>
                  <a:lnTo>
                    <a:pt x="95" y="0"/>
                  </a:lnTo>
                  <a:lnTo>
                    <a:pt x="95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36">
              <a:extLst>
                <a:ext uri="{FF2B5EF4-FFF2-40B4-BE49-F238E27FC236}">
                  <a16:creationId xmlns:a16="http://schemas.microsoft.com/office/drawing/2014/main" id="{449ABE88-FD56-A86F-A3FC-AD78844F84D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7" y="1071"/>
              <a:ext cx="733" cy="2302"/>
            </a:xfrm>
            <a:custGeom>
              <a:avLst/>
              <a:gdLst>
                <a:gd name="T0" fmla="*/ 448 w 733"/>
                <a:gd name="T1" fmla="*/ 42 h 2302"/>
                <a:gd name="T2" fmla="*/ 410 w 733"/>
                <a:gd name="T3" fmla="*/ 78 h 2302"/>
                <a:gd name="T4" fmla="*/ 352 w 733"/>
                <a:gd name="T5" fmla="*/ 157 h 2302"/>
                <a:gd name="T6" fmla="*/ 326 w 733"/>
                <a:gd name="T7" fmla="*/ 258 h 2302"/>
                <a:gd name="T8" fmla="*/ 328 w 733"/>
                <a:gd name="T9" fmla="*/ 445 h 2302"/>
                <a:gd name="T10" fmla="*/ 293 w 733"/>
                <a:gd name="T11" fmla="*/ 635 h 2302"/>
                <a:gd name="T12" fmla="*/ 200 w 733"/>
                <a:gd name="T13" fmla="*/ 844 h 2302"/>
                <a:gd name="T14" fmla="*/ 101 w 733"/>
                <a:gd name="T15" fmla="*/ 1084 h 2302"/>
                <a:gd name="T16" fmla="*/ 86 w 733"/>
                <a:gd name="T17" fmla="*/ 1226 h 2302"/>
                <a:gd name="T18" fmla="*/ 119 w 733"/>
                <a:gd name="T19" fmla="*/ 1415 h 2302"/>
                <a:gd name="T20" fmla="*/ 121 w 733"/>
                <a:gd name="T21" fmla="*/ 1516 h 2302"/>
                <a:gd name="T22" fmla="*/ 81 w 733"/>
                <a:gd name="T23" fmla="*/ 1630 h 2302"/>
                <a:gd name="T24" fmla="*/ 32 w 733"/>
                <a:gd name="T25" fmla="*/ 1784 h 2302"/>
                <a:gd name="T26" fmla="*/ 24 w 733"/>
                <a:gd name="T27" fmla="*/ 1994 h 2302"/>
                <a:gd name="T28" fmla="*/ 25 w 733"/>
                <a:gd name="T29" fmla="*/ 2160 h 2302"/>
                <a:gd name="T30" fmla="*/ 11 w 733"/>
                <a:gd name="T31" fmla="*/ 2201 h 2302"/>
                <a:gd name="T32" fmla="*/ 3 w 733"/>
                <a:gd name="T33" fmla="*/ 2263 h 2302"/>
                <a:gd name="T34" fmla="*/ 27 w 733"/>
                <a:gd name="T35" fmla="*/ 2292 h 2302"/>
                <a:gd name="T36" fmla="*/ 90 w 733"/>
                <a:gd name="T37" fmla="*/ 2298 h 2302"/>
                <a:gd name="T38" fmla="*/ 112 w 733"/>
                <a:gd name="T39" fmla="*/ 2287 h 2302"/>
                <a:gd name="T40" fmla="*/ 169 w 733"/>
                <a:gd name="T41" fmla="*/ 2199 h 2302"/>
                <a:gd name="T42" fmla="*/ 278 w 733"/>
                <a:gd name="T43" fmla="*/ 1922 h 2302"/>
                <a:gd name="T44" fmla="*/ 466 w 733"/>
                <a:gd name="T45" fmla="*/ 1613 h 2302"/>
                <a:gd name="T46" fmla="*/ 571 w 733"/>
                <a:gd name="T47" fmla="*/ 1412 h 2302"/>
                <a:gd name="T48" fmla="*/ 600 w 733"/>
                <a:gd name="T49" fmla="*/ 1240 h 2302"/>
                <a:gd name="T50" fmla="*/ 613 w 733"/>
                <a:gd name="T51" fmla="*/ 983 h 2302"/>
                <a:gd name="T52" fmla="*/ 635 w 733"/>
                <a:gd name="T53" fmla="*/ 903 h 2302"/>
                <a:gd name="T54" fmla="*/ 712 w 733"/>
                <a:gd name="T55" fmla="*/ 725 h 2302"/>
                <a:gd name="T56" fmla="*/ 733 w 733"/>
                <a:gd name="T57" fmla="*/ 566 h 2302"/>
                <a:gd name="T58" fmla="*/ 727 w 733"/>
                <a:gd name="T59" fmla="*/ 486 h 2302"/>
                <a:gd name="T60" fmla="*/ 713 w 733"/>
                <a:gd name="T61" fmla="*/ 506 h 2302"/>
                <a:gd name="T62" fmla="*/ 715 w 733"/>
                <a:gd name="T63" fmla="*/ 591 h 2302"/>
                <a:gd name="T64" fmla="*/ 686 w 733"/>
                <a:gd name="T65" fmla="*/ 744 h 2302"/>
                <a:gd name="T66" fmla="*/ 619 w 733"/>
                <a:gd name="T67" fmla="*/ 897 h 2302"/>
                <a:gd name="T68" fmla="*/ 592 w 733"/>
                <a:gd name="T69" fmla="*/ 1009 h 2302"/>
                <a:gd name="T70" fmla="*/ 580 w 733"/>
                <a:gd name="T71" fmla="*/ 1269 h 2302"/>
                <a:gd name="T72" fmla="*/ 545 w 733"/>
                <a:gd name="T73" fmla="*/ 1434 h 2302"/>
                <a:gd name="T74" fmla="*/ 390 w 733"/>
                <a:gd name="T75" fmla="*/ 1693 h 2302"/>
                <a:gd name="T76" fmla="*/ 242 w 733"/>
                <a:gd name="T77" fmla="*/ 1959 h 2302"/>
                <a:gd name="T78" fmla="*/ 138 w 733"/>
                <a:gd name="T79" fmla="*/ 2225 h 2302"/>
                <a:gd name="T80" fmla="*/ 94 w 733"/>
                <a:gd name="T81" fmla="*/ 2278 h 2302"/>
                <a:gd name="T82" fmla="*/ 79 w 733"/>
                <a:gd name="T83" fmla="*/ 2283 h 2302"/>
                <a:gd name="T84" fmla="*/ 24 w 733"/>
                <a:gd name="T85" fmla="*/ 2264 h 2302"/>
                <a:gd name="T86" fmla="*/ 21 w 733"/>
                <a:gd name="T87" fmla="*/ 2225 h 2302"/>
                <a:gd name="T88" fmla="*/ 38 w 733"/>
                <a:gd name="T89" fmla="*/ 2177 h 2302"/>
                <a:gd name="T90" fmla="*/ 46 w 733"/>
                <a:gd name="T91" fmla="*/ 2053 h 2302"/>
                <a:gd name="T92" fmla="*/ 42 w 733"/>
                <a:gd name="T93" fmla="*/ 1848 h 2302"/>
                <a:gd name="T94" fmla="*/ 78 w 733"/>
                <a:gd name="T95" fmla="*/ 1681 h 2302"/>
                <a:gd name="T96" fmla="*/ 136 w 733"/>
                <a:gd name="T97" fmla="*/ 1531 h 2302"/>
                <a:gd name="T98" fmla="*/ 139 w 733"/>
                <a:gd name="T99" fmla="*/ 1439 h 2302"/>
                <a:gd name="T100" fmla="*/ 110 w 733"/>
                <a:gd name="T101" fmla="*/ 1279 h 2302"/>
                <a:gd name="T102" fmla="*/ 112 w 733"/>
                <a:gd name="T103" fmla="*/ 1116 h 2302"/>
                <a:gd name="T104" fmla="*/ 166 w 733"/>
                <a:gd name="T105" fmla="*/ 955 h 2302"/>
                <a:gd name="T106" fmla="*/ 300 w 733"/>
                <a:gd name="T107" fmla="*/ 667 h 2302"/>
                <a:gd name="T108" fmla="*/ 341 w 733"/>
                <a:gd name="T109" fmla="*/ 502 h 2302"/>
                <a:gd name="T110" fmla="*/ 343 w 733"/>
                <a:gd name="T111" fmla="*/ 310 h 2302"/>
                <a:gd name="T112" fmla="*/ 368 w 733"/>
                <a:gd name="T113" fmla="*/ 165 h 2302"/>
                <a:gd name="T114" fmla="*/ 407 w 733"/>
                <a:gd name="T115" fmla="*/ 107 h 2302"/>
                <a:gd name="T116" fmla="*/ 459 w 733"/>
                <a:gd name="T117" fmla="*/ 55 h 2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33" h="2302">
                  <a:moveTo>
                    <a:pt x="518" y="0"/>
                  </a:moveTo>
                  <a:lnTo>
                    <a:pt x="518" y="0"/>
                  </a:lnTo>
                  <a:lnTo>
                    <a:pt x="503" y="5"/>
                  </a:lnTo>
                  <a:lnTo>
                    <a:pt x="490" y="12"/>
                  </a:lnTo>
                  <a:lnTo>
                    <a:pt x="475" y="20"/>
                  </a:lnTo>
                  <a:lnTo>
                    <a:pt x="460" y="31"/>
                  </a:lnTo>
                  <a:lnTo>
                    <a:pt x="460" y="31"/>
                  </a:lnTo>
                  <a:lnTo>
                    <a:pt x="448" y="42"/>
                  </a:lnTo>
                  <a:lnTo>
                    <a:pt x="448" y="42"/>
                  </a:lnTo>
                  <a:lnTo>
                    <a:pt x="439" y="50"/>
                  </a:lnTo>
                  <a:lnTo>
                    <a:pt x="436" y="53"/>
                  </a:lnTo>
                  <a:lnTo>
                    <a:pt x="436" y="53"/>
                  </a:lnTo>
                  <a:lnTo>
                    <a:pt x="427" y="61"/>
                  </a:lnTo>
                  <a:lnTo>
                    <a:pt x="427" y="61"/>
                  </a:lnTo>
                  <a:lnTo>
                    <a:pt x="410" y="78"/>
                  </a:lnTo>
                  <a:lnTo>
                    <a:pt x="410" y="78"/>
                  </a:lnTo>
                  <a:lnTo>
                    <a:pt x="394" y="95"/>
                  </a:lnTo>
                  <a:lnTo>
                    <a:pt x="394" y="95"/>
                  </a:lnTo>
                  <a:lnTo>
                    <a:pt x="386" y="105"/>
                  </a:lnTo>
                  <a:lnTo>
                    <a:pt x="386" y="105"/>
                  </a:lnTo>
                  <a:lnTo>
                    <a:pt x="378" y="114"/>
                  </a:lnTo>
                  <a:lnTo>
                    <a:pt x="378" y="114"/>
                  </a:lnTo>
                  <a:lnTo>
                    <a:pt x="364" y="136"/>
                  </a:lnTo>
                  <a:lnTo>
                    <a:pt x="352" y="157"/>
                  </a:lnTo>
                  <a:lnTo>
                    <a:pt x="352" y="157"/>
                  </a:lnTo>
                  <a:lnTo>
                    <a:pt x="346" y="170"/>
                  </a:lnTo>
                  <a:lnTo>
                    <a:pt x="342" y="181"/>
                  </a:lnTo>
                  <a:lnTo>
                    <a:pt x="334" y="206"/>
                  </a:lnTo>
                  <a:lnTo>
                    <a:pt x="334" y="206"/>
                  </a:lnTo>
                  <a:lnTo>
                    <a:pt x="330" y="218"/>
                  </a:lnTo>
                  <a:lnTo>
                    <a:pt x="328" y="232"/>
                  </a:lnTo>
                  <a:lnTo>
                    <a:pt x="326" y="258"/>
                  </a:lnTo>
                  <a:lnTo>
                    <a:pt x="325" y="284"/>
                  </a:lnTo>
                  <a:lnTo>
                    <a:pt x="325" y="311"/>
                  </a:lnTo>
                  <a:lnTo>
                    <a:pt x="325" y="311"/>
                  </a:lnTo>
                  <a:lnTo>
                    <a:pt x="327" y="364"/>
                  </a:lnTo>
                  <a:lnTo>
                    <a:pt x="328" y="392"/>
                  </a:lnTo>
                  <a:lnTo>
                    <a:pt x="328" y="418"/>
                  </a:lnTo>
                  <a:lnTo>
                    <a:pt x="328" y="418"/>
                  </a:lnTo>
                  <a:lnTo>
                    <a:pt x="328" y="445"/>
                  </a:lnTo>
                  <a:lnTo>
                    <a:pt x="326" y="472"/>
                  </a:lnTo>
                  <a:lnTo>
                    <a:pt x="322" y="499"/>
                  </a:lnTo>
                  <a:lnTo>
                    <a:pt x="319" y="526"/>
                  </a:lnTo>
                  <a:lnTo>
                    <a:pt x="319" y="526"/>
                  </a:lnTo>
                  <a:lnTo>
                    <a:pt x="314" y="554"/>
                  </a:lnTo>
                  <a:lnTo>
                    <a:pt x="308" y="581"/>
                  </a:lnTo>
                  <a:lnTo>
                    <a:pt x="301" y="608"/>
                  </a:lnTo>
                  <a:lnTo>
                    <a:pt x="293" y="635"/>
                  </a:lnTo>
                  <a:lnTo>
                    <a:pt x="293" y="635"/>
                  </a:lnTo>
                  <a:lnTo>
                    <a:pt x="284" y="661"/>
                  </a:lnTo>
                  <a:lnTo>
                    <a:pt x="274" y="687"/>
                  </a:lnTo>
                  <a:lnTo>
                    <a:pt x="262" y="713"/>
                  </a:lnTo>
                  <a:lnTo>
                    <a:pt x="251" y="739"/>
                  </a:lnTo>
                  <a:lnTo>
                    <a:pt x="226" y="792"/>
                  </a:lnTo>
                  <a:lnTo>
                    <a:pt x="200" y="844"/>
                  </a:lnTo>
                  <a:lnTo>
                    <a:pt x="200" y="844"/>
                  </a:lnTo>
                  <a:lnTo>
                    <a:pt x="174" y="895"/>
                  </a:lnTo>
                  <a:lnTo>
                    <a:pt x="149" y="948"/>
                  </a:lnTo>
                  <a:lnTo>
                    <a:pt x="138" y="974"/>
                  </a:lnTo>
                  <a:lnTo>
                    <a:pt x="128" y="1001"/>
                  </a:lnTo>
                  <a:lnTo>
                    <a:pt x="118" y="1028"/>
                  </a:lnTo>
                  <a:lnTo>
                    <a:pt x="109" y="1056"/>
                  </a:lnTo>
                  <a:lnTo>
                    <a:pt x="109" y="1056"/>
                  </a:lnTo>
                  <a:lnTo>
                    <a:pt x="101" y="1084"/>
                  </a:lnTo>
                  <a:lnTo>
                    <a:pt x="94" y="1111"/>
                  </a:lnTo>
                  <a:lnTo>
                    <a:pt x="94" y="1111"/>
                  </a:lnTo>
                  <a:lnTo>
                    <a:pt x="89" y="1141"/>
                  </a:lnTo>
                  <a:lnTo>
                    <a:pt x="86" y="1169"/>
                  </a:lnTo>
                  <a:lnTo>
                    <a:pt x="86" y="1169"/>
                  </a:lnTo>
                  <a:lnTo>
                    <a:pt x="85" y="1197"/>
                  </a:lnTo>
                  <a:lnTo>
                    <a:pt x="86" y="1226"/>
                  </a:lnTo>
                  <a:lnTo>
                    <a:pt x="86" y="1226"/>
                  </a:lnTo>
                  <a:lnTo>
                    <a:pt x="88" y="1254"/>
                  </a:lnTo>
                  <a:lnTo>
                    <a:pt x="93" y="1282"/>
                  </a:lnTo>
                  <a:lnTo>
                    <a:pt x="93" y="1282"/>
                  </a:lnTo>
                  <a:lnTo>
                    <a:pt x="103" y="1337"/>
                  </a:lnTo>
                  <a:lnTo>
                    <a:pt x="114" y="1389"/>
                  </a:lnTo>
                  <a:lnTo>
                    <a:pt x="114" y="1389"/>
                  </a:lnTo>
                  <a:lnTo>
                    <a:pt x="119" y="1415"/>
                  </a:lnTo>
                  <a:lnTo>
                    <a:pt x="119" y="1415"/>
                  </a:lnTo>
                  <a:lnTo>
                    <a:pt x="122" y="1441"/>
                  </a:lnTo>
                  <a:lnTo>
                    <a:pt x="122" y="1441"/>
                  </a:lnTo>
                  <a:lnTo>
                    <a:pt x="123" y="1466"/>
                  </a:lnTo>
                  <a:lnTo>
                    <a:pt x="123" y="1492"/>
                  </a:lnTo>
                  <a:lnTo>
                    <a:pt x="123" y="1492"/>
                  </a:lnTo>
                  <a:lnTo>
                    <a:pt x="122" y="1504"/>
                  </a:lnTo>
                  <a:lnTo>
                    <a:pt x="122" y="1504"/>
                  </a:lnTo>
                  <a:lnTo>
                    <a:pt x="121" y="1516"/>
                  </a:lnTo>
                  <a:lnTo>
                    <a:pt x="121" y="1516"/>
                  </a:lnTo>
                  <a:lnTo>
                    <a:pt x="119" y="1528"/>
                  </a:lnTo>
                  <a:lnTo>
                    <a:pt x="116" y="1540"/>
                  </a:lnTo>
                  <a:lnTo>
                    <a:pt x="116" y="1540"/>
                  </a:lnTo>
                  <a:lnTo>
                    <a:pt x="109" y="1563"/>
                  </a:lnTo>
                  <a:lnTo>
                    <a:pt x="101" y="1586"/>
                  </a:lnTo>
                  <a:lnTo>
                    <a:pt x="101" y="1586"/>
                  </a:lnTo>
                  <a:lnTo>
                    <a:pt x="81" y="1630"/>
                  </a:lnTo>
                  <a:lnTo>
                    <a:pt x="71" y="1653"/>
                  </a:lnTo>
                  <a:lnTo>
                    <a:pt x="62" y="1674"/>
                  </a:lnTo>
                  <a:lnTo>
                    <a:pt x="62" y="1674"/>
                  </a:lnTo>
                  <a:lnTo>
                    <a:pt x="54" y="1697"/>
                  </a:lnTo>
                  <a:lnTo>
                    <a:pt x="46" y="1718"/>
                  </a:lnTo>
                  <a:lnTo>
                    <a:pt x="41" y="1741"/>
                  </a:lnTo>
                  <a:lnTo>
                    <a:pt x="36" y="1763"/>
                  </a:lnTo>
                  <a:lnTo>
                    <a:pt x="32" y="1784"/>
                  </a:lnTo>
                  <a:lnTo>
                    <a:pt x="28" y="1806"/>
                  </a:lnTo>
                  <a:lnTo>
                    <a:pt x="25" y="1846"/>
                  </a:lnTo>
                  <a:lnTo>
                    <a:pt x="25" y="1846"/>
                  </a:lnTo>
                  <a:lnTo>
                    <a:pt x="23" y="1886"/>
                  </a:lnTo>
                  <a:lnTo>
                    <a:pt x="21" y="1925"/>
                  </a:lnTo>
                  <a:lnTo>
                    <a:pt x="23" y="1960"/>
                  </a:lnTo>
                  <a:lnTo>
                    <a:pt x="24" y="1994"/>
                  </a:lnTo>
                  <a:lnTo>
                    <a:pt x="24" y="1994"/>
                  </a:lnTo>
                  <a:lnTo>
                    <a:pt x="28" y="2054"/>
                  </a:lnTo>
                  <a:lnTo>
                    <a:pt x="28" y="2054"/>
                  </a:lnTo>
                  <a:lnTo>
                    <a:pt x="29" y="2081"/>
                  </a:lnTo>
                  <a:lnTo>
                    <a:pt x="29" y="2105"/>
                  </a:lnTo>
                  <a:lnTo>
                    <a:pt x="29" y="2105"/>
                  </a:lnTo>
                  <a:lnTo>
                    <a:pt x="29" y="2125"/>
                  </a:lnTo>
                  <a:lnTo>
                    <a:pt x="27" y="2144"/>
                  </a:lnTo>
                  <a:lnTo>
                    <a:pt x="25" y="2160"/>
                  </a:lnTo>
                  <a:lnTo>
                    <a:pt x="21" y="2173"/>
                  </a:lnTo>
                  <a:lnTo>
                    <a:pt x="21" y="2173"/>
                  </a:lnTo>
                  <a:lnTo>
                    <a:pt x="16" y="2190"/>
                  </a:lnTo>
                  <a:lnTo>
                    <a:pt x="16" y="2190"/>
                  </a:lnTo>
                  <a:lnTo>
                    <a:pt x="14" y="2195"/>
                  </a:lnTo>
                  <a:lnTo>
                    <a:pt x="14" y="2195"/>
                  </a:lnTo>
                  <a:lnTo>
                    <a:pt x="11" y="2201"/>
                  </a:lnTo>
                  <a:lnTo>
                    <a:pt x="11" y="2201"/>
                  </a:lnTo>
                  <a:lnTo>
                    <a:pt x="6" y="2219"/>
                  </a:lnTo>
                  <a:lnTo>
                    <a:pt x="6" y="2219"/>
                  </a:lnTo>
                  <a:lnTo>
                    <a:pt x="1" y="2234"/>
                  </a:lnTo>
                  <a:lnTo>
                    <a:pt x="0" y="2243"/>
                  </a:lnTo>
                  <a:lnTo>
                    <a:pt x="1" y="2253"/>
                  </a:lnTo>
                  <a:lnTo>
                    <a:pt x="1" y="2253"/>
                  </a:lnTo>
                  <a:lnTo>
                    <a:pt x="2" y="2258"/>
                  </a:lnTo>
                  <a:lnTo>
                    <a:pt x="3" y="2263"/>
                  </a:lnTo>
                  <a:lnTo>
                    <a:pt x="3" y="2263"/>
                  </a:lnTo>
                  <a:lnTo>
                    <a:pt x="6" y="2269"/>
                  </a:lnTo>
                  <a:lnTo>
                    <a:pt x="8" y="2275"/>
                  </a:lnTo>
                  <a:lnTo>
                    <a:pt x="8" y="2275"/>
                  </a:lnTo>
                  <a:lnTo>
                    <a:pt x="12" y="2279"/>
                  </a:lnTo>
                  <a:lnTo>
                    <a:pt x="17" y="2284"/>
                  </a:lnTo>
                  <a:lnTo>
                    <a:pt x="21" y="2288"/>
                  </a:lnTo>
                  <a:lnTo>
                    <a:pt x="27" y="2292"/>
                  </a:lnTo>
                  <a:lnTo>
                    <a:pt x="27" y="2292"/>
                  </a:lnTo>
                  <a:lnTo>
                    <a:pt x="33" y="2295"/>
                  </a:lnTo>
                  <a:lnTo>
                    <a:pt x="40" y="2297"/>
                  </a:lnTo>
                  <a:lnTo>
                    <a:pt x="53" y="2301"/>
                  </a:lnTo>
                  <a:lnTo>
                    <a:pt x="68" y="2302"/>
                  </a:lnTo>
                  <a:lnTo>
                    <a:pt x="83" y="2300"/>
                  </a:lnTo>
                  <a:lnTo>
                    <a:pt x="83" y="2300"/>
                  </a:lnTo>
                  <a:lnTo>
                    <a:pt x="90" y="2298"/>
                  </a:lnTo>
                  <a:lnTo>
                    <a:pt x="90" y="2298"/>
                  </a:lnTo>
                  <a:lnTo>
                    <a:pt x="94" y="2297"/>
                  </a:lnTo>
                  <a:lnTo>
                    <a:pt x="98" y="2295"/>
                  </a:lnTo>
                  <a:lnTo>
                    <a:pt x="98" y="2295"/>
                  </a:lnTo>
                  <a:lnTo>
                    <a:pt x="102" y="2294"/>
                  </a:lnTo>
                  <a:lnTo>
                    <a:pt x="105" y="2292"/>
                  </a:lnTo>
                  <a:lnTo>
                    <a:pt x="105" y="2292"/>
                  </a:lnTo>
                  <a:lnTo>
                    <a:pt x="112" y="2287"/>
                  </a:lnTo>
                  <a:lnTo>
                    <a:pt x="112" y="2287"/>
                  </a:lnTo>
                  <a:lnTo>
                    <a:pt x="126" y="2276"/>
                  </a:lnTo>
                  <a:lnTo>
                    <a:pt x="136" y="2263"/>
                  </a:lnTo>
                  <a:lnTo>
                    <a:pt x="136" y="2263"/>
                  </a:lnTo>
                  <a:lnTo>
                    <a:pt x="146" y="2249"/>
                  </a:lnTo>
                  <a:lnTo>
                    <a:pt x="154" y="2233"/>
                  </a:lnTo>
                  <a:lnTo>
                    <a:pt x="162" y="2216"/>
                  </a:lnTo>
                  <a:lnTo>
                    <a:pt x="169" y="2199"/>
                  </a:lnTo>
                  <a:lnTo>
                    <a:pt x="169" y="2199"/>
                  </a:lnTo>
                  <a:lnTo>
                    <a:pt x="195" y="2127"/>
                  </a:lnTo>
                  <a:lnTo>
                    <a:pt x="195" y="2127"/>
                  </a:lnTo>
                  <a:lnTo>
                    <a:pt x="224" y="2048"/>
                  </a:lnTo>
                  <a:lnTo>
                    <a:pt x="241" y="2007"/>
                  </a:lnTo>
                  <a:lnTo>
                    <a:pt x="259" y="1965"/>
                  </a:lnTo>
                  <a:lnTo>
                    <a:pt x="259" y="1965"/>
                  </a:lnTo>
                  <a:lnTo>
                    <a:pt x="278" y="1922"/>
                  </a:lnTo>
                  <a:lnTo>
                    <a:pt x="299" y="1878"/>
                  </a:lnTo>
                  <a:lnTo>
                    <a:pt x="322" y="1835"/>
                  </a:lnTo>
                  <a:lnTo>
                    <a:pt x="347" y="1791"/>
                  </a:lnTo>
                  <a:lnTo>
                    <a:pt x="347" y="1791"/>
                  </a:lnTo>
                  <a:lnTo>
                    <a:pt x="376" y="1747"/>
                  </a:lnTo>
                  <a:lnTo>
                    <a:pt x="405" y="1704"/>
                  </a:lnTo>
                  <a:lnTo>
                    <a:pt x="466" y="1613"/>
                  </a:lnTo>
                  <a:lnTo>
                    <a:pt x="466" y="1613"/>
                  </a:lnTo>
                  <a:lnTo>
                    <a:pt x="497" y="1567"/>
                  </a:lnTo>
                  <a:lnTo>
                    <a:pt x="511" y="1543"/>
                  </a:lnTo>
                  <a:lnTo>
                    <a:pt x="525" y="1518"/>
                  </a:lnTo>
                  <a:lnTo>
                    <a:pt x="525" y="1518"/>
                  </a:lnTo>
                  <a:lnTo>
                    <a:pt x="539" y="1493"/>
                  </a:lnTo>
                  <a:lnTo>
                    <a:pt x="551" y="1467"/>
                  </a:lnTo>
                  <a:lnTo>
                    <a:pt x="562" y="1440"/>
                  </a:lnTo>
                  <a:lnTo>
                    <a:pt x="571" y="1412"/>
                  </a:lnTo>
                  <a:lnTo>
                    <a:pt x="571" y="1412"/>
                  </a:lnTo>
                  <a:lnTo>
                    <a:pt x="580" y="1385"/>
                  </a:lnTo>
                  <a:lnTo>
                    <a:pt x="587" y="1356"/>
                  </a:lnTo>
                  <a:lnTo>
                    <a:pt x="592" y="1327"/>
                  </a:lnTo>
                  <a:lnTo>
                    <a:pt x="595" y="1298"/>
                  </a:lnTo>
                  <a:lnTo>
                    <a:pt x="595" y="1298"/>
                  </a:lnTo>
                  <a:lnTo>
                    <a:pt x="598" y="1270"/>
                  </a:lnTo>
                  <a:lnTo>
                    <a:pt x="600" y="1240"/>
                  </a:lnTo>
                  <a:lnTo>
                    <a:pt x="602" y="1182"/>
                  </a:lnTo>
                  <a:lnTo>
                    <a:pt x="602" y="1182"/>
                  </a:lnTo>
                  <a:lnTo>
                    <a:pt x="602" y="1125"/>
                  </a:lnTo>
                  <a:lnTo>
                    <a:pt x="604" y="1068"/>
                  </a:lnTo>
                  <a:lnTo>
                    <a:pt x="604" y="1068"/>
                  </a:lnTo>
                  <a:lnTo>
                    <a:pt x="606" y="1040"/>
                  </a:lnTo>
                  <a:lnTo>
                    <a:pt x="610" y="1011"/>
                  </a:lnTo>
                  <a:lnTo>
                    <a:pt x="613" y="983"/>
                  </a:lnTo>
                  <a:lnTo>
                    <a:pt x="619" y="956"/>
                  </a:lnTo>
                  <a:lnTo>
                    <a:pt x="619" y="956"/>
                  </a:lnTo>
                  <a:lnTo>
                    <a:pt x="622" y="942"/>
                  </a:lnTo>
                  <a:lnTo>
                    <a:pt x="627" y="929"/>
                  </a:lnTo>
                  <a:lnTo>
                    <a:pt x="627" y="929"/>
                  </a:lnTo>
                  <a:lnTo>
                    <a:pt x="630" y="916"/>
                  </a:lnTo>
                  <a:lnTo>
                    <a:pt x="635" y="903"/>
                  </a:lnTo>
                  <a:lnTo>
                    <a:pt x="635" y="903"/>
                  </a:lnTo>
                  <a:lnTo>
                    <a:pt x="645" y="877"/>
                  </a:lnTo>
                  <a:lnTo>
                    <a:pt x="656" y="852"/>
                  </a:lnTo>
                  <a:lnTo>
                    <a:pt x="656" y="852"/>
                  </a:lnTo>
                  <a:lnTo>
                    <a:pt x="680" y="802"/>
                  </a:lnTo>
                  <a:lnTo>
                    <a:pt x="691" y="776"/>
                  </a:lnTo>
                  <a:lnTo>
                    <a:pt x="703" y="751"/>
                  </a:lnTo>
                  <a:lnTo>
                    <a:pt x="703" y="751"/>
                  </a:lnTo>
                  <a:lnTo>
                    <a:pt x="712" y="725"/>
                  </a:lnTo>
                  <a:lnTo>
                    <a:pt x="720" y="699"/>
                  </a:lnTo>
                  <a:lnTo>
                    <a:pt x="725" y="672"/>
                  </a:lnTo>
                  <a:lnTo>
                    <a:pt x="730" y="645"/>
                  </a:lnTo>
                  <a:lnTo>
                    <a:pt x="730" y="645"/>
                  </a:lnTo>
                  <a:lnTo>
                    <a:pt x="732" y="618"/>
                  </a:lnTo>
                  <a:lnTo>
                    <a:pt x="733" y="592"/>
                  </a:lnTo>
                  <a:lnTo>
                    <a:pt x="733" y="592"/>
                  </a:lnTo>
                  <a:lnTo>
                    <a:pt x="733" y="566"/>
                  </a:lnTo>
                  <a:lnTo>
                    <a:pt x="733" y="566"/>
                  </a:lnTo>
                  <a:lnTo>
                    <a:pt x="733" y="553"/>
                  </a:lnTo>
                  <a:lnTo>
                    <a:pt x="733" y="553"/>
                  </a:lnTo>
                  <a:lnTo>
                    <a:pt x="733" y="545"/>
                  </a:lnTo>
                  <a:lnTo>
                    <a:pt x="733" y="545"/>
                  </a:lnTo>
                  <a:lnTo>
                    <a:pt x="730" y="504"/>
                  </a:lnTo>
                  <a:lnTo>
                    <a:pt x="730" y="504"/>
                  </a:lnTo>
                  <a:lnTo>
                    <a:pt x="727" y="486"/>
                  </a:lnTo>
                  <a:lnTo>
                    <a:pt x="725" y="470"/>
                  </a:lnTo>
                  <a:lnTo>
                    <a:pt x="721" y="455"/>
                  </a:lnTo>
                  <a:lnTo>
                    <a:pt x="715" y="440"/>
                  </a:lnTo>
                  <a:lnTo>
                    <a:pt x="715" y="440"/>
                  </a:lnTo>
                  <a:lnTo>
                    <a:pt x="713" y="456"/>
                  </a:lnTo>
                  <a:lnTo>
                    <a:pt x="712" y="471"/>
                  </a:lnTo>
                  <a:lnTo>
                    <a:pt x="712" y="487"/>
                  </a:lnTo>
                  <a:lnTo>
                    <a:pt x="713" y="506"/>
                  </a:lnTo>
                  <a:lnTo>
                    <a:pt x="713" y="506"/>
                  </a:lnTo>
                  <a:lnTo>
                    <a:pt x="715" y="546"/>
                  </a:lnTo>
                  <a:lnTo>
                    <a:pt x="715" y="546"/>
                  </a:lnTo>
                  <a:lnTo>
                    <a:pt x="715" y="554"/>
                  </a:lnTo>
                  <a:lnTo>
                    <a:pt x="715" y="554"/>
                  </a:lnTo>
                  <a:lnTo>
                    <a:pt x="715" y="566"/>
                  </a:lnTo>
                  <a:lnTo>
                    <a:pt x="715" y="566"/>
                  </a:lnTo>
                  <a:lnTo>
                    <a:pt x="715" y="591"/>
                  </a:lnTo>
                  <a:lnTo>
                    <a:pt x="715" y="591"/>
                  </a:lnTo>
                  <a:lnTo>
                    <a:pt x="714" y="617"/>
                  </a:lnTo>
                  <a:lnTo>
                    <a:pt x="712" y="643"/>
                  </a:lnTo>
                  <a:lnTo>
                    <a:pt x="712" y="643"/>
                  </a:lnTo>
                  <a:lnTo>
                    <a:pt x="708" y="668"/>
                  </a:lnTo>
                  <a:lnTo>
                    <a:pt x="703" y="694"/>
                  </a:lnTo>
                  <a:lnTo>
                    <a:pt x="695" y="719"/>
                  </a:lnTo>
                  <a:lnTo>
                    <a:pt x="686" y="744"/>
                  </a:lnTo>
                  <a:lnTo>
                    <a:pt x="686" y="744"/>
                  </a:lnTo>
                  <a:lnTo>
                    <a:pt x="675" y="769"/>
                  </a:lnTo>
                  <a:lnTo>
                    <a:pt x="664" y="794"/>
                  </a:lnTo>
                  <a:lnTo>
                    <a:pt x="640" y="844"/>
                  </a:lnTo>
                  <a:lnTo>
                    <a:pt x="640" y="844"/>
                  </a:lnTo>
                  <a:lnTo>
                    <a:pt x="629" y="870"/>
                  </a:lnTo>
                  <a:lnTo>
                    <a:pt x="619" y="897"/>
                  </a:lnTo>
                  <a:lnTo>
                    <a:pt x="619" y="897"/>
                  </a:lnTo>
                  <a:lnTo>
                    <a:pt x="613" y="911"/>
                  </a:lnTo>
                  <a:lnTo>
                    <a:pt x="610" y="924"/>
                  </a:lnTo>
                  <a:lnTo>
                    <a:pt x="610" y="924"/>
                  </a:lnTo>
                  <a:lnTo>
                    <a:pt x="605" y="938"/>
                  </a:lnTo>
                  <a:lnTo>
                    <a:pt x="602" y="951"/>
                  </a:lnTo>
                  <a:lnTo>
                    <a:pt x="602" y="951"/>
                  </a:lnTo>
                  <a:lnTo>
                    <a:pt x="596" y="981"/>
                  </a:lnTo>
                  <a:lnTo>
                    <a:pt x="592" y="1009"/>
                  </a:lnTo>
                  <a:lnTo>
                    <a:pt x="588" y="1037"/>
                  </a:lnTo>
                  <a:lnTo>
                    <a:pt x="587" y="1067"/>
                  </a:lnTo>
                  <a:lnTo>
                    <a:pt x="587" y="1067"/>
                  </a:lnTo>
                  <a:lnTo>
                    <a:pt x="585" y="1125"/>
                  </a:lnTo>
                  <a:lnTo>
                    <a:pt x="584" y="1182"/>
                  </a:lnTo>
                  <a:lnTo>
                    <a:pt x="584" y="1182"/>
                  </a:lnTo>
                  <a:lnTo>
                    <a:pt x="582" y="1239"/>
                  </a:lnTo>
                  <a:lnTo>
                    <a:pt x="580" y="1269"/>
                  </a:lnTo>
                  <a:lnTo>
                    <a:pt x="578" y="1297"/>
                  </a:lnTo>
                  <a:lnTo>
                    <a:pt x="578" y="1297"/>
                  </a:lnTo>
                  <a:lnTo>
                    <a:pt x="575" y="1325"/>
                  </a:lnTo>
                  <a:lnTo>
                    <a:pt x="569" y="1352"/>
                  </a:lnTo>
                  <a:lnTo>
                    <a:pt x="563" y="1381"/>
                  </a:lnTo>
                  <a:lnTo>
                    <a:pt x="555" y="1407"/>
                  </a:lnTo>
                  <a:lnTo>
                    <a:pt x="555" y="1407"/>
                  </a:lnTo>
                  <a:lnTo>
                    <a:pt x="545" y="1434"/>
                  </a:lnTo>
                  <a:lnTo>
                    <a:pt x="535" y="1459"/>
                  </a:lnTo>
                  <a:lnTo>
                    <a:pt x="523" y="1485"/>
                  </a:lnTo>
                  <a:lnTo>
                    <a:pt x="510" y="1510"/>
                  </a:lnTo>
                  <a:lnTo>
                    <a:pt x="497" y="1534"/>
                  </a:lnTo>
                  <a:lnTo>
                    <a:pt x="482" y="1557"/>
                  </a:lnTo>
                  <a:lnTo>
                    <a:pt x="451" y="1604"/>
                  </a:lnTo>
                  <a:lnTo>
                    <a:pt x="451" y="1604"/>
                  </a:lnTo>
                  <a:lnTo>
                    <a:pt x="390" y="1693"/>
                  </a:lnTo>
                  <a:lnTo>
                    <a:pt x="360" y="1738"/>
                  </a:lnTo>
                  <a:lnTo>
                    <a:pt x="333" y="1782"/>
                  </a:lnTo>
                  <a:lnTo>
                    <a:pt x="333" y="1782"/>
                  </a:lnTo>
                  <a:lnTo>
                    <a:pt x="307" y="1826"/>
                  </a:lnTo>
                  <a:lnTo>
                    <a:pt x="283" y="1870"/>
                  </a:lnTo>
                  <a:lnTo>
                    <a:pt x="261" y="1914"/>
                  </a:lnTo>
                  <a:lnTo>
                    <a:pt x="242" y="1959"/>
                  </a:lnTo>
                  <a:lnTo>
                    <a:pt x="242" y="1959"/>
                  </a:lnTo>
                  <a:lnTo>
                    <a:pt x="224" y="2000"/>
                  </a:lnTo>
                  <a:lnTo>
                    <a:pt x="208" y="2042"/>
                  </a:lnTo>
                  <a:lnTo>
                    <a:pt x="178" y="2121"/>
                  </a:lnTo>
                  <a:lnTo>
                    <a:pt x="178" y="2121"/>
                  </a:lnTo>
                  <a:lnTo>
                    <a:pt x="152" y="2193"/>
                  </a:lnTo>
                  <a:lnTo>
                    <a:pt x="152" y="2193"/>
                  </a:lnTo>
                  <a:lnTo>
                    <a:pt x="145" y="2209"/>
                  </a:lnTo>
                  <a:lnTo>
                    <a:pt x="138" y="2225"/>
                  </a:lnTo>
                  <a:lnTo>
                    <a:pt x="130" y="2240"/>
                  </a:lnTo>
                  <a:lnTo>
                    <a:pt x="122" y="2252"/>
                  </a:lnTo>
                  <a:lnTo>
                    <a:pt x="122" y="2252"/>
                  </a:lnTo>
                  <a:lnTo>
                    <a:pt x="112" y="2263"/>
                  </a:lnTo>
                  <a:lnTo>
                    <a:pt x="102" y="2272"/>
                  </a:lnTo>
                  <a:lnTo>
                    <a:pt x="102" y="2272"/>
                  </a:lnTo>
                  <a:lnTo>
                    <a:pt x="96" y="2276"/>
                  </a:lnTo>
                  <a:lnTo>
                    <a:pt x="94" y="2278"/>
                  </a:lnTo>
                  <a:lnTo>
                    <a:pt x="94" y="2278"/>
                  </a:lnTo>
                  <a:lnTo>
                    <a:pt x="90" y="2279"/>
                  </a:lnTo>
                  <a:lnTo>
                    <a:pt x="88" y="2280"/>
                  </a:lnTo>
                  <a:lnTo>
                    <a:pt x="88" y="2280"/>
                  </a:lnTo>
                  <a:lnTo>
                    <a:pt x="85" y="2281"/>
                  </a:lnTo>
                  <a:lnTo>
                    <a:pt x="85" y="2281"/>
                  </a:lnTo>
                  <a:lnTo>
                    <a:pt x="79" y="2283"/>
                  </a:lnTo>
                  <a:lnTo>
                    <a:pt x="79" y="2283"/>
                  </a:lnTo>
                  <a:lnTo>
                    <a:pt x="67" y="2284"/>
                  </a:lnTo>
                  <a:lnTo>
                    <a:pt x="55" y="2284"/>
                  </a:lnTo>
                  <a:lnTo>
                    <a:pt x="45" y="2281"/>
                  </a:lnTo>
                  <a:lnTo>
                    <a:pt x="36" y="2277"/>
                  </a:lnTo>
                  <a:lnTo>
                    <a:pt x="36" y="2277"/>
                  </a:lnTo>
                  <a:lnTo>
                    <a:pt x="28" y="2271"/>
                  </a:lnTo>
                  <a:lnTo>
                    <a:pt x="24" y="2264"/>
                  </a:lnTo>
                  <a:lnTo>
                    <a:pt x="24" y="2264"/>
                  </a:lnTo>
                  <a:lnTo>
                    <a:pt x="21" y="2261"/>
                  </a:lnTo>
                  <a:lnTo>
                    <a:pt x="20" y="2258"/>
                  </a:lnTo>
                  <a:lnTo>
                    <a:pt x="20" y="2258"/>
                  </a:lnTo>
                  <a:lnTo>
                    <a:pt x="18" y="2251"/>
                  </a:lnTo>
                  <a:lnTo>
                    <a:pt x="18" y="2251"/>
                  </a:lnTo>
                  <a:lnTo>
                    <a:pt x="18" y="2244"/>
                  </a:lnTo>
                  <a:lnTo>
                    <a:pt x="19" y="2237"/>
                  </a:lnTo>
                  <a:lnTo>
                    <a:pt x="21" y="2225"/>
                  </a:lnTo>
                  <a:lnTo>
                    <a:pt x="21" y="2225"/>
                  </a:lnTo>
                  <a:lnTo>
                    <a:pt x="28" y="2208"/>
                  </a:lnTo>
                  <a:lnTo>
                    <a:pt x="28" y="2208"/>
                  </a:lnTo>
                  <a:lnTo>
                    <a:pt x="30" y="2202"/>
                  </a:lnTo>
                  <a:lnTo>
                    <a:pt x="30" y="2202"/>
                  </a:lnTo>
                  <a:lnTo>
                    <a:pt x="33" y="2195"/>
                  </a:lnTo>
                  <a:lnTo>
                    <a:pt x="33" y="2195"/>
                  </a:lnTo>
                  <a:lnTo>
                    <a:pt x="38" y="2177"/>
                  </a:lnTo>
                  <a:lnTo>
                    <a:pt x="38" y="2177"/>
                  </a:lnTo>
                  <a:lnTo>
                    <a:pt x="42" y="2164"/>
                  </a:lnTo>
                  <a:lnTo>
                    <a:pt x="44" y="2147"/>
                  </a:lnTo>
                  <a:lnTo>
                    <a:pt x="46" y="2126"/>
                  </a:lnTo>
                  <a:lnTo>
                    <a:pt x="47" y="2105"/>
                  </a:lnTo>
                  <a:lnTo>
                    <a:pt x="47" y="2105"/>
                  </a:lnTo>
                  <a:lnTo>
                    <a:pt x="47" y="2080"/>
                  </a:lnTo>
                  <a:lnTo>
                    <a:pt x="46" y="2053"/>
                  </a:lnTo>
                  <a:lnTo>
                    <a:pt x="46" y="2053"/>
                  </a:lnTo>
                  <a:lnTo>
                    <a:pt x="42" y="1993"/>
                  </a:lnTo>
                  <a:lnTo>
                    <a:pt x="42" y="1993"/>
                  </a:lnTo>
                  <a:lnTo>
                    <a:pt x="41" y="1960"/>
                  </a:lnTo>
                  <a:lnTo>
                    <a:pt x="40" y="1925"/>
                  </a:lnTo>
                  <a:lnTo>
                    <a:pt x="40" y="1887"/>
                  </a:lnTo>
                  <a:lnTo>
                    <a:pt x="42" y="1848"/>
                  </a:lnTo>
                  <a:lnTo>
                    <a:pt x="42" y="1848"/>
                  </a:lnTo>
                  <a:lnTo>
                    <a:pt x="46" y="1808"/>
                  </a:lnTo>
                  <a:lnTo>
                    <a:pt x="50" y="1786"/>
                  </a:lnTo>
                  <a:lnTo>
                    <a:pt x="53" y="1766"/>
                  </a:lnTo>
                  <a:lnTo>
                    <a:pt x="58" y="1744"/>
                  </a:lnTo>
                  <a:lnTo>
                    <a:pt x="63" y="1724"/>
                  </a:lnTo>
                  <a:lnTo>
                    <a:pt x="70" y="1703"/>
                  </a:lnTo>
                  <a:lnTo>
                    <a:pt x="78" y="1681"/>
                  </a:lnTo>
                  <a:lnTo>
                    <a:pt x="78" y="1681"/>
                  </a:lnTo>
                  <a:lnTo>
                    <a:pt x="87" y="1659"/>
                  </a:lnTo>
                  <a:lnTo>
                    <a:pt x="97" y="1638"/>
                  </a:lnTo>
                  <a:lnTo>
                    <a:pt x="116" y="1593"/>
                  </a:lnTo>
                  <a:lnTo>
                    <a:pt x="116" y="1593"/>
                  </a:lnTo>
                  <a:lnTo>
                    <a:pt x="126" y="1569"/>
                  </a:lnTo>
                  <a:lnTo>
                    <a:pt x="133" y="1544"/>
                  </a:lnTo>
                  <a:lnTo>
                    <a:pt x="133" y="1544"/>
                  </a:lnTo>
                  <a:lnTo>
                    <a:pt x="136" y="1531"/>
                  </a:lnTo>
                  <a:lnTo>
                    <a:pt x="138" y="1519"/>
                  </a:lnTo>
                  <a:lnTo>
                    <a:pt x="138" y="1519"/>
                  </a:lnTo>
                  <a:lnTo>
                    <a:pt x="140" y="1505"/>
                  </a:lnTo>
                  <a:lnTo>
                    <a:pt x="140" y="1505"/>
                  </a:lnTo>
                  <a:lnTo>
                    <a:pt x="141" y="1492"/>
                  </a:lnTo>
                  <a:lnTo>
                    <a:pt x="141" y="1492"/>
                  </a:lnTo>
                  <a:lnTo>
                    <a:pt x="141" y="1466"/>
                  </a:lnTo>
                  <a:lnTo>
                    <a:pt x="139" y="1439"/>
                  </a:lnTo>
                  <a:lnTo>
                    <a:pt x="139" y="1439"/>
                  </a:lnTo>
                  <a:lnTo>
                    <a:pt x="136" y="1412"/>
                  </a:lnTo>
                  <a:lnTo>
                    <a:pt x="136" y="1412"/>
                  </a:lnTo>
                  <a:lnTo>
                    <a:pt x="131" y="1385"/>
                  </a:lnTo>
                  <a:lnTo>
                    <a:pt x="131" y="1385"/>
                  </a:lnTo>
                  <a:lnTo>
                    <a:pt x="121" y="1332"/>
                  </a:lnTo>
                  <a:lnTo>
                    <a:pt x="110" y="1279"/>
                  </a:lnTo>
                  <a:lnTo>
                    <a:pt x="110" y="1279"/>
                  </a:lnTo>
                  <a:lnTo>
                    <a:pt x="106" y="1252"/>
                  </a:lnTo>
                  <a:lnTo>
                    <a:pt x="103" y="1224"/>
                  </a:lnTo>
                  <a:lnTo>
                    <a:pt x="103" y="1224"/>
                  </a:lnTo>
                  <a:lnTo>
                    <a:pt x="103" y="1197"/>
                  </a:lnTo>
                  <a:lnTo>
                    <a:pt x="104" y="1170"/>
                  </a:lnTo>
                  <a:lnTo>
                    <a:pt x="104" y="1170"/>
                  </a:lnTo>
                  <a:lnTo>
                    <a:pt x="106" y="1143"/>
                  </a:lnTo>
                  <a:lnTo>
                    <a:pt x="112" y="1116"/>
                  </a:lnTo>
                  <a:lnTo>
                    <a:pt x="112" y="1116"/>
                  </a:lnTo>
                  <a:lnTo>
                    <a:pt x="118" y="1087"/>
                  </a:lnTo>
                  <a:lnTo>
                    <a:pt x="126" y="1061"/>
                  </a:lnTo>
                  <a:lnTo>
                    <a:pt x="126" y="1061"/>
                  </a:lnTo>
                  <a:lnTo>
                    <a:pt x="133" y="1034"/>
                  </a:lnTo>
                  <a:lnTo>
                    <a:pt x="144" y="1007"/>
                  </a:lnTo>
                  <a:lnTo>
                    <a:pt x="155" y="981"/>
                  </a:lnTo>
                  <a:lnTo>
                    <a:pt x="166" y="955"/>
                  </a:lnTo>
                  <a:lnTo>
                    <a:pt x="190" y="903"/>
                  </a:lnTo>
                  <a:lnTo>
                    <a:pt x="216" y="852"/>
                  </a:lnTo>
                  <a:lnTo>
                    <a:pt x="216" y="852"/>
                  </a:lnTo>
                  <a:lnTo>
                    <a:pt x="242" y="800"/>
                  </a:lnTo>
                  <a:lnTo>
                    <a:pt x="267" y="747"/>
                  </a:lnTo>
                  <a:lnTo>
                    <a:pt x="278" y="721"/>
                  </a:lnTo>
                  <a:lnTo>
                    <a:pt x="290" y="694"/>
                  </a:lnTo>
                  <a:lnTo>
                    <a:pt x="300" y="667"/>
                  </a:lnTo>
                  <a:lnTo>
                    <a:pt x="310" y="640"/>
                  </a:lnTo>
                  <a:lnTo>
                    <a:pt x="310" y="640"/>
                  </a:lnTo>
                  <a:lnTo>
                    <a:pt x="318" y="613"/>
                  </a:lnTo>
                  <a:lnTo>
                    <a:pt x="326" y="585"/>
                  </a:lnTo>
                  <a:lnTo>
                    <a:pt x="331" y="557"/>
                  </a:lnTo>
                  <a:lnTo>
                    <a:pt x="337" y="530"/>
                  </a:lnTo>
                  <a:lnTo>
                    <a:pt x="337" y="530"/>
                  </a:lnTo>
                  <a:lnTo>
                    <a:pt x="341" y="502"/>
                  </a:lnTo>
                  <a:lnTo>
                    <a:pt x="344" y="473"/>
                  </a:lnTo>
                  <a:lnTo>
                    <a:pt x="345" y="446"/>
                  </a:lnTo>
                  <a:lnTo>
                    <a:pt x="346" y="418"/>
                  </a:lnTo>
                  <a:lnTo>
                    <a:pt x="346" y="418"/>
                  </a:lnTo>
                  <a:lnTo>
                    <a:pt x="346" y="391"/>
                  </a:lnTo>
                  <a:lnTo>
                    <a:pt x="345" y="363"/>
                  </a:lnTo>
                  <a:lnTo>
                    <a:pt x="343" y="310"/>
                  </a:lnTo>
                  <a:lnTo>
                    <a:pt x="343" y="310"/>
                  </a:lnTo>
                  <a:lnTo>
                    <a:pt x="342" y="285"/>
                  </a:lnTo>
                  <a:lnTo>
                    <a:pt x="343" y="259"/>
                  </a:lnTo>
                  <a:lnTo>
                    <a:pt x="346" y="234"/>
                  </a:lnTo>
                  <a:lnTo>
                    <a:pt x="351" y="210"/>
                  </a:lnTo>
                  <a:lnTo>
                    <a:pt x="351" y="210"/>
                  </a:lnTo>
                  <a:lnTo>
                    <a:pt x="359" y="188"/>
                  </a:lnTo>
                  <a:lnTo>
                    <a:pt x="363" y="176"/>
                  </a:lnTo>
                  <a:lnTo>
                    <a:pt x="368" y="165"/>
                  </a:lnTo>
                  <a:lnTo>
                    <a:pt x="368" y="165"/>
                  </a:lnTo>
                  <a:lnTo>
                    <a:pt x="379" y="145"/>
                  </a:lnTo>
                  <a:lnTo>
                    <a:pt x="393" y="125"/>
                  </a:lnTo>
                  <a:lnTo>
                    <a:pt x="393" y="125"/>
                  </a:lnTo>
                  <a:lnTo>
                    <a:pt x="399" y="116"/>
                  </a:lnTo>
                  <a:lnTo>
                    <a:pt x="399" y="116"/>
                  </a:lnTo>
                  <a:lnTo>
                    <a:pt x="407" y="107"/>
                  </a:lnTo>
                  <a:lnTo>
                    <a:pt x="407" y="107"/>
                  </a:lnTo>
                  <a:lnTo>
                    <a:pt x="423" y="90"/>
                  </a:lnTo>
                  <a:lnTo>
                    <a:pt x="423" y="90"/>
                  </a:lnTo>
                  <a:lnTo>
                    <a:pt x="439" y="73"/>
                  </a:lnTo>
                  <a:lnTo>
                    <a:pt x="439" y="73"/>
                  </a:lnTo>
                  <a:lnTo>
                    <a:pt x="447" y="66"/>
                  </a:lnTo>
                  <a:lnTo>
                    <a:pt x="451" y="62"/>
                  </a:lnTo>
                  <a:lnTo>
                    <a:pt x="451" y="62"/>
                  </a:lnTo>
                  <a:lnTo>
                    <a:pt x="459" y="55"/>
                  </a:lnTo>
                  <a:lnTo>
                    <a:pt x="459" y="55"/>
                  </a:lnTo>
                  <a:lnTo>
                    <a:pt x="472" y="45"/>
                  </a:lnTo>
                  <a:lnTo>
                    <a:pt x="472" y="45"/>
                  </a:lnTo>
                  <a:lnTo>
                    <a:pt x="485" y="34"/>
                  </a:lnTo>
                  <a:lnTo>
                    <a:pt x="497" y="22"/>
                  </a:lnTo>
                  <a:lnTo>
                    <a:pt x="518" y="0"/>
                  </a:lnTo>
                  <a:lnTo>
                    <a:pt x="518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37">
              <a:extLst>
                <a:ext uri="{FF2B5EF4-FFF2-40B4-BE49-F238E27FC236}">
                  <a16:creationId xmlns:a16="http://schemas.microsoft.com/office/drawing/2014/main" id="{CED7C146-A701-6C3C-D62E-DB3B046ECC1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4" y="1337"/>
              <a:ext cx="1333" cy="2238"/>
            </a:xfrm>
            <a:custGeom>
              <a:avLst/>
              <a:gdLst>
                <a:gd name="T0" fmla="*/ 354 w 1333"/>
                <a:gd name="T1" fmla="*/ 328 h 2238"/>
                <a:gd name="T2" fmla="*/ 246 w 1333"/>
                <a:gd name="T3" fmla="*/ 513 h 2238"/>
                <a:gd name="T4" fmla="*/ 172 w 1333"/>
                <a:gd name="T5" fmla="*/ 744 h 2238"/>
                <a:gd name="T6" fmla="*/ 177 w 1333"/>
                <a:gd name="T7" fmla="*/ 929 h 2238"/>
                <a:gd name="T8" fmla="*/ 223 w 1333"/>
                <a:gd name="T9" fmla="*/ 1126 h 2238"/>
                <a:gd name="T10" fmla="*/ 202 w 1333"/>
                <a:gd name="T11" fmla="*/ 1268 h 2238"/>
                <a:gd name="T12" fmla="*/ 101 w 1333"/>
                <a:gd name="T13" fmla="*/ 1409 h 2238"/>
                <a:gd name="T14" fmla="*/ 14 w 1333"/>
                <a:gd name="T15" fmla="*/ 1510 h 2238"/>
                <a:gd name="T16" fmla="*/ 10 w 1333"/>
                <a:gd name="T17" fmla="*/ 1705 h 2238"/>
                <a:gd name="T18" fmla="*/ 75 w 1333"/>
                <a:gd name="T19" fmla="*/ 1889 h 2238"/>
                <a:gd name="T20" fmla="*/ 108 w 1333"/>
                <a:gd name="T21" fmla="*/ 1932 h 2238"/>
                <a:gd name="T22" fmla="*/ 195 w 1333"/>
                <a:gd name="T23" fmla="*/ 1989 h 2238"/>
                <a:gd name="T24" fmla="*/ 292 w 1333"/>
                <a:gd name="T25" fmla="*/ 2030 h 2238"/>
                <a:gd name="T26" fmla="*/ 349 w 1333"/>
                <a:gd name="T27" fmla="*/ 2128 h 2238"/>
                <a:gd name="T28" fmla="*/ 435 w 1333"/>
                <a:gd name="T29" fmla="*/ 2230 h 2238"/>
                <a:gd name="T30" fmla="*/ 523 w 1333"/>
                <a:gd name="T31" fmla="*/ 2222 h 2238"/>
                <a:gd name="T32" fmla="*/ 595 w 1333"/>
                <a:gd name="T33" fmla="*/ 2125 h 2238"/>
                <a:gd name="T34" fmla="*/ 605 w 1333"/>
                <a:gd name="T35" fmla="*/ 1983 h 2238"/>
                <a:gd name="T36" fmla="*/ 565 w 1333"/>
                <a:gd name="T37" fmla="*/ 1790 h 2238"/>
                <a:gd name="T38" fmla="*/ 559 w 1333"/>
                <a:gd name="T39" fmla="*/ 1533 h 2238"/>
                <a:gd name="T40" fmla="*/ 536 w 1333"/>
                <a:gd name="T41" fmla="*/ 1331 h 2238"/>
                <a:gd name="T42" fmla="*/ 617 w 1333"/>
                <a:gd name="T43" fmla="*/ 1129 h 2238"/>
                <a:gd name="T44" fmla="*/ 809 w 1333"/>
                <a:gd name="T45" fmla="*/ 984 h 2238"/>
                <a:gd name="T46" fmla="*/ 1143 w 1333"/>
                <a:gd name="T47" fmla="*/ 861 h 2238"/>
                <a:gd name="T48" fmla="*/ 1275 w 1333"/>
                <a:gd name="T49" fmla="*/ 791 h 2238"/>
                <a:gd name="T50" fmla="*/ 1333 w 1333"/>
                <a:gd name="T51" fmla="*/ 668 h 2238"/>
                <a:gd name="T52" fmla="*/ 1272 w 1333"/>
                <a:gd name="T53" fmla="*/ 366 h 2238"/>
                <a:gd name="T54" fmla="*/ 1183 w 1333"/>
                <a:gd name="T55" fmla="*/ 121 h 2238"/>
                <a:gd name="T56" fmla="*/ 1145 w 1333"/>
                <a:gd name="T57" fmla="*/ 51 h 2238"/>
                <a:gd name="T58" fmla="*/ 1121 w 1333"/>
                <a:gd name="T59" fmla="*/ 44 h 2238"/>
                <a:gd name="T60" fmla="*/ 1167 w 1333"/>
                <a:gd name="T61" fmla="*/ 128 h 2238"/>
                <a:gd name="T62" fmla="*/ 1255 w 1333"/>
                <a:gd name="T63" fmla="*/ 370 h 2238"/>
                <a:gd name="T64" fmla="*/ 1315 w 1333"/>
                <a:gd name="T65" fmla="*/ 667 h 2238"/>
                <a:gd name="T66" fmla="*/ 1264 w 1333"/>
                <a:gd name="T67" fmla="*/ 777 h 2238"/>
                <a:gd name="T68" fmla="*/ 1075 w 1333"/>
                <a:gd name="T69" fmla="*/ 867 h 2238"/>
                <a:gd name="T70" fmla="*/ 745 w 1333"/>
                <a:gd name="T71" fmla="*/ 999 h 2238"/>
                <a:gd name="T72" fmla="*/ 568 w 1333"/>
                <a:gd name="T73" fmla="*/ 1167 h 2238"/>
                <a:gd name="T74" fmla="*/ 519 w 1333"/>
                <a:gd name="T75" fmla="*/ 1358 h 2238"/>
                <a:gd name="T76" fmla="*/ 542 w 1333"/>
                <a:gd name="T77" fmla="*/ 1557 h 2238"/>
                <a:gd name="T78" fmla="*/ 552 w 1333"/>
                <a:gd name="T79" fmla="*/ 1824 h 2238"/>
                <a:gd name="T80" fmla="*/ 591 w 1333"/>
                <a:gd name="T81" fmla="*/ 2019 h 2238"/>
                <a:gd name="T82" fmla="*/ 567 w 1333"/>
                <a:gd name="T83" fmla="*/ 2149 h 2238"/>
                <a:gd name="T84" fmla="*/ 488 w 1333"/>
                <a:gd name="T85" fmla="*/ 2217 h 2238"/>
                <a:gd name="T86" fmla="*/ 415 w 1333"/>
                <a:gd name="T87" fmla="*/ 2197 h 2238"/>
                <a:gd name="T88" fmla="*/ 344 w 1333"/>
                <a:gd name="T89" fmla="*/ 2073 h 2238"/>
                <a:gd name="T90" fmla="*/ 281 w 1333"/>
                <a:gd name="T91" fmla="*/ 2001 h 2238"/>
                <a:gd name="T92" fmla="*/ 188 w 1333"/>
                <a:gd name="T93" fmla="*/ 1968 h 2238"/>
                <a:gd name="T94" fmla="*/ 111 w 1333"/>
                <a:gd name="T95" fmla="*/ 1909 h 2238"/>
                <a:gd name="T96" fmla="*/ 73 w 1333"/>
                <a:gd name="T97" fmla="*/ 1847 h 2238"/>
                <a:gd name="T98" fmla="*/ 17 w 1333"/>
                <a:gd name="T99" fmla="*/ 1609 h 2238"/>
                <a:gd name="T100" fmla="*/ 44 w 1333"/>
                <a:gd name="T101" fmla="*/ 1489 h 2238"/>
                <a:gd name="T102" fmla="*/ 148 w 1333"/>
                <a:gd name="T103" fmla="*/ 1389 h 2238"/>
                <a:gd name="T104" fmla="*/ 219 w 1333"/>
                <a:gd name="T105" fmla="*/ 1273 h 2238"/>
                <a:gd name="T106" fmla="*/ 241 w 1333"/>
                <a:gd name="T107" fmla="*/ 1141 h 2238"/>
                <a:gd name="T108" fmla="*/ 195 w 1333"/>
                <a:gd name="T109" fmla="*/ 933 h 2238"/>
                <a:gd name="T110" fmla="*/ 185 w 1333"/>
                <a:gd name="T111" fmla="*/ 809 h 2238"/>
                <a:gd name="T112" fmla="*/ 238 w 1333"/>
                <a:gd name="T113" fmla="*/ 574 h 2238"/>
                <a:gd name="T114" fmla="*/ 344 w 1333"/>
                <a:gd name="T115" fmla="*/ 377 h 2238"/>
                <a:gd name="T116" fmla="*/ 401 w 1333"/>
                <a:gd name="T117" fmla="*/ 285 h 2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33" h="2238">
                  <a:moveTo>
                    <a:pt x="412" y="256"/>
                  </a:moveTo>
                  <a:lnTo>
                    <a:pt x="412" y="256"/>
                  </a:lnTo>
                  <a:lnTo>
                    <a:pt x="401" y="267"/>
                  </a:lnTo>
                  <a:lnTo>
                    <a:pt x="389" y="279"/>
                  </a:lnTo>
                  <a:lnTo>
                    <a:pt x="379" y="291"/>
                  </a:lnTo>
                  <a:lnTo>
                    <a:pt x="369" y="306"/>
                  </a:lnTo>
                  <a:lnTo>
                    <a:pt x="369" y="306"/>
                  </a:lnTo>
                  <a:lnTo>
                    <a:pt x="360" y="319"/>
                  </a:lnTo>
                  <a:lnTo>
                    <a:pt x="360" y="319"/>
                  </a:lnTo>
                  <a:lnTo>
                    <a:pt x="354" y="328"/>
                  </a:lnTo>
                  <a:lnTo>
                    <a:pt x="354" y="328"/>
                  </a:lnTo>
                  <a:lnTo>
                    <a:pt x="343" y="344"/>
                  </a:lnTo>
                  <a:lnTo>
                    <a:pt x="343" y="344"/>
                  </a:lnTo>
                  <a:lnTo>
                    <a:pt x="328" y="367"/>
                  </a:lnTo>
                  <a:lnTo>
                    <a:pt x="328" y="367"/>
                  </a:lnTo>
                  <a:lnTo>
                    <a:pt x="300" y="413"/>
                  </a:lnTo>
                  <a:lnTo>
                    <a:pt x="300" y="413"/>
                  </a:lnTo>
                  <a:lnTo>
                    <a:pt x="273" y="462"/>
                  </a:lnTo>
                  <a:lnTo>
                    <a:pt x="259" y="488"/>
                  </a:lnTo>
                  <a:lnTo>
                    <a:pt x="246" y="513"/>
                  </a:lnTo>
                  <a:lnTo>
                    <a:pt x="246" y="513"/>
                  </a:lnTo>
                  <a:lnTo>
                    <a:pt x="233" y="540"/>
                  </a:lnTo>
                  <a:lnTo>
                    <a:pt x="222" y="568"/>
                  </a:lnTo>
                  <a:lnTo>
                    <a:pt x="211" y="596"/>
                  </a:lnTo>
                  <a:lnTo>
                    <a:pt x="200" y="624"/>
                  </a:lnTo>
                  <a:lnTo>
                    <a:pt x="191" y="654"/>
                  </a:lnTo>
                  <a:lnTo>
                    <a:pt x="183" y="683"/>
                  </a:lnTo>
                  <a:lnTo>
                    <a:pt x="178" y="714"/>
                  </a:lnTo>
                  <a:lnTo>
                    <a:pt x="172" y="744"/>
                  </a:lnTo>
                  <a:lnTo>
                    <a:pt x="172" y="744"/>
                  </a:lnTo>
                  <a:lnTo>
                    <a:pt x="169" y="776"/>
                  </a:lnTo>
                  <a:lnTo>
                    <a:pt x="166" y="808"/>
                  </a:lnTo>
                  <a:lnTo>
                    <a:pt x="166" y="841"/>
                  </a:lnTo>
                  <a:lnTo>
                    <a:pt x="168" y="872"/>
                  </a:lnTo>
                  <a:lnTo>
                    <a:pt x="168" y="872"/>
                  </a:lnTo>
                  <a:lnTo>
                    <a:pt x="170" y="889"/>
                  </a:lnTo>
                  <a:lnTo>
                    <a:pt x="172" y="905"/>
                  </a:lnTo>
                  <a:lnTo>
                    <a:pt x="172" y="905"/>
                  </a:lnTo>
                  <a:lnTo>
                    <a:pt x="174" y="921"/>
                  </a:lnTo>
                  <a:lnTo>
                    <a:pt x="177" y="929"/>
                  </a:lnTo>
                  <a:lnTo>
                    <a:pt x="178" y="937"/>
                  </a:lnTo>
                  <a:lnTo>
                    <a:pt x="178" y="937"/>
                  </a:lnTo>
                  <a:lnTo>
                    <a:pt x="186" y="969"/>
                  </a:lnTo>
                  <a:lnTo>
                    <a:pt x="195" y="1000"/>
                  </a:lnTo>
                  <a:lnTo>
                    <a:pt x="195" y="1000"/>
                  </a:lnTo>
                  <a:lnTo>
                    <a:pt x="205" y="1031"/>
                  </a:lnTo>
                  <a:lnTo>
                    <a:pt x="213" y="1063"/>
                  </a:lnTo>
                  <a:lnTo>
                    <a:pt x="220" y="1094"/>
                  </a:lnTo>
                  <a:lnTo>
                    <a:pt x="222" y="1110"/>
                  </a:lnTo>
                  <a:lnTo>
                    <a:pt x="223" y="1126"/>
                  </a:lnTo>
                  <a:lnTo>
                    <a:pt x="223" y="1126"/>
                  </a:lnTo>
                  <a:lnTo>
                    <a:pt x="224" y="1142"/>
                  </a:lnTo>
                  <a:lnTo>
                    <a:pt x="223" y="1158"/>
                  </a:lnTo>
                  <a:lnTo>
                    <a:pt x="221" y="1190"/>
                  </a:lnTo>
                  <a:lnTo>
                    <a:pt x="221" y="1190"/>
                  </a:lnTo>
                  <a:lnTo>
                    <a:pt x="219" y="1205"/>
                  </a:lnTo>
                  <a:lnTo>
                    <a:pt x="215" y="1221"/>
                  </a:lnTo>
                  <a:lnTo>
                    <a:pt x="207" y="1252"/>
                  </a:lnTo>
                  <a:lnTo>
                    <a:pt x="207" y="1252"/>
                  </a:lnTo>
                  <a:lnTo>
                    <a:pt x="202" y="1268"/>
                  </a:lnTo>
                  <a:lnTo>
                    <a:pt x="196" y="1282"/>
                  </a:lnTo>
                  <a:lnTo>
                    <a:pt x="181" y="1311"/>
                  </a:lnTo>
                  <a:lnTo>
                    <a:pt x="181" y="1311"/>
                  </a:lnTo>
                  <a:lnTo>
                    <a:pt x="165" y="1339"/>
                  </a:lnTo>
                  <a:lnTo>
                    <a:pt x="146" y="1364"/>
                  </a:lnTo>
                  <a:lnTo>
                    <a:pt x="146" y="1364"/>
                  </a:lnTo>
                  <a:lnTo>
                    <a:pt x="135" y="1376"/>
                  </a:lnTo>
                  <a:lnTo>
                    <a:pt x="125" y="1388"/>
                  </a:lnTo>
                  <a:lnTo>
                    <a:pt x="112" y="1399"/>
                  </a:lnTo>
                  <a:lnTo>
                    <a:pt x="101" y="1409"/>
                  </a:lnTo>
                  <a:lnTo>
                    <a:pt x="101" y="1409"/>
                  </a:lnTo>
                  <a:lnTo>
                    <a:pt x="75" y="1430"/>
                  </a:lnTo>
                  <a:lnTo>
                    <a:pt x="62" y="1440"/>
                  </a:lnTo>
                  <a:lnTo>
                    <a:pt x="50" y="1452"/>
                  </a:lnTo>
                  <a:lnTo>
                    <a:pt x="50" y="1452"/>
                  </a:lnTo>
                  <a:lnTo>
                    <a:pt x="39" y="1465"/>
                  </a:lnTo>
                  <a:lnTo>
                    <a:pt x="28" y="1480"/>
                  </a:lnTo>
                  <a:lnTo>
                    <a:pt x="21" y="1494"/>
                  </a:lnTo>
                  <a:lnTo>
                    <a:pt x="14" y="1510"/>
                  </a:lnTo>
                  <a:lnTo>
                    <a:pt x="14" y="1510"/>
                  </a:lnTo>
                  <a:lnTo>
                    <a:pt x="9" y="1526"/>
                  </a:lnTo>
                  <a:lnTo>
                    <a:pt x="5" y="1543"/>
                  </a:lnTo>
                  <a:lnTo>
                    <a:pt x="2" y="1559"/>
                  </a:lnTo>
                  <a:lnTo>
                    <a:pt x="0" y="1576"/>
                  </a:lnTo>
                  <a:lnTo>
                    <a:pt x="0" y="1576"/>
                  </a:lnTo>
                  <a:lnTo>
                    <a:pt x="0" y="1593"/>
                  </a:lnTo>
                  <a:lnTo>
                    <a:pt x="0" y="1609"/>
                  </a:lnTo>
                  <a:lnTo>
                    <a:pt x="1" y="1642"/>
                  </a:lnTo>
                  <a:lnTo>
                    <a:pt x="5" y="1673"/>
                  </a:lnTo>
                  <a:lnTo>
                    <a:pt x="10" y="1705"/>
                  </a:lnTo>
                  <a:lnTo>
                    <a:pt x="10" y="1705"/>
                  </a:lnTo>
                  <a:lnTo>
                    <a:pt x="17" y="1736"/>
                  </a:lnTo>
                  <a:lnTo>
                    <a:pt x="24" y="1767"/>
                  </a:lnTo>
                  <a:lnTo>
                    <a:pt x="33" y="1797"/>
                  </a:lnTo>
                  <a:lnTo>
                    <a:pt x="44" y="1826"/>
                  </a:lnTo>
                  <a:lnTo>
                    <a:pt x="44" y="1826"/>
                  </a:lnTo>
                  <a:lnTo>
                    <a:pt x="57" y="1855"/>
                  </a:lnTo>
                  <a:lnTo>
                    <a:pt x="64" y="1868"/>
                  </a:lnTo>
                  <a:lnTo>
                    <a:pt x="71" y="1882"/>
                  </a:lnTo>
                  <a:lnTo>
                    <a:pt x="75" y="1889"/>
                  </a:lnTo>
                  <a:lnTo>
                    <a:pt x="75" y="1889"/>
                  </a:lnTo>
                  <a:lnTo>
                    <a:pt x="79" y="1895"/>
                  </a:lnTo>
                  <a:lnTo>
                    <a:pt x="79" y="1895"/>
                  </a:lnTo>
                  <a:lnTo>
                    <a:pt x="88" y="1908"/>
                  </a:lnTo>
                  <a:lnTo>
                    <a:pt x="88" y="1908"/>
                  </a:lnTo>
                  <a:lnTo>
                    <a:pt x="97" y="1920"/>
                  </a:lnTo>
                  <a:lnTo>
                    <a:pt x="97" y="1920"/>
                  </a:lnTo>
                  <a:lnTo>
                    <a:pt x="102" y="1926"/>
                  </a:lnTo>
                  <a:lnTo>
                    <a:pt x="108" y="1932"/>
                  </a:lnTo>
                  <a:lnTo>
                    <a:pt x="108" y="1932"/>
                  </a:lnTo>
                  <a:lnTo>
                    <a:pt x="118" y="1942"/>
                  </a:lnTo>
                  <a:lnTo>
                    <a:pt x="130" y="1952"/>
                  </a:lnTo>
                  <a:lnTo>
                    <a:pt x="142" y="1962"/>
                  </a:lnTo>
                  <a:lnTo>
                    <a:pt x="154" y="1970"/>
                  </a:lnTo>
                  <a:lnTo>
                    <a:pt x="154" y="1970"/>
                  </a:lnTo>
                  <a:lnTo>
                    <a:pt x="168" y="1978"/>
                  </a:lnTo>
                  <a:lnTo>
                    <a:pt x="181" y="1984"/>
                  </a:lnTo>
                  <a:lnTo>
                    <a:pt x="181" y="1984"/>
                  </a:lnTo>
                  <a:lnTo>
                    <a:pt x="195" y="1989"/>
                  </a:lnTo>
                  <a:lnTo>
                    <a:pt x="195" y="1989"/>
                  </a:lnTo>
                  <a:lnTo>
                    <a:pt x="208" y="1994"/>
                  </a:lnTo>
                  <a:lnTo>
                    <a:pt x="208" y="1994"/>
                  </a:lnTo>
                  <a:lnTo>
                    <a:pt x="235" y="2002"/>
                  </a:lnTo>
                  <a:lnTo>
                    <a:pt x="248" y="2006"/>
                  </a:lnTo>
                  <a:lnTo>
                    <a:pt x="260" y="2011"/>
                  </a:lnTo>
                  <a:lnTo>
                    <a:pt x="260" y="2011"/>
                  </a:lnTo>
                  <a:lnTo>
                    <a:pt x="272" y="2015"/>
                  </a:lnTo>
                  <a:lnTo>
                    <a:pt x="282" y="2022"/>
                  </a:lnTo>
                  <a:lnTo>
                    <a:pt x="282" y="2022"/>
                  </a:lnTo>
                  <a:lnTo>
                    <a:pt x="292" y="2030"/>
                  </a:lnTo>
                  <a:lnTo>
                    <a:pt x="301" y="2039"/>
                  </a:lnTo>
                  <a:lnTo>
                    <a:pt x="301" y="2039"/>
                  </a:lnTo>
                  <a:lnTo>
                    <a:pt x="309" y="2049"/>
                  </a:lnTo>
                  <a:lnTo>
                    <a:pt x="316" y="2060"/>
                  </a:lnTo>
                  <a:lnTo>
                    <a:pt x="321" y="2071"/>
                  </a:lnTo>
                  <a:lnTo>
                    <a:pt x="328" y="2081"/>
                  </a:lnTo>
                  <a:lnTo>
                    <a:pt x="328" y="2081"/>
                  </a:lnTo>
                  <a:lnTo>
                    <a:pt x="338" y="2105"/>
                  </a:lnTo>
                  <a:lnTo>
                    <a:pt x="349" y="2128"/>
                  </a:lnTo>
                  <a:lnTo>
                    <a:pt x="349" y="2128"/>
                  </a:lnTo>
                  <a:lnTo>
                    <a:pt x="360" y="2150"/>
                  </a:lnTo>
                  <a:lnTo>
                    <a:pt x="372" y="2172"/>
                  </a:lnTo>
                  <a:lnTo>
                    <a:pt x="379" y="2182"/>
                  </a:lnTo>
                  <a:lnTo>
                    <a:pt x="387" y="2192"/>
                  </a:lnTo>
                  <a:lnTo>
                    <a:pt x="395" y="2201"/>
                  </a:lnTo>
                  <a:lnTo>
                    <a:pt x="403" y="2210"/>
                  </a:lnTo>
                  <a:lnTo>
                    <a:pt x="403" y="2210"/>
                  </a:lnTo>
                  <a:lnTo>
                    <a:pt x="413" y="2218"/>
                  </a:lnTo>
                  <a:lnTo>
                    <a:pt x="423" y="2225"/>
                  </a:lnTo>
                  <a:lnTo>
                    <a:pt x="435" y="2230"/>
                  </a:lnTo>
                  <a:lnTo>
                    <a:pt x="446" y="2234"/>
                  </a:lnTo>
                  <a:lnTo>
                    <a:pt x="446" y="2234"/>
                  </a:lnTo>
                  <a:lnTo>
                    <a:pt x="457" y="2236"/>
                  </a:lnTo>
                  <a:lnTo>
                    <a:pt x="470" y="2238"/>
                  </a:lnTo>
                  <a:lnTo>
                    <a:pt x="481" y="2236"/>
                  </a:lnTo>
                  <a:lnTo>
                    <a:pt x="492" y="2234"/>
                  </a:lnTo>
                  <a:lnTo>
                    <a:pt x="492" y="2234"/>
                  </a:lnTo>
                  <a:lnTo>
                    <a:pt x="504" y="2231"/>
                  </a:lnTo>
                  <a:lnTo>
                    <a:pt x="514" y="2226"/>
                  </a:lnTo>
                  <a:lnTo>
                    <a:pt x="523" y="2222"/>
                  </a:lnTo>
                  <a:lnTo>
                    <a:pt x="532" y="2216"/>
                  </a:lnTo>
                  <a:lnTo>
                    <a:pt x="532" y="2216"/>
                  </a:lnTo>
                  <a:lnTo>
                    <a:pt x="548" y="2202"/>
                  </a:lnTo>
                  <a:lnTo>
                    <a:pt x="555" y="2196"/>
                  </a:lnTo>
                  <a:lnTo>
                    <a:pt x="561" y="2188"/>
                  </a:lnTo>
                  <a:lnTo>
                    <a:pt x="561" y="2188"/>
                  </a:lnTo>
                  <a:lnTo>
                    <a:pt x="573" y="2173"/>
                  </a:lnTo>
                  <a:lnTo>
                    <a:pt x="582" y="2157"/>
                  </a:lnTo>
                  <a:lnTo>
                    <a:pt x="590" y="2141"/>
                  </a:lnTo>
                  <a:lnTo>
                    <a:pt x="595" y="2125"/>
                  </a:lnTo>
                  <a:lnTo>
                    <a:pt x="595" y="2125"/>
                  </a:lnTo>
                  <a:lnTo>
                    <a:pt x="600" y="2109"/>
                  </a:lnTo>
                  <a:lnTo>
                    <a:pt x="604" y="2095"/>
                  </a:lnTo>
                  <a:lnTo>
                    <a:pt x="607" y="2080"/>
                  </a:lnTo>
                  <a:lnTo>
                    <a:pt x="608" y="2066"/>
                  </a:lnTo>
                  <a:lnTo>
                    <a:pt x="608" y="2066"/>
                  </a:lnTo>
                  <a:lnTo>
                    <a:pt x="609" y="2040"/>
                  </a:lnTo>
                  <a:lnTo>
                    <a:pt x="609" y="2018"/>
                  </a:lnTo>
                  <a:lnTo>
                    <a:pt x="608" y="1998"/>
                  </a:lnTo>
                  <a:lnTo>
                    <a:pt x="605" y="1983"/>
                  </a:lnTo>
                  <a:lnTo>
                    <a:pt x="605" y="1983"/>
                  </a:lnTo>
                  <a:lnTo>
                    <a:pt x="600" y="1954"/>
                  </a:lnTo>
                  <a:lnTo>
                    <a:pt x="600" y="1954"/>
                  </a:lnTo>
                  <a:lnTo>
                    <a:pt x="594" y="1926"/>
                  </a:lnTo>
                  <a:lnTo>
                    <a:pt x="594" y="1926"/>
                  </a:lnTo>
                  <a:lnTo>
                    <a:pt x="575" y="1847"/>
                  </a:lnTo>
                  <a:lnTo>
                    <a:pt x="575" y="1847"/>
                  </a:lnTo>
                  <a:lnTo>
                    <a:pt x="569" y="1821"/>
                  </a:lnTo>
                  <a:lnTo>
                    <a:pt x="565" y="1790"/>
                  </a:lnTo>
                  <a:lnTo>
                    <a:pt x="565" y="1790"/>
                  </a:lnTo>
                  <a:lnTo>
                    <a:pt x="561" y="1758"/>
                  </a:lnTo>
                  <a:lnTo>
                    <a:pt x="559" y="1723"/>
                  </a:lnTo>
                  <a:lnTo>
                    <a:pt x="559" y="1723"/>
                  </a:lnTo>
                  <a:lnTo>
                    <a:pt x="559" y="1685"/>
                  </a:lnTo>
                  <a:lnTo>
                    <a:pt x="559" y="1644"/>
                  </a:lnTo>
                  <a:lnTo>
                    <a:pt x="559" y="1644"/>
                  </a:lnTo>
                  <a:lnTo>
                    <a:pt x="560" y="1602"/>
                  </a:lnTo>
                  <a:lnTo>
                    <a:pt x="560" y="1555"/>
                  </a:lnTo>
                  <a:lnTo>
                    <a:pt x="560" y="1555"/>
                  </a:lnTo>
                  <a:lnTo>
                    <a:pt x="559" y="1533"/>
                  </a:lnTo>
                  <a:lnTo>
                    <a:pt x="557" y="1508"/>
                  </a:lnTo>
                  <a:lnTo>
                    <a:pt x="557" y="1508"/>
                  </a:lnTo>
                  <a:lnTo>
                    <a:pt x="553" y="1484"/>
                  </a:lnTo>
                  <a:lnTo>
                    <a:pt x="550" y="1459"/>
                  </a:lnTo>
                  <a:lnTo>
                    <a:pt x="550" y="1459"/>
                  </a:lnTo>
                  <a:lnTo>
                    <a:pt x="542" y="1409"/>
                  </a:lnTo>
                  <a:lnTo>
                    <a:pt x="539" y="1383"/>
                  </a:lnTo>
                  <a:lnTo>
                    <a:pt x="536" y="1358"/>
                  </a:lnTo>
                  <a:lnTo>
                    <a:pt x="536" y="1358"/>
                  </a:lnTo>
                  <a:lnTo>
                    <a:pt x="536" y="1331"/>
                  </a:lnTo>
                  <a:lnTo>
                    <a:pt x="538" y="1305"/>
                  </a:lnTo>
                  <a:lnTo>
                    <a:pt x="542" y="1279"/>
                  </a:lnTo>
                  <a:lnTo>
                    <a:pt x="549" y="1252"/>
                  </a:lnTo>
                  <a:lnTo>
                    <a:pt x="549" y="1252"/>
                  </a:lnTo>
                  <a:lnTo>
                    <a:pt x="558" y="1227"/>
                  </a:lnTo>
                  <a:lnTo>
                    <a:pt x="569" y="1201"/>
                  </a:lnTo>
                  <a:lnTo>
                    <a:pt x="583" y="1176"/>
                  </a:lnTo>
                  <a:lnTo>
                    <a:pt x="599" y="1152"/>
                  </a:lnTo>
                  <a:lnTo>
                    <a:pt x="599" y="1152"/>
                  </a:lnTo>
                  <a:lnTo>
                    <a:pt x="617" y="1129"/>
                  </a:lnTo>
                  <a:lnTo>
                    <a:pt x="636" y="1107"/>
                  </a:lnTo>
                  <a:lnTo>
                    <a:pt x="656" y="1086"/>
                  </a:lnTo>
                  <a:lnTo>
                    <a:pt x="679" y="1066"/>
                  </a:lnTo>
                  <a:lnTo>
                    <a:pt x="679" y="1066"/>
                  </a:lnTo>
                  <a:lnTo>
                    <a:pt x="703" y="1048"/>
                  </a:lnTo>
                  <a:lnTo>
                    <a:pt x="728" y="1030"/>
                  </a:lnTo>
                  <a:lnTo>
                    <a:pt x="754" y="1014"/>
                  </a:lnTo>
                  <a:lnTo>
                    <a:pt x="781" y="999"/>
                  </a:lnTo>
                  <a:lnTo>
                    <a:pt x="781" y="999"/>
                  </a:lnTo>
                  <a:lnTo>
                    <a:pt x="809" y="984"/>
                  </a:lnTo>
                  <a:lnTo>
                    <a:pt x="837" y="972"/>
                  </a:lnTo>
                  <a:lnTo>
                    <a:pt x="867" y="960"/>
                  </a:lnTo>
                  <a:lnTo>
                    <a:pt x="896" y="947"/>
                  </a:lnTo>
                  <a:lnTo>
                    <a:pt x="957" y="926"/>
                  </a:lnTo>
                  <a:lnTo>
                    <a:pt x="1018" y="905"/>
                  </a:lnTo>
                  <a:lnTo>
                    <a:pt x="1018" y="905"/>
                  </a:lnTo>
                  <a:lnTo>
                    <a:pt x="1081" y="884"/>
                  </a:lnTo>
                  <a:lnTo>
                    <a:pt x="1111" y="872"/>
                  </a:lnTo>
                  <a:lnTo>
                    <a:pt x="1143" y="861"/>
                  </a:lnTo>
                  <a:lnTo>
                    <a:pt x="1143" y="861"/>
                  </a:lnTo>
                  <a:lnTo>
                    <a:pt x="1173" y="848"/>
                  </a:lnTo>
                  <a:lnTo>
                    <a:pt x="1173" y="848"/>
                  </a:lnTo>
                  <a:lnTo>
                    <a:pt x="1204" y="835"/>
                  </a:lnTo>
                  <a:lnTo>
                    <a:pt x="1204" y="835"/>
                  </a:lnTo>
                  <a:lnTo>
                    <a:pt x="1219" y="828"/>
                  </a:lnTo>
                  <a:lnTo>
                    <a:pt x="1233" y="820"/>
                  </a:lnTo>
                  <a:lnTo>
                    <a:pt x="1248" y="811"/>
                  </a:lnTo>
                  <a:lnTo>
                    <a:pt x="1262" y="801"/>
                  </a:lnTo>
                  <a:lnTo>
                    <a:pt x="1262" y="801"/>
                  </a:lnTo>
                  <a:lnTo>
                    <a:pt x="1275" y="791"/>
                  </a:lnTo>
                  <a:lnTo>
                    <a:pt x="1288" y="778"/>
                  </a:lnTo>
                  <a:lnTo>
                    <a:pt x="1299" y="765"/>
                  </a:lnTo>
                  <a:lnTo>
                    <a:pt x="1309" y="751"/>
                  </a:lnTo>
                  <a:lnTo>
                    <a:pt x="1309" y="751"/>
                  </a:lnTo>
                  <a:lnTo>
                    <a:pt x="1317" y="735"/>
                  </a:lnTo>
                  <a:lnTo>
                    <a:pt x="1323" y="719"/>
                  </a:lnTo>
                  <a:lnTo>
                    <a:pt x="1329" y="702"/>
                  </a:lnTo>
                  <a:lnTo>
                    <a:pt x="1331" y="685"/>
                  </a:lnTo>
                  <a:lnTo>
                    <a:pt x="1331" y="685"/>
                  </a:lnTo>
                  <a:lnTo>
                    <a:pt x="1333" y="668"/>
                  </a:lnTo>
                  <a:lnTo>
                    <a:pt x="1333" y="651"/>
                  </a:lnTo>
                  <a:lnTo>
                    <a:pt x="1333" y="634"/>
                  </a:lnTo>
                  <a:lnTo>
                    <a:pt x="1331" y="617"/>
                  </a:lnTo>
                  <a:lnTo>
                    <a:pt x="1331" y="617"/>
                  </a:lnTo>
                  <a:lnTo>
                    <a:pt x="1326" y="585"/>
                  </a:lnTo>
                  <a:lnTo>
                    <a:pt x="1319" y="553"/>
                  </a:lnTo>
                  <a:lnTo>
                    <a:pt x="1319" y="553"/>
                  </a:lnTo>
                  <a:lnTo>
                    <a:pt x="1305" y="489"/>
                  </a:lnTo>
                  <a:lnTo>
                    <a:pt x="1289" y="427"/>
                  </a:lnTo>
                  <a:lnTo>
                    <a:pt x="1272" y="366"/>
                  </a:lnTo>
                  <a:lnTo>
                    <a:pt x="1254" y="306"/>
                  </a:lnTo>
                  <a:lnTo>
                    <a:pt x="1254" y="306"/>
                  </a:lnTo>
                  <a:lnTo>
                    <a:pt x="1235" y="247"/>
                  </a:lnTo>
                  <a:lnTo>
                    <a:pt x="1224" y="217"/>
                  </a:lnTo>
                  <a:lnTo>
                    <a:pt x="1213" y="189"/>
                  </a:lnTo>
                  <a:lnTo>
                    <a:pt x="1213" y="189"/>
                  </a:lnTo>
                  <a:lnTo>
                    <a:pt x="1202" y="162"/>
                  </a:lnTo>
                  <a:lnTo>
                    <a:pt x="1189" y="134"/>
                  </a:lnTo>
                  <a:lnTo>
                    <a:pt x="1189" y="134"/>
                  </a:lnTo>
                  <a:lnTo>
                    <a:pt x="1183" y="121"/>
                  </a:lnTo>
                  <a:lnTo>
                    <a:pt x="1183" y="121"/>
                  </a:lnTo>
                  <a:lnTo>
                    <a:pt x="1176" y="108"/>
                  </a:lnTo>
                  <a:lnTo>
                    <a:pt x="1176" y="108"/>
                  </a:lnTo>
                  <a:lnTo>
                    <a:pt x="1170" y="94"/>
                  </a:lnTo>
                  <a:lnTo>
                    <a:pt x="1167" y="88"/>
                  </a:lnTo>
                  <a:lnTo>
                    <a:pt x="1166" y="86"/>
                  </a:lnTo>
                  <a:lnTo>
                    <a:pt x="1166" y="86"/>
                  </a:lnTo>
                  <a:lnTo>
                    <a:pt x="1153" y="64"/>
                  </a:lnTo>
                  <a:lnTo>
                    <a:pt x="1145" y="51"/>
                  </a:lnTo>
                  <a:lnTo>
                    <a:pt x="1145" y="51"/>
                  </a:lnTo>
                  <a:lnTo>
                    <a:pt x="1135" y="35"/>
                  </a:lnTo>
                  <a:lnTo>
                    <a:pt x="1125" y="23"/>
                  </a:lnTo>
                  <a:lnTo>
                    <a:pt x="1125" y="23"/>
                  </a:lnTo>
                  <a:lnTo>
                    <a:pt x="1115" y="11"/>
                  </a:lnTo>
                  <a:lnTo>
                    <a:pt x="1102" y="0"/>
                  </a:lnTo>
                  <a:lnTo>
                    <a:pt x="1102" y="0"/>
                  </a:lnTo>
                  <a:lnTo>
                    <a:pt x="1108" y="16"/>
                  </a:lnTo>
                  <a:lnTo>
                    <a:pt x="1115" y="29"/>
                  </a:lnTo>
                  <a:lnTo>
                    <a:pt x="1115" y="29"/>
                  </a:lnTo>
                  <a:lnTo>
                    <a:pt x="1121" y="44"/>
                  </a:lnTo>
                  <a:lnTo>
                    <a:pt x="1130" y="60"/>
                  </a:lnTo>
                  <a:lnTo>
                    <a:pt x="1130" y="60"/>
                  </a:lnTo>
                  <a:lnTo>
                    <a:pt x="1150" y="94"/>
                  </a:lnTo>
                  <a:lnTo>
                    <a:pt x="1151" y="96"/>
                  </a:lnTo>
                  <a:lnTo>
                    <a:pt x="1154" y="103"/>
                  </a:lnTo>
                  <a:lnTo>
                    <a:pt x="1154" y="103"/>
                  </a:lnTo>
                  <a:lnTo>
                    <a:pt x="1160" y="115"/>
                  </a:lnTo>
                  <a:lnTo>
                    <a:pt x="1160" y="115"/>
                  </a:lnTo>
                  <a:lnTo>
                    <a:pt x="1167" y="128"/>
                  </a:lnTo>
                  <a:lnTo>
                    <a:pt x="1167" y="128"/>
                  </a:lnTo>
                  <a:lnTo>
                    <a:pt x="1173" y="142"/>
                  </a:lnTo>
                  <a:lnTo>
                    <a:pt x="1173" y="142"/>
                  </a:lnTo>
                  <a:lnTo>
                    <a:pt x="1185" y="169"/>
                  </a:lnTo>
                  <a:lnTo>
                    <a:pt x="1196" y="196"/>
                  </a:lnTo>
                  <a:lnTo>
                    <a:pt x="1196" y="196"/>
                  </a:lnTo>
                  <a:lnTo>
                    <a:pt x="1207" y="224"/>
                  </a:lnTo>
                  <a:lnTo>
                    <a:pt x="1218" y="253"/>
                  </a:lnTo>
                  <a:lnTo>
                    <a:pt x="1237" y="311"/>
                  </a:lnTo>
                  <a:lnTo>
                    <a:pt x="1237" y="311"/>
                  </a:lnTo>
                  <a:lnTo>
                    <a:pt x="1255" y="370"/>
                  </a:lnTo>
                  <a:lnTo>
                    <a:pt x="1271" y="432"/>
                  </a:lnTo>
                  <a:lnTo>
                    <a:pt x="1287" y="494"/>
                  </a:lnTo>
                  <a:lnTo>
                    <a:pt x="1302" y="556"/>
                  </a:lnTo>
                  <a:lnTo>
                    <a:pt x="1302" y="556"/>
                  </a:lnTo>
                  <a:lnTo>
                    <a:pt x="1309" y="588"/>
                  </a:lnTo>
                  <a:lnTo>
                    <a:pt x="1314" y="620"/>
                  </a:lnTo>
                  <a:lnTo>
                    <a:pt x="1314" y="620"/>
                  </a:lnTo>
                  <a:lnTo>
                    <a:pt x="1315" y="635"/>
                  </a:lnTo>
                  <a:lnTo>
                    <a:pt x="1315" y="651"/>
                  </a:lnTo>
                  <a:lnTo>
                    <a:pt x="1315" y="667"/>
                  </a:lnTo>
                  <a:lnTo>
                    <a:pt x="1314" y="683"/>
                  </a:lnTo>
                  <a:lnTo>
                    <a:pt x="1314" y="683"/>
                  </a:lnTo>
                  <a:lnTo>
                    <a:pt x="1310" y="699"/>
                  </a:lnTo>
                  <a:lnTo>
                    <a:pt x="1307" y="714"/>
                  </a:lnTo>
                  <a:lnTo>
                    <a:pt x="1301" y="727"/>
                  </a:lnTo>
                  <a:lnTo>
                    <a:pt x="1293" y="742"/>
                  </a:lnTo>
                  <a:lnTo>
                    <a:pt x="1293" y="742"/>
                  </a:lnTo>
                  <a:lnTo>
                    <a:pt x="1286" y="754"/>
                  </a:lnTo>
                  <a:lnTo>
                    <a:pt x="1275" y="766"/>
                  </a:lnTo>
                  <a:lnTo>
                    <a:pt x="1264" y="777"/>
                  </a:lnTo>
                  <a:lnTo>
                    <a:pt x="1252" y="787"/>
                  </a:lnTo>
                  <a:lnTo>
                    <a:pt x="1252" y="787"/>
                  </a:lnTo>
                  <a:lnTo>
                    <a:pt x="1238" y="796"/>
                  </a:lnTo>
                  <a:lnTo>
                    <a:pt x="1224" y="804"/>
                  </a:lnTo>
                  <a:lnTo>
                    <a:pt x="1211" y="812"/>
                  </a:lnTo>
                  <a:lnTo>
                    <a:pt x="1196" y="819"/>
                  </a:lnTo>
                  <a:lnTo>
                    <a:pt x="1167" y="833"/>
                  </a:lnTo>
                  <a:lnTo>
                    <a:pt x="1136" y="844"/>
                  </a:lnTo>
                  <a:lnTo>
                    <a:pt x="1136" y="844"/>
                  </a:lnTo>
                  <a:lnTo>
                    <a:pt x="1075" y="867"/>
                  </a:lnTo>
                  <a:lnTo>
                    <a:pt x="1013" y="888"/>
                  </a:lnTo>
                  <a:lnTo>
                    <a:pt x="1013" y="888"/>
                  </a:lnTo>
                  <a:lnTo>
                    <a:pt x="951" y="909"/>
                  </a:lnTo>
                  <a:lnTo>
                    <a:pt x="889" y="931"/>
                  </a:lnTo>
                  <a:lnTo>
                    <a:pt x="860" y="943"/>
                  </a:lnTo>
                  <a:lnTo>
                    <a:pt x="831" y="955"/>
                  </a:lnTo>
                  <a:lnTo>
                    <a:pt x="801" y="969"/>
                  </a:lnTo>
                  <a:lnTo>
                    <a:pt x="773" y="983"/>
                  </a:lnTo>
                  <a:lnTo>
                    <a:pt x="773" y="983"/>
                  </a:lnTo>
                  <a:lnTo>
                    <a:pt x="745" y="999"/>
                  </a:lnTo>
                  <a:lnTo>
                    <a:pt x="719" y="1015"/>
                  </a:lnTo>
                  <a:lnTo>
                    <a:pt x="693" y="1033"/>
                  </a:lnTo>
                  <a:lnTo>
                    <a:pt x="668" y="1052"/>
                  </a:lnTo>
                  <a:lnTo>
                    <a:pt x="668" y="1052"/>
                  </a:lnTo>
                  <a:lnTo>
                    <a:pt x="645" y="1073"/>
                  </a:lnTo>
                  <a:lnTo>
                    <a:pt x="622" y="1095"/>
                  </a:lnTo>
                  <a:lnTo>
                    <a:pt x="603" y="1118"/>
                  </a:lnTo>
                  <a:lnTo>
                    <a:pt x="584" y="1142"/>
                  </a:lnTo>
                  <a:lnTo>
                    <a:pt x="584" y="1142"/>
                  </a:lnTo>
                  <a:lnTo>
                    <a:pt x="568" y="1167"/>
                  </a:lnTo>
                  <a:lnTo>
                    <a:pt x="553" y="1193"/>
                  </a:lnTo>
                  <a:lnTo>
                    <a:pt x="541" y="1220"/>
                  </a:lnTo>
                  <a:lnTo>
                    <a:pt x="532" y="1247"/>
                  </a:lnTo>
                  <a:lnTo>
                    <a:pt x="532" y="1247"/>
                  </a:lnTo>
                  <a:lnTo>
                    <a:pt x="527" y="1261"/>
                  </a:lnTo>
                  <a:lnTo>
                    <a:pt x="524" y="1276"/>
                  </a:lnTo>
                  <a:lnTo>
                    <a:pt x="521" y="1303"/>
                  </a:lnTo>
                  <a:lnTo>
                    <a:pt x="518" y="1331"/>
                  </a:lnTo>
                  <a:lnTo>
                    <a:pt x="519" y="1358"/>
                  </a:lnTo>
                  <a:lnTo>
                    <a:pt x="519" y="1358"/>
                  </a:lnTo>
                  <a:lnTo>
                    <a:pt x="522" y="1386"/>
                  </a:lnTo>
                  <a:lnTo>
                    <a:pt x="525" y="1412"/>
                  </a:lnTo>
                  <a:lnTo>
                    <a:pt x="533" y="1463"/>
                  </a:lnTo>
                  <a:lnTo>
                    <a:pt x="533" y="1463"/>
                  </a:lnTo>
                  <a:lnTo>
                    <a:pt x="536" y="1486"/>
                  </a:lnTo>
                  <a:lnTo>
                    <a:pt x="539" y="1510"/>
                  </a:lnTo>
                  <a:lnTo>
                    <a:pt x="539" y="1510"/>
                  </a:lnTo>
                  <a:lnTo>
                    <a:pt x="541" y="1534"/>
                  </a:lnTo>
                  <a:lnTo>
                    <a:pt x="542" y="1557"/>
                  </a:lnTo>
                  <a:lnTo>
                    <a:pt x="542" y="1557"/>
                  </a:lnTo>
                  <a:lnTo>
                    <a:pt x="542" y="1601"/>
                  </a:lnTo>
                  <a:lnTo>
                    <a:pt x="542" y="1644"/>
                  </a:lnTo>
                  <a:lnTo>
                    <a:pt x="542" y="1644"/>
                  </a:lnTo>
                  <a:lnTo>
                    <a:pt x="541" y="1685"/>
                  </a:lnTo>
                  <a:lnTo>
                    <a:pt x="541" y="1723"/>
                  </a:lnTo>
                  <a:lnTo>
                    <a:pt x="541" y="1723"/>
                  </a:lnTo>
                  <a:lnTo>
                    <a:pt x="543" y="1759"/>
                  </a:lnTo>
                  <a:lnTo>
                    <a:pt x="547" y="1793"/>
                  </a:lnTo>
                  <a:lnTo>
                    <a:pt x="547" y="1793"/>
                  </a:lnTo>
                  <a:lnTo>
                    <a:pt x="552" y="1824"/>
                  </a:lnTo>
                  <a:lnTo>
                    <a:pt x="558" y="1851"/>
                  </a:lnTo>
                  <a:lnTo>
                    <a:pt x="558" y="1851"/>
                  </a:lnTo>
                  <a:lnTo>
                    <a:pt x="577" y="1930"/>
                  </a:lnTo>
                  <a:lnTo>
                    <a:pt x="577" y="1930"/>
                  </a:lnTo>
                  <a:lnTo>
                    <a:pt x="583" y="1958"/>
                  </a:lnTo>
                  <a:lnTo>
                    <a:pt x="583" y="1958"/>
                  </a:lnTo>
                  <a:lnTo>
                    <a:pt x="587" y="1986"/>
                  </a:lnTo>
                  <a:lnTo>
                    <a:pt x="587" y="1986"/>
                  </a:lnTo>
                  <a:lnTo>
                    <a:pt x="590" y="2001"/>
                  </a:lnTo>
                  <a:lnTo>
                    <a:pt x="591" y="2019"/>
                  </a:lnTo>
                  <a:lnTo>
                    <a:pt x="592" y="2040"/>
                  </a:lnTo>
                  <a:lnTo>
                    <a:pt x="591" y="2064"/>
                  </a:lnTo>
                  <a:lnTo>
                    <a:pt x="591" y="2064"/>
                  </a:lnTo>
                  <a:lnTo>
                    <a:pt x="589" y="2078"/>
                  </a:lnTo>
                  <a:lnTo>
                    <a:pt x="586" y="2091"/>
                  </a:lnTo>
                  <a:lnTo>
                    <a:pt x="583" y="2105"/>
                  </a:lnTo>
                  <a:lnTo>
                    <a:pt x="579" y="2120"/>
                  </a:lnTo>
                  <a:lnTo>
                    <a:pt x="579" y="2120"/>
                  </a:lnTo>
                  <a:lnTo>
                    <a:pt x="574" y="2134"/>
                  </a:lnTo>
                  <a:lnTo>
                    <a:pt x="567" y="2149"/>
                  </a:lnTo>
                  <a:lnTo>
                    <a:pt x="558" y="2163"/>
                  </a:lnTo>
                  <a:lnTo>
                    <a:pt x="548" y="2176"/>
                  </a:lnTo>
                  <a:lnTo>
                    <a:pt x="548" y="2176"/>
                  </a:lnTo>
                  <a:lnTo>
                    <a:pt x="535" y="2190"/>
                  </a:lnTo>
                  <a:lnTo>
                    <a:pt x="522" y="2201"/>
                  </a:lnTo>
                  <a:lnTo>
                    <a:pt x="514" y="2206"/>
                  </a:lnTo>
                  <a:lnTo>
                    <a:pt x="506" y="2210"/>
                  </a:lnTo>
                  <a:lnTo>
                    <a:pt x="497" y="2215"/>
                  </a:lnTo>
                  <a:lnTo>
                    <a:pt x="488" y="2217"/>
                  </a:lnTo>
                  <a:lnTo>
                    <a:pt x="488" y="2217"/>
                  </a:lnTo>
                  <a:lnTo>
                    <a:pt x="479" y="2219"/>
                  </a:lnTo>
                  <a:lnTo>
                    <a:pt x="470" y="2219"/>
                  </a:lnTo>
                  <a:lnTo>
                    <a:pt x="460" y="2219"/>
                  </a:lnTo>
                  <a:lnTo>
                    <a:pt x="450" y="2217"/>
                  </a:lnTo>
                  <a:lnTo>
                    <a:pt x="450" y="2217"/>
                  </a:lnTo>
                  <a:lnTo>
                    <a:pt x="441" y="2214"/>
                  </a:lnTo>
                  <a:lnTo>
                    <a:pt x="432" y="2209"/>
                  </a:lnTo>
                  <a:lnTo>
                    <a:pt x="423" y="2204"/>
                  </a:lnTo>
                  <a:lnTo>
                    <a:pt x="415" y="2197"/>
                  </a:lnTo>
                  <a:lnTo>
                    <a:pt x="415" y="2197"/>
                  </a:lnTo>
                  <a:lnTo>
                    <a:pt x="407" y="2189"/>
                  </a:lnTo>
                  <a:lnTo>
                    <a:pt x="401" y="2181"/>
                  </a:lnTo>
                  <a:lnTo>
                    <a:pt x="394" y="2172"/>
                  </a:lnTo>
                  <a:lnTo>
                    <a:pt x="387" y="2163"/>
                  </a:lnTo>
                  <a:lnTo>
                    <a:pt x="387" y="2163"/>
                  </a:lnTo>
                  <a:lnTo>
                    <a:pt x="376" y="2142"/>
                  </a:lnTo>
                  <a:lnTo>
                    <a:pt x="366" y="2120"/>
                  </a:lnTo>
                  <a:lnTo>
                    <a:pt x="366" y="2120"/>
                  </a:lnTo>
                  <a:lnTo>
                    <a:pt x="355" y="2097"/>
                  </a:lnTo>
                  <a:lnTo>
                    <a:pt x="344" y="2073"/>
                  </a:lnTo>
                  <a:lnTo>
                    <a:pt x="344" y="2073"/>
                  </a:lnTo>
                  <a:lnTo>
                    <a:pt x="337" y="2062"/>
                  </a:lnTo>
                  <a:lnTo>
                    <a:pt x="331" y="2051"/>
                  </a:lnTo>
                  <a:lnTo>
                    <a:pt x="323" y="2039"/>
                  </a:lnTo>
                  <a:lnTo>
                    <a:pt x="314" y="2028"/>
                  </a:lnTo>
                  <a:lnTo>
                    <a:pt x="314" y="2028"/>
                  </a:lnTo>
                  <a:lnTo>
                    <a:pt x="305" y="2018"/>
                  </a:lnTo>
                  <a:lnTo>
                    <a:pt x="293" y="2009"/>
                  </a:lnTo>
                  <a:lnTo>
                    <a:pt x="293" y="2009"/>
                  </a:lnTo>
                  <a:lnTo>
                    <a:pt x="281" y="2001"/>
                  </a:lnTo>
                  <a:lnTo>
                    <a:pt x="267" y="1994"/>
                  </a:lnTo>
                  <a:lnTo>
                    <a:pt x="267" y="1994"/>
                  </a:lnTo>
                  <a:lnTo>
                    <a:pt x="254" y="1989"/>
                  </a:lnTo>
                  <a:lnTo>
                    <a:pt x="240" y="1985"/>
                  </a:lnTo>
                  <a:lnTo>
                    <a:pt x="213" y="1977"/>
                  </a:lnTo>
                  <a:lnTo>
                    <a:pt x="213" y="1977"/>
                  </a:lnTo>
                  <a:lnTo>
                    <a:pt x="200" y="1974"/>
                  </a:lnTo>
                  <a:lnTo>
                    <a:pt x="200" y="1974"/>
                  </a:lnTo>
                  <a:lnTo>
                    <a:pt x="188" y="1968"/>
                  </a:lnTo>
                  <a:lnTo>
                    <a:pt x="188" y="1968"/>
                  </a:lnTo>
                  <a:lnTo>
                    <a:pt x="176" y="1962"/>
                  </a:lnTo>
                  <a:lnTo>
                    <a:pt x="163" y="1955"/>
                  </a:lnTo>
                  <a:lnTo>
                    <a:pt x="163" y="1955"/>
                  </a:lnTo>
                  <a:lnTo>
                    <a:pt x="152" y="1947"/>
                  </a:lnTo>
                  <a:lnTo>
                    <a:pt x="142" y="1938"/>
                  </a:lnTo>
                  <a:lnTo>
                    <a:pt x="130" y="1929"/>
                  </a:lnTo>
                  <a:lnTo>
                    <a:pt x="121" y="1919"/>
                  </a:lnTo>
                  <a:lnTo>
                    <a:pt x="116" y="1915"/>
                  </a:lnTo>
                  <a:lnTo>
                    <a:pt x="116" y="1915"/>
                  </a:lnTo>
                  <a:lnTo>
                    <a:pt x="111" y="1909"/>
                  </a:lnTo>
                  <a:lnTo>
                    <a:pt x="111" y="1909"/>
                  </a:lnTo>
                  <a:lnTo>
                    <a:pt x="102" y="1898"/>
                  </a:lnTo>
                  <a:lnTo>
                    <a:pt x="102" y="1898"/>
                  </a:lnTo>
                  <a:lnTo>
                    <a:pt x="94" y="1885"/>
                  </a:lnTo>
                  <a:lnTo>
                    <a:pt x="94" y="1885"/>
                  </a:lnTo>
                  <a:lnTo>
                    <a:pt x="91" y="1879"/>
                  </a:lnTo>
                  <a:lnTo>
                    <a:pt x="86" y="1873"/>
                  </a:lnTo>
                  <a:lnTo>
                    <a:pt x="86" y="1873"/>
                  </a:lnTo>
                  <a:lnTo>
                    <a:pt x="79" y="1860"/>
                  </a:lnTo>
                  <a:lnTo>
                    <a:pt x="73" y="1847"/>
                  </a:lnTo>
                  <a:lnTo>
                    <a:pt x="60" y="1819"/>
                  </a:lnTo>
                  <a:lnTo>
                    <a:pt x="60" y="1819"/>
                  </a:lnTo>
                  <a:lnTo>
                    <a:pt x="50" y="1791"/>
                  </a:lnTo>
                  <a:lnTo>
                    <a:pt x="41" y="1762"/>
                  </a:lnTo>
                  <a:lnTo>
                    <a:pt x="34" y="1732"/>
                  </a:lnTo>
                  <a:lnTo>
                    <a:pt x="27" y="1702"/>
                  </a:lnTo>
                  <a:lnTo>
                    <a:pt x="27" y="1702"/>
                  </a:lnTo>
                  <a:lnTo>
                    <a:pt x="23" y="1671"/>
                  </a:lnTo>
                  <a:lnTo>
                    <a:pt x="19" y="1639"/>
                  </a:lnTo>
                  <a:lnTo>
                    <a:pt x="17" y="1609"/>
                  </a:lnTo>
                  <a:lnTo>
                    <a:pt x="17" y="1593"/>
                  </a:lnTo>
                  <a:lnTo>
                    <a:pt x="18" y="1577"/>
                  </a:lnTo>
                  <a:lnTo>
                    <a:pt x="18" y="1577"/>
                  </a:lnTo>
                  <a:lnTo>
                    <a:pt x="19" y="1562"/>
                  </a:lnTo>
                  <a:lnTo>
                    <a:pt x="23" y="1546"/>
                  </a:lnTo>
                  <a:lnTo>
                    <a:pt x="26" y="1532"/>
                  </a:lnTo>
                  <a:lnTo>
                    <a:pt x="31" y="1517"/>
                  </a:lnTo>
                  <a:lnTo>
                    <a:pt x="31" y="1517"/>
                  </a:lnTo>
                  <a:lnTo>
                    <a:pt x="36" y="1502"/>
                  </a:lnTo>
                  <a:lnTo>
                    <a:pt x="44" y="1489"/>
                  </a:lnTo>
                  <a:lnTo>
                    <a:pt x="52" y="1476"/>
                  </a:lnTo>
                  <a:lnTo>
                    <a:pt x="62" y="1465"/>
                  </a:lnTo>
                  <a:lnTo>
                    <a:pt x="62" y="1465"/>
                  </a:lnTo>
                  <a:lnTo>
                    <a:pt x="74" y="1453"/>
                  </a:lnTo>
                  <a:lnTo>
                    <a:pt x="86" y="1443"/>
                  </a:lnTo>
                  <a:lnTo>
                    <a:pt x="112" y="1423"/>
                  </a:lnTo>
                  <a:lnTo>
                    <a:pt x="112" y="1423"/>
                  </a:lnTo>
                  <a:lnTo>
                    <a:pt x="125" y="1413"/>
                  </a:lnTo>
                  <a:lnTo>
                    <a:pt x="137" y="1400"/>
                  </a:lnTo>
                  <a:lnTo>
                    <a:pt x="148" y="1389"/>
                  </a:lnTo>
                  <a:lnTo>
                    <a:pt x="160" y="1375"/>
                  </a:lnTo>
                  <a:lnTo>
                    <a:pt x="160" y="1375"/>
                  </a:lnTo>
                  <a:lnTo>
                    <a:pt x="170" y="1362"/>
                  </a:lnTo>
                  <a:lnTo>
                    <a:pt x="180" y="1348"/>
                  </a:lnTo>
                  <a:lnTo>
                    <a:pt x="189" y="1335"/>
                  </a:lnTo>
                  <a:lnTo>
                    <a:pt x="197" y="1320"/>
                  </a:lnTo>
                  <a:lnTo>
                    <a:pt x="197" y="1320"/>
                  </a:lnTo>
                  <a:lnTo>
                    <a:pt x="205" y="1305"/>
                  </a:lnTo>
                  <a:lnTo>
                    <a:pt x="212" y="1289"/>
                  </a:lnTo>
                  <a:lnTo>
                    <a:pt x="219" y="1273"/>
                  </a:lnTo>
                  <a:lnTo>
                    <a:pt x="224" y="1257"/>
                  </a:lnTo>
                  <a:lnTo>
                    <a:pt x="224" y="1257"/>
                  </a:lnTo>
                  <a:lnTo>
                    <a:pt x="229" y="1242"/>
                  </a:lnTo>
                  <a:lnTo>
                    <a:pt x="233" y="1225"/>
                  </a:lnTo>
                  <a:lnTo>
                    <a:pt x="237" y="1209"/>
                  </a:lnTo>
                  <a:lnTo>
                    <a:pt x="239" y="1192"/>
                  </a:lnTo>
                  <a:lnTo>
                    <a:pt x="239" y="1192"/>
                  </a:lnTo>
                  <a:lnTo>
                    <a:pt x="240" y="1175"/>
                  </a:lnTo>
                  <a:lnTo>
                    <a:pt x="241" y="1158"/>
                  </a:lnTo>
                  <a:lnTo>
                    <a:pt x="241" y="1141"/>
                  </a:lnTo>
                  <a:lnTo>
                    <a:pt x="241" y="1124"/>
                  </a:lnTo>
                  <a:lnTo>
                    <a:pt x="241" y="1124"/>
                  </a:lnTo>
                  <a:lnTo>
                    <a:pt x="239" y="1108"/>
                  </a:lnTo>
                  <a:lnTo>
                    <a:pt x="237" y="1091"/>
                  </a:lnTo>
                  <a:lnTo>
                    <a:pt x="230" y="1058"/>
                  </a:lnTo>
                  <a:lnTo>
                    <a:pt x="222" y="1026"/>
                  </a:lnTo>
                  <a:lnTo>
                    <a:pt x="212" y="995"/>
                  </a:lnTo>
                  <a:lnTo>
                    <a:pt x="212" y="995"/>
                  </a:lnTo>
                  <a:lnTo>
                    <a:pt x="203" y="964"/>
                  </a:lnTo>
                  <a:lnTo>
                    <a:pt x="195" y="933"/>
                  </a:lnTo>
                  <a:lnTo>
                    <a:pt x="194" y="926"/>
                  </a:lnTo>
                  <a:lnTo>
                    <a:pt x="192" y="918"/>
                  </a:lnTo>
                  <a:lnTo>
                    <a:pt x="192" y="918"/>
                  </a:lnTo>
                  <a:lnTo>
                    <a:pt x="189" y="902"/>
                  </a:lnTo>
                  <a:lnTo>
                    <a:pt x="189" y="902"/>
                  </a:lnTo>
                  <a:lnTo>
                    <a:pt x="187" y="887"/>
                  </a:lnTo>
                  <a:lnTo>
                    <a:pt x="186" y="871"/>
                  </a:lnTo>
                  <a:lnTo>
                    <a:pt x="186" y="871"/>
                  </a:lnTo>
                  <a:lnTo>
                    <a:pt x="183" y="839"/>
                  </a:lnTo>
                  <a:lnTo>
                    <a:pt x="185" y="809"/>
                  </a:lnTo>
                  <a:lnTo>
                    <a:pt x="186" y="778"/>
                  </a:lnTo>
                  <a:lnTo>
                    <a:pt x="189" y="748"/>
                  </a:lnTo>
                  <a:lnTo>
                    <a:pt x="189" y="748"/>
                  </a:lnTo>
                  <a:lnTo>
                    <a:pt x="195" y="717"/>
                  </a:lnTo>
                  <a:lnTo>
                    <a:pt x="202" y="688"/>
                  </a:lnTo>
                  <a:lnTo>
                    <a:pt x="208" y="658"/>
                  </a:lnTo>
                  <a:lnTo>
                    <a:pt x="217" y="630"/>
                  </a:lnTo>
                  <a:lnTo>
                    <a:pt x="217" y="630"/>
                  </a:lnTo>
                  <a:lnTo>
                    <a:pt x="228" y="602"/>
                  </a:lnTo>
                  <a:lnTo>
                    <a:pt x="238" y="574"/>
                  </a:lnTo>
                  <a:lnTo>
                    <a:pt x="238" y="574"/>
                  </a:lnTo>
                  <a:lnTo>
                    <a:pt x="250" y="547"/>
                  </a:lnTo>
                  <a:lnTo>
                    <a:pt x="263" y="521"/>
                  </a:lnTo>
                  <a:lnTo>
                    <a:pt x="263" y="521"/>
                  </a:lnTo>
                  <a:lnTo>
                    <a:pt x="275" y="496"/>
                  </a:lnTo>
                  <a:lnTo>
                    <a:pt x="288" y="471"/>
                  </a:lnTo>
                  <a:lnTo>
                    <a:pt x="316" y="422"/>
                  </a:lnTo>
                  <a:lnTo>
                    <a:pt x="316" y="422"/>
                  </a:lnTo>
                  <a:lnTo>
                    <a:pt x="344" y="377"/>
                  </a:lnTo>
                  <a:lnTo>
                    <a:pt x="344" y="377"/>
                  </a:lnTo>
                  <a:lnTo>
                    <a:pt x="358" y="355"/>
                  </a:lnTo>
                  <a:lnTo>
                    <a:pt x="358" y="355"/>
                  </a:lnTo>
                  <a:lnTo>
                    <a:pt x="369" y="338"/>
                  </a:lnTo>
                  <a:lnTo>
                    <a:pt x="369" y="338"/>
                  </a:lnTo>
                  <a:lnTo>
                    <a:pt x="375" y="328"/>
                  </a:lnTo>
                  <a:lnTo>
                    <a:pt x="375" y="328"/>
                  </a:lnTo>
                  <a:lnTo>
                    <a:pt x="384" y="315"/>
                  </a:lnTo>
                  <a:lnTo>
                    <a:pt x="384" y="315"/>
                  </a:lnTo>
                  <a:lnTo>
                    <a:pt x="393" y="300"/>
                  </a:lnTo>
                  <a:lnTo>
                    <a:pt x="401" y="285"/>
                  </a:lnTo>
                  <a:lnTo>
                    <a:pt x="406" y="272"/>
                  </a:lnTo>
                  <a:lnTo>
                    <a:pt x="412" y="256"/>
                  </a:lnTo>
                  <a:lnTo>
                    <a:pt x="412" y="256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38">
              <a:extLst>
                <a:ext uri="{FF2B5EF4-FFF2-40B4-BE49-F238E27FC236}">
                  <a16:creationId xmlns:a16="http://schemas.microsoft.com/office/drawing/2014/main" id="{87779F1D-1BC2-3D7B-ACFD-0EF48B1EC20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5" y="1374"/>
              <a:ext cx="674" cy="1179"/>
            </a:xfrm>
            <a:custGeom>
              <a:avLst/>
              <a:gdLst>
                <a:gd name="T0" fmla="*/ 658 w 674"/>
                <a:gd name="T1" fmla="*/ 1 h 1179"/>
                <a:gd name="T2" fmla="*/ 627 w 674"/>
                <a:gd name="T3" fmla="*/ 1 h 1179"/>
                <a:gd name="T4" fmla="*/ 593 w 674"/>
                <a:gd name="T5" fmla="*/ 8 h 1179"/>
                <a:gd name="T6" fmla="*/ 581 w 674"/>
                <a:gd name="T7" fmla="*/ 10 h 1179"/>
                <a:gd name="T8" fmla="*/ 521 w 674"/>
                <a:gd name="T9" fmla="*/ 24 h 1179"/>
                <a:gd name="T10" fmla="*/ 454 w 674"/>
                <a:gd name="T11" fmla="*/ 42 h 1179"/>
                <a:gd name="T12" fmla="*/ 346 w 674"/>
                <a:gd name="T13" fmla="*/ 76 h 1179"/>
                <a:gd name="T14" fmla="*/ 239 w 674"/>
                <a:gd name="T15" fmla="*/ 117 h 1179"/>
                <a:gd name="T16" fmla="*/ 205 w 674"/>
                <a:gd name="T17" fmla="*/ 132 h 1179"/>
                <a:gd name="T18" fmla="*/ 154 w 674"/>
                <a:gd name="T19" fmla="*/ 157 h 1179"/>
                <a:gd name="T20" fmla="*/ 108 w 674"/>
                <a:gd name="T21" fmla="*/ 186 h 1179"/>
                <a:gd name="T22" fmla="*/ 84 w 674"/>
                <a:gd name="T23" fmla="*/ 211 h 1179"/>
                <a:gd name="T24" fmla="*/ 64 w 674"/>
                <a:gd name="T25" fmla="*/ 238 h 1179"/>
                <a:gd name="T26" fmla="*/ 38 w 674"/>
                <a:gd name="T27" fmla="*/ 291 h 1179"/>
                <a:gd name="T28" fmla="*/ 23 w 674"/>
                <a:gd name="T29" fmla="*/ 338 h 1179"/>
                <a:gd name="T30" fmla="*/ 13 w 674"/>
                <a:gd name="T31" fmla="*/ 374 h 1179"/>
                <a:gd name="T32" fmla="*/ 9 w 674"/>
                <a:gd name="T33" fmla="*/ 398 h 1179"/>
                <a:gd name="T34" fmla="*/ 8 w 674"/>
                <a:gd name="T35" fmla="*/ 406 h 1179"/>
                <a:gd name="T36" fmla="*/ 3 w 674"/>
                <a:gd name="T37" fmla="*/ 438 h 1179"/>
                <a:gd name="T38" fmla="*/ 0 w 674"/>
                <a:gd name="T39" fmla="*/ 499 h 1179"/>
                <a:gd name="T40" fmla="*/ 0 w 674"/>
                <a:gd name="T41" fmla="*/ 552 h 1179"/>
                <a:gd name="T42" fmla="*/ 9 w 674"/>
                <a:gd name="T43" fmla="*/ 648 h 1179"/>
                <a:gd name="T44" fmla="*/ 11 w 674"/>
                <a:gd name="T45" fmla="*/ 665 h 1179"/>
                <a:gd name="T46" fmla="*/ 20 w 674"/>
                <a:gd name="T47" fmla="*/ 719 h 1179"/>
                <a:gd name="T48" fmla="*/ 36 w 674"/>
                <a:gd name="T49" fmla="*/ 792 h 1179"/>
                <a:gd name="T50" fmla="*/ 75 w 674"/>
                <a:gd name="T51" fmla="*/ 940 h 1179"/>
                <a:gd name="T52" fmla="*/ 94 w 674"/>
                <a:gd name="T53" fmla="*/ 1011 h 1179"/>
                <a:gd name="T54" fmla="*/ 106 w 674"/>
                <a:gd name="T55" fmla="*/ 1063 h 1179"/>
                <a:gd name="T56" fmla="*/ 111 w 674"/>
                <a:gd name="T57" fmla="*/ 1078 h 1179"/>
                <a:gd name="T58" fmla="*/ 123 w 674"/>
                <a:gd name="T59" fmla="*/ 1134 h 1179"/>
                <a:gd name="T60" fmla="*/ 140 w 674"/>
                <a:gd name="T61" fmla="*/ 1179 h 1179"/>
                <a:gd name="T62" fmla="*/ 140 w 674"/>
                <a:gd name="T63" fmla="*/ 1147 h 1179"/>
                <a:gd name="T64" fmla="*/ 137 w 674"/>
                <a:gd name="T65" fmla="*/ 1113 h 1179"/>
                <a:gd name="T66" fmla="*/ 124 w 674"/>
                <a:gd name="T67" fmla="*/ 1058 h 1179"/>
                <a:gd name="T68" fmla="*/ 120 w 674"/>
                <a:gd name="T69" fmla="*/ 1041 h 1179"/>
                <a:gd name="T70" fmla="*/ 92 w 674"/>
                <a:gd name="T71" fmla="*/ 935 h 1179"/>
                <a:gd name="T72" fmla="*/ 54 w 674"/>
                <a:gd name="T73" fmla="*/ 788 h 1179"/>
                <a:gd name="T74" fmla="*/ 38 w 674"/>
                <a:gd name="T75" fmla="*/ 715 h 1179"/>
                <a:gd name="T76" fmla="*/ 27 w 674"/>
                <a:gd name="T77" fmla="*/ 646 h 1179"/>
                <a:gd name="T78" fmla="*/ 18 w 674"/>
                <a:gd name="T79" fmla="*/ 552 h 1179"/>
                <a:gd name="T80" fmla="*/ 18 w 674"/>
                <a:gd name="T81" fmla="*/ 499 h 1179"/>
                <a:gd name="T82" fmla="*/ 21 w 674"/>
                <a:gd name="T83" fmla="*/ 440 h 1179"/>
                <a:gd name="T84" fmla="*/ 26 w 674"/>
                <a:gd name="T85" fmla="*/ 409 h 1179"/>
                <a:gd name="T86" fmla="*/ 27 w 674"/>
                <a:gd name="T87" fmla="*/ 401 h 1179"/>
                <a:gd name="T88" fmla="*/ 32 w 674"/>
                <a:gd name="T89" fmla="*/ 378 h 1179"/>
                <a:gd name="T90" fmla="*/ 39 w 674"/>
                <a:gd name="T91" fmla="*/ 342 h 1179"/>
                <a:gd name="T92" fmla="*/ 54 w 674"/>
                <a:gd name="T93" fmla="*/ 297 h 1179"/>
                <a:gd name="T94" fmla="*/ 79 w 674"/>
                <a:gd name="T95" fmla="*/ 247 h 1179"/>
                <a:gd name="T96" fmla="*/ 97 w 674"/>
                <a:gd name="T97" fmla="*/ 222 h 1179"/>
                <a:gd name="T98" fmla="*/ 120 w 674"/>
                <a:gd name="T99" fmla="*/ 200 h 1179"/>
                <a:gd name="T100" fmla="*/ 163 w 674"/>
                <a:gd name="T101" fmla="*/ 172 h 1179"/>
                <a:gd name="T102" fmla="*/ 245 w 674"/>
                <a:gd name="T103" fmla="*/ 134 h 1179"/>
                <a:gd name="T104" fmla="*/ 317 w 674"/>
                <a:gd name="T105" fmla="*/ 106 h 1179"/>
                <a:gd name="T106" fmla="*/ 423 w 674"/>
                <a:gd name="T107" fmla="*/ 69 h 1179"/>
                <a:gd name="T108" fmla="*/ 525 w 674"/>
                <a:gd name="T109" fmla="*/ 41 h 1179"/>
                <a:gd name="T110" fmla="*/ 557 w 674"/>
                <a:gd name="T111" fmla="*/ 33 h 1179"/>
                <a:gd name="T112" fmla="*/ 596 w 674"/>
                <a:gd name="T113" fmla="*/ 25 h 1179"/>
                <a:gd name="T114" fmla="*/ 612 w 674"/>
                <a:gd name="T115" fmla="*/ 22 h 1179"/>
                <a:gd name="T116" fmla="*/ 645 w 674"/>
                <a:gd name="T117" fmla="*/ 14 h 1179"/>
                <a:gd name="T118" fmla="*/ 674 w 674"/>
                <a:gd name="T119" fmla="*/ 1 h 1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74" h="1179">
                  <a:moveTo>
                    <a:pt x="674" y="1"/>
                  </a:moveTo>
                  <a:lnTo>
                    <a:pt x="674" y="1"/>
                  </a:lnTo>
                  <a:lnTo>
                    <a:pt x="658" y="1"/>
                  </a:lnTo>
                  <a:lnTo>
                    <a:pt x="643" y="0"/>
                  </a:lnTo>
                  <a:lnTo>
                    <a:pt x="643" y="0"/>
                  </a:lnTo>
                  <a:lnTo>
                    <a:pt x="627" y="1"/>
                  </a:lnTo>
                  <a:lnTo>
                    <a:pt x="609" y="5"/>
                  </a:lnTo>
                  <a:lnTo>
                    <a:pt x="609" y="5"/>
                  </a:lnTo>
                  <a:lnTo>
                    <a:pt x="593" y="8"/>
                  </a:lnTo>
                  <a:lnTo>
                    <a:pt x="593" y="8"/>
                  </a:lnTo>
                  <a:lnTo>
                    <a:pt x="581" y="10"/>
                  </a:lnTo>
                  <a:lnTo>
                    <a:pt x="581" y="10"/>
                  </a:lnTo>
                  <a:lnTo>
                    <a:pt x="553" y="16"/>
                  </a:lnTo>
                  <a:lnTo>
                    <a:pt x="553" y="16"/>
                  </a:lnTo>
                  <a:lnTo>
                    <a:pt x="521" y="24"/>
                  </a:lnTo>
                  <a:lnTo>
                    <a:pt x="521" y="24"/>
                  </a:lnTo>
                  <a:lnTo>
                    <a:pt x="488" y="32"/>
                  </a:lnTo>
                  <a:lnTo>
                    <a:pt x="454" y="42"/>
                  </a:lnTo>
                  <a:lnTo>
                    <a:pt x="419" y="52"/>
                  </a:lnTo>
                  <a:lnTo>
                    <a:pt x="382" y="64"/>
                  </a:lnTo>
                  <a:lnTo>
                    <a:pt x="346" y="76"/>
                  </a:lnTo>
                  <a:lnTo>
                    <a:pt x="310" y="89"/>
                  </a:lnTo>
                  <a:lnTo>
                    <a:pt x="274" y="102"/>
                  </a:lnTo>
                  <a:lnTo>
                    <a:pt x="239" y="117"/>
                  </a:lnTo>
                  <a:lnTo>
                    <a:pt x="239" y="117"/>
                  </a:lnTo>
                  <a:lnTo>
                    <a:pt x="205" y="132"/>
                  </a:lnTo>
                  <a:lnTo>
                    <a:pt x="205" y="132"/>
                  </a:lnTo>
                  <a:lnTo>
                    <a:pt x="171" y="148"/>
                  </a:lnTo>
                  <a:lnTo>
                    <a:pt x="171" y="148"/>
                  </a:lnTo>
                  <a:lnTo>
                    <a:pt x="154" y="157"/>
                  </a:lnTo>
                  <a:lnTo>
                    <a:pt x="138" y="166"/>
                  </a:lnTo>
                  <a:lnTo>
                    <a:pt x="123" y="175"/>
                  </a:lnTo>
                  <a:lnTo>
                    <a:pt x="108" y="186"/>
                  </a:lnTo>
                  <a:lnTo>
                    <a:pt x="108" y="186"/>
                  </a:lnTo>
                  <a:lnTo>
                    <a:pt x="95" y="199"/>
                  </a:lnTo>
                  <a:lnTo>
                    <a:pt x="84" y="211"/>
                  </a:lnTo>
                  <a:lnTo>
                    <a:pt x="73" y="225"/>
                  </a:lnTo>
                  <a:lnTo>
                    <a:pt x="64" y="238"/>
                  </a:lnTo>
                  <a:lnTo>
                    <a:pt x="64" y="238"/>
                  </a:lnTo>
                  <a:lnTo>
                    <a:pt x="56" y="252"/>
                  </a:lnTo>
                  <a:lnTo>
                    <a:pt x="50" y="265"/>
                  </a:lnTo>
                  <a:lnTo>
                    <a:pt x="38" y="291"/>
                  </a:lnTo>
                  <a:lnTo>
                    <a:pt x="38" y="291"/>
                  </a:lnTo>
                  <a:lnTo>
                    <a:pt x="29" y="315"/>
                  </a:lnTo>
                  <a:lnTo>
                    <a:pt x="23" y="338"/>
                  </a:lnTo>
                  <a:lnTo>
                    <a:pt x="18" y="357"/>
                  </a:lnTo>
                  <a:lnTo>
                    <a:pt x="13" y="374"/>
                  </a:lnTo>
                  <a:lnTo>
                    <a:pt x="13" y="374"/>
                  </a:lnTo>
                  <a:lnTo>
                    <a:pt x="11" y="388"/>
                  </a:lnTo>
                  <a:lnTo>
                    <a:pt x="11" y="388"/>
                  </a:lnTo>
                  <a:lnTo>
                    <a:pt x="9" y="398"/>
                  </a:lnTo>
                  <a:lnTo>
                    <a:pt x="9" y="398"/>
                  </a:lnTo>
                  <a:lnTo>
                    <a:pt x="8" y="406"/>
                  </a:lnTo>
                  <a:lnTo>
                    <a:pt x="8" y="406"/>
                  </a:lnTo>
                  <a:lnTo>
                    <a:pt x="7" y="415"/>
                  </a:lnTo>
                  <a:lnTo>
                    <a:pt x="7" y="415"/>
                  </a:lnTo>
                  <a:lnTo>
                    <a:pt x="3" y="438"/>
                  </a:lnTo>
                  <a:lnTo>
                    <a:pt x="3" y="438"/>
                  </a:lnTo>
                  <a:lnTo>
                    <a:pt x="1" y="475"/>
                  </a:lnTo>
                  <a:lnTo>
                    <a:pt x="0" y="499"/>
                  </a:lnTo>
                  <a:lnTo>
                    <a:pt x="0" y="525"/>
                  </a:lnTo>
                  <a:lnTo>
                    <a:pt x="0" y="525"/>
                  </a:lnTo>
                  <a:lnTo>
                    <a:pt x="0" y="552"/>
                  </a:lnTo>
                  <a:lnTo>
                    <a:pt x="2" y="583"/>
                  </a:lnTo>
                  <a:lnTo>
                    <a:pt x="6" y="614"/>
                  </a:lnTo>
                  <a:lnTo>
                    <a:pt x="9" y="648"/>
                  </a:lnTo>
                  <a:lnTo>
                    <a:pt x="9" y="648"/>
                  </a:lnTo>
                  <a:lnTo>
                    <a:pt x="11" y="665"/>
                  </a:lnTo>
                  <a:lnTo>
                    <a:pt x="11" y="665"/>
                  </a:lnTo>
                  <a:lnTo>
                    <a:pt x="15" y="683"/>
                  </a:lnTo>
                  <a:lnTo>
                    <a:pt x="15" y="683"/>
                  </a:lnTo>
                  <a:lnTo>
                    <a:pt x="20" y="719"/>
                  </a:lnTo>
                  <a:lnTo>
                    <a:pt x="20" y="719"/>
                  </a:lnTo>
                  <a:lnTo>
                    <a:pt x="28" y="755"/>
                  </a:lnTo>
                  <a:lnTo>
                    <a:pt x="36" y="792"/>
                  </a:lnTo>
                  <a:lnTo>
                    <a:pt x="36" y="792"/>
                  </a:lnTo>
                  <a:lnTo>
                    <a:pt x="55" y="866"/>
                  </a:lnTo>
                  <a:lnTo>
                    <a:pt x="75" y="940"/>
                  </a:lnTo>
                  <a:lnTo>
                    <a:pt x="75" y="940"/>
                  </a:lnTo>
                  <a:lnTo>
                    <a:pt x="94" y="1011"/>
                  </a:lnTo>
                  <a:lnTo>
                    <a:pt x="94" y="1011"/>
                  </a:lnTo>
                  <a:lnTo>
                    <a:pt x="103" y="1046"/>
                  </a:lnTo>
                  <a:lnTo>
                    <a:pt x="103" y="1046"/>
                  </a:lnTo>
                  <a:lnTo>
                    <a:pt x="106" y="1063"/>
                  </a:lnTo>
                  <a:lnTo>
                    <a:pt x="106" y="1063"/>
                  </a:lnTo>
                  <a:lnTo>
                    <a:pt x="111" y="1078"/>
                  </a:lnTo>
                  <a:lnTo>
                    <a:pt x="111" y="1078"/>
                  </a:lnTo>
                  <a:lnTo>
                    <a:pt x="119" y="1116"/>
                  </a:lnTo>
                  <a:lnTo>
                    <a:pt x="119" y="1116"/>
                  </a:lnTo>
                  <a:lnTo>
                    <a:pt x="123" y="1134"/>
                  </a:lnTo>
                  <a:lnTo>
                    <a:pt x="128" y="1150"/>
                  </a:lnTo>
                  <a:lnTo>
                    <a:pt x="133" y="1164"/>
                  </a:lnTo>
                  <a:lnTo>
                    <a:pt x="140" y="1179"/>
                  </a:lnTo>
                  <a:lnTo>
                    <a:pt x="140" y="1179"/>
                  </a:lnTo>
                  <a:lnTo>
                    <a:pt x="141" y="1163"/>
                  </a:lnTo>
                  <a:lnTo>
                    <a:pt x="140" y="1147"/>
                  </a:lnTo>
                  <a:lnTo>
                    <a:pt x="139" y="1131"/>
                  </a:lnTo>
                  <a:lnTo>
                    <a:pt x="137" y="1113"/>
                  </a:lnTo>
                  <a:lnTo>
                    <a:pt x="137" y="1113"/>
                  </a:lnTo>
                  <a:lnTo>
                    <a:pt x="128" y="1074"/>
                  </a:lnTo>
                  <a:lnTo>
                    <a:pt x="128" y="1074"/>
                  </a:lnTo>
                  <a:lnTo>
                    <a:pt x="124" y="1058"/>
                  </a:lnTo>
                  <a:lnTo>
                    <a:pt x="124" y="1058"/>
                  </a:lnTo>
                  <a:lnTo>
                    <a:pt x="120" y="1041"/>
                  </a:lnTo>
                  <a:lnTo>
                    <a:pt x="120" y="1041"/>
                  </a:lnTo>
                  <a:lnTo>
                    <a:pt x="111" y="1007"/>
                  </a:lnTo>
                  <a:lnTo>
                    <a:pt x="111" y="1007"/>
                  </a:lnTo>
                  <a:lnTo>
                    <a:pt x="92" y="935"/>
                  </a:lnTo>
                  <a:lnTo>
                    <a:pt x="92" y="935"/>
                  </a:lnTo>
                  <a:lnTo>
                    <a:pt x="72" y="861"/>
                  </a:lnTo>
                  <a:lnTo>
                    <a:pt x="54" y="788"/>
                  </a:lnTo>
                  <a:lnTo>
                    <a:pt x="54" y="788"/>
                  </a:lnTo>
                  <a:lnTo>
                    <a:pt x="45" y="751"/>
                  </a:lnTo>
                  <a:lnTo>
                    <a:pt x="38" y="715"/>
                  </a:lnTo>
                  <a:lnTo>
                    <a:pt x="32" y="680"/>
                  </a:lnTo>
                  <a:lnTo>
                    <a:pt x="27" y="646"/>
                  </a:lnTo>
                  <a:lnTo>
                    <a:pt x="27" y="646"/>
                  </a:lnTo>
                  <a:lnTo>
                    <a:pt x="23" y="613"/>
                  </a:lnTo>
                  <a:lnTo>
                    <a:pt x="20" y="581"/>
                  </a:lnTo>
                  <a:lnTo>
                    <a:pt x="18" y="552"/>
                  </a:lnTo>
                  <a:lnTo>
                    <a:pt x="17" y="524"/>
                  </a:lnTo>
                  <a:lnTo>
                    <a:pt x="17" y="524"/>
                  </a:lnTo>
                  <a:lnTo>
                    <a:pt x="18" y="499"/>
                  </a:lnTo>
                  <a:lnTo>
                    <a:pt x="18" y="476"/>
                  </a:lnTo>
                  <a:lnTo>
                    <a:pt x="21" y="440"/>
                  </a:lnTo>
                  <a:lnTo>
                    <a:pt x="21" y="440"/>
                  </a:lnTo>
                  <a:lnTo>
                    <a:pt x="25" y="417"/>
                  </a:lnTo>
                  <a:lnTo>
                    <a:pt x="25" y="417"/>
                  </a:lnTo>
                  <a:lnTo>
                    <a:pt x="26" y="409"/>
                  </a:lnTo>
                  <a:lnTo>
                    <a:pt x="26" y="409"/>
                  </a:lnTo>
                  <a:lnTo>
                    <a:pt x="27" y="401"/>
                  </a:lnTo>
                  <a:lnTo>
                    <a:pt x="27" y="401"/>
                  </a:lnTo>
                  <a:lnTo>
                    <a:pt x="28" y="391"/>
                  </a:lnTo>
                  <a:lnTo>
                    <a:pt x="28" y="391"/>
                  </a:lnTo>
                  <a:lnTo>
                    <a:pt x="32" y="378"/>
                  </a:lnTo>
                  <a:lnTo>
                    <a:pt x="32" y="378"/>
                  </a:lnTo>
                  <a:lnTo>
                    <a:pt x="35" y="362"/>
                  </a:lnTo>
                  <a:lnTo>
                    <a:pt x="39" y="342"/>
                  </a:lnTo>
                  <a:lnTo>
                    <a:pt x="46" y="321"/>
                  </a:lnTo>
                  <a:lnTo>
                    <a:pt x="54" y="297"/>
                  </a:lnTo>
                  <a:lnTo>
                    <a:pt x="54" y="297"/>
                  </a:lnTo>
                  <a:lnTo>
                    <a:pt x="65" y="272"/>
                  </a:lnTo>
                  <a:lnTo>
                    <a:pt x="72" y="260"/>
                  </a:lnTo>
                  <a:lnTo>
                    <a:pt x="79" y="247"/>
                  </a:lnTo>
                  <a:lnTo>
                    <a:pt x="79" y="247"/>
                  </a:lnTo>
                  <a:lnTo>
                    <a:pt x="88" y="235"/>
                  </a:lnTo>
                  <a:lnTo>
                    <a:pt x="97" y="222"/>
                  </a:lnTo>
                  <a:lnTo>
                    <a:pt x="107" y="211"/>
                  </a:lnTo>
                  <a:lnTo>
                    <a:pt x="120" y="200"/>
                  </a:lnTo>
                  <a:lnTo>
                    <a:pt x="120" y="200"/>
                  </a:lnTo>
                  <a:lnTo>
                    <a:pt x="133" y="189"/>
                  </a:lnTo>
                  <a:lnTo>
                    <a:pt x="147" y="180"/>
                  </a:lnTo>
                  <a:lnTo>
                    <a:pt x="163" y="172"/>
                  </a:lnTo>
                  <a:lnTo>
                    <a:pt x="179" y="163"/>
                  </a:lnTo>
                  <a:lnTo>
                    <a:pt x="211" y="149"/>
                  </a:lnTo>
                  <a:lnTo>
                    <a:pt x="245" y="134"/>
                  </a:lnTo>
                  <a:lnTo>
                    <a:pt x="245" y="134"/>
                  </a:lnTo>
                  <a:lnTo>
                    <a:pt x="280" y="119"/>
                  </a:lnTo>
                  <a:lnTo>
                    <a:pt x="317" y="106"/>
                  </a:lnTo>
                  <a:lnTo>
                    <a:pt x="352" y="93"/>
                  </a:lnTo>
                  <a:lnTo>
                    <a:pt x="388" y="81"/>
                  </a:lnTo>
                  <a:lnTo>
                    <a:pt x="423" y="69"/>
                  </a:lnTo>
                  <a:lnTo>
                    <a:pt x="458" y="59"/>
                  </a:lnTo>
                  <a:lnTo>
                    <a:pt x="492" y="49"/>
                  </a:lnTo>
                  <a:lnTo>
                    <a:pt x="525" y="41"/>
                  </a:lnTo>
                  <a:lnTo>
                    <a:pt x="525" y="41"/>
                  </a:lnTo>
                  <a:lnTo>
                    <a:pt x="557" y="33"/>
                  </a:lnTo>
                  <a:lnTo>
                    <a:pt x="557" y="33"/>
                  </a:lnTo>
                  <a:lnTo>
                    <a:pt x="586" y="27"/>
                  </a:lnTo>
                  <a:lnTo>
                    <a:pt x="586" y="27"/>
                  </a:lnTo>
                  <a:lnTo>
                    <a:pt x="596" y="25"/>
                  </a:lnTo>
                  <a:lnTo>
                    <a:pt x="596" y="25"/>
                  </a:lnTo>
                  <a:lnTo>
                    <a:pt x="612" y="22"/>
                  </a:lnTo>
                  <a:lnTo>
                    <a:pt x="612" y="22"/>
                  </a:lnTo>
                  <a:lnTo>
                    <a:pt x="630" y="18"/>
                  </a:lnTo>
                  <a:lnTo>
                    <a:pt x="645" y="14"/>
                  </a:lnTo>
                  <a:lnTo>
                    <a:pt x="645" y="14"/>
                  </a:lnTo>
                  <a:lnTo>
                    <a:pt x="660" y="8"/>
                  </a:lnTo>
                  <a:lnTo>
                    <a:pt x="674" y="1"/>
                  </a:lnTo>
                  <a:lnTo>
                    <a:pt x="674" y="1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Freeform 39">
              <a:extLst>
                <a:ext uri="{FF2B5EF4-FFF2-40B4-BE49-F238E27FC236}">
                  <a16:creationId xmlns:a16="http://schemas.microsoft.com/office/drawing/2014/main" id="{97CBA236-916E-2651-CBB3-FE7AED357AD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2" y="3375"/>
              <a:ext cx="1215" cy="675"/>
            </a:xfrm>
            <a:custGeom>
              <a:avLst/>
              <a:gdLst>
                <a:gd name="T0" fmla="*/ 4 w 1215"/>
                <a:gd name="T1" fmla="*/ 31 h 675"/>
                <a:gd name="T2" fmla="*/ 15 w 1215"/>
                <a:gd name="T3" fmla="*/ 64 h 675"/>
                <a:gd name="T4" fmla="*/ 25 w 1215"/>
                <a:gd name="T5" fmla="*/ 90 h 675"/>
                <a:gd name="T6" fmla="*/ 44 w 1215"/>
                <a:gd name="T7" fmla="*/ 132 h 675"/>
                <a:gd name="T8" fmla="*/ 85 w 1215"/>
                <a:gd name="T9" fmla="*/ 209 h 675"/>
                <a:gd name="T10" fmla="*/ 166 w 1215"/>
                <a:gd name="T11" fmla="*/ 334 h 675"/>
                <a:gd name="T12" fmla="*/ 258 w 1215"/>
                <a:gd name="T13" fmla="*/ 456 h 675"/>
                <a:gd name="T14" fmla="*/ 399 w 1215"/>
                <a:gd name="T15" fmla="*/ 624 h 675"/>
                <a:gd name="T16" fmla="*/ 427 w 1215"/>
                <a:gd name="T17" fmla="*/ 647 h 675"/>
                <a:gd name="T18" fmla="*/ 453 w 1215"/>
                <a:gd name="T19" fmla="*/ 658 h 675"/>
                <a:gd name="T20" fmla="*/ 485 w 1215"/>
                <a:gd name="T21" fmla="*/ 666 h 675"/>
                <a:gd name="T22" fmla="*/ 517 w 1215"/>
                <a:gd name="T23" fmla="*/ 670 h 675"/>
                <a:gd name="T24" fmla="*/ 554 w 1215"/>
                <a:gd name="T25" fmla="*/ 673 h 675"/>
                <a:gd name="T26" fmla="*/ 603 w 1215"/>
                <a:gd name="T27" fmla="*/ 675 h 675"/>
                <a:gd name="T28" fmla="*/ 661 w 1215"/>
                <a:gd name="T29" fmla="*/ 674 h 675"/>
                <a:gd name="T30" fmla="*/ 684 w 1215"/>
                <a:gd name="T31" fmla="*/ 673 h 675"/>
                <a:gd name="T32" fmla="*/ 726 w 1215"/>
                <a:gd name="T33" fmla="*/ 669 h 675"/>
                <a:gd name="T34" fmla="*/ 743 w 1215"/>
                <a:gd name="T35" fmla="*/ 666 h 675"/>
                <a:gd name="T36" fmla="*/ 780 w 1215"/>
                <a:gd name="T37" fmla="*/ 661 h 675"/>
                <a:gd name="T38" fmla="*/ 834 w 1215"/>
                <a:gd name="T39" fmla="*/ 649 h 675"/>
                <a:gd name="T40" fmla="*/ 906 w 1215"/>
                <a:gd name="T41" fmla="*/ 628 h 675"/>
                <a:gd name="T42" fmla="*/ 1014 w 1215"/>
                <a:gd name="T43" fmla="*/ 585 h 675"/>
                <a:gd name="T44" fmla="*/ 1064 w 1215"/>
                <a:gd name="T45" fmla="*/ 559 h 675"/>
                <a:gd name="T46" fmla="*/ 1095 w 1215"/>
                <a:gd name="T47" fmla="*/ 541 h 675"/>
                <a:gd name="T48" fmla="*/ 1110 w 1215"/>
                <a:gd name="T49" fmla="*/ 531 h 675"/>
                <a:gd name="T50" fmla="*/ 1157 w 1215"/>
                <a:gd name="T51" fmla="*/ 499 h 675"/>
                <a:gd name="T52" fmla="*/ 1185 w 1215"/>
                <a:gd name="T53" fmla="*/ 477 h 675"/>
                <a:gd name="T54" fmla="*/ 1206 w 1215"/>
                <a:gd name="T55" fmla="*/ 453 h 675"/>
                <a:gd name="T56" fmla="*/ 1188 w 1215"/>
                <a:gd name="T57" fmla="*/ 456 h 675"/>
                <a:gd name="T58" fmla="*/ 1160 w 1215"/>
                <a:gd name="T59" fmla="*/ 475 h 675"/>
                <a:gd name="T60" fmla="*/ 1138 w 1215"/>
                <a:gd name="T61" fmla="*/ 491 h 675"/>
                <a:gd name="T62" fmla="*/ 1101 w 1215"/>
                <a:gd name="T63" fmla="*/ 516 h 675"/>
                <a:gd name="T64" fmla="*/ 1086 w 1215"/>
                <a:gd name="T65" fmla="*/ 526 h 675"/>
                <a:gd name="T66" fmla="*/ 1054 w 1215"/>
                <a:gd name="T67" fmla="*/ 544 h 675"/>
                <a:gd name="T68" fmla="*/ 1006 w 1215"/>
                <a:gd name="T69" fmla="*/ 569 h 675"/>
                <a:gd name="T70" fmla="*/ 866 w 1215"/>
                <a:gd name="T71" fmla="*/ 622 h 675"/>
                <a:gd name="T72" fmla="*/ 793 w 1215"/>
                <a:gd name="T73" fmla="*/ 640 h 675"/>
                <a:gd name="T74" fmla="*/ 758 w 1215"/>
                <a:gd name="T75" fmla="*/ 646 h 675"/>
                <a:gd name="T76" fmla="*/ 733 w 1215"/>
                <a:gd name="T77" fmla="*/ 650 h 675"/>
                <a:gd name="T78" fmla="*/ 691 w 1215"/>
                <a:gd name="T79" fmla="*/ 655 h 675"/>
                <a:gd name="T80" fmla="*/ 675 w 1215"/>
                <a:gd name="T81" fmla="*/ 656 h 675"/>
                <a:gd name="T82" fmla="*/ 630 w 1215"/>
                <a:gd name="T83" fmla="*/ 657 h 675"/>
                <a:gd name="T84" fmla="*/ 578 w 1215"/>
                <a:gd name="T85" fmla="*/ 657 h 675"/>
                <a:gd name="T86" fmla="*/ 535 w 1215"/>
                <a:gd name="T87" fmla="*/ 654 h 675"/>
                <a:gd name="T88" fmla="*/ 496 w 1215"/>
                <a:gd name="T89" fmla="*/ 649 h 675"/>
                <a:gd name="T90" fmla="*/ 480 w 1215"/>
                <a:gd name="T91" fmla="*/ 647 h 675"/>
                <a:gd name="T92" fmla="*/ 450 w 1215"/>
                <a:gd name="T93" fmla="*/ 639 h 675"/>
                <a:gd name="T94" fmla="*/ 428 w 1215"/>
                <a:gd name="T95" fmla="*/ 627 h 675"/>
                <a:gd name="T96" fmla="*/ 395 w 1215"/>
                <a:gd name="T97" fmla="*/ 594 h 675"/>
                <a:gd name="T98" fmla="*/ 226 w 1215"/>
                <a:gd name="T99" fmla="*/ 385 h 675"/>
                <a:gd name="T100" fmla="*/ 138 w 1215"/>
                <a:gd name="T101" fmla="*/ 262 h 675"/>
                <a:gd name="T102" fmla="*/ 67 w 1215"/>
                <a:gd name="T103" fmla="*/ 138 h 675"/>
                <a:gd name="T104" fmla="*/ 53 w 1215"/>
                <a:gd name="T105" fmla="*/ 109 h 675"/>
                <a:gd name="T106" fmla="*/ 36 w 1215"/>
                <a:gd name="T107" fmla="*/ 73 h 675"/>
                <a:gd name="T108" fmla="*/ 23 w 1215"/>
                <a:gd name="T109" fmla="*/ 41 h 675"/>
                <a:gd name="T110" fmla="*/ 0 w 1215"/>
                <a:gd name="T111" fmla="*/ 0 h 6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215" h="675">
                  <a:moveTo>
                    <a:pt x="0" y="0"/>
                  </a:moveTo>
                  <a:lnTo>
                    <a:pt x="0" y="0"/>
                  </a:lnTo>
                  <a:lnTo>
                    <a:pt x="1" y="16"/>
                  </a:lnTo>
                  <a:lnTo>
                    <a:pt x="4" y="31"/>
                  </a:lnTo>
                  <a:lnTo>
                    <a:pt x="4" y="31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15" y="64"/>
                  </a:lnTo>
                  <a:lnTo>
                    <a:pt x="15" y="64"/>
                  </a:lnTo>
                  <a:lnTo>
                    <a:pt x="20" y="79"/>
                  </a:lnTo>
                  <a:lnTo>
                    <a:pt x="20" y="79"/>
                  </a:lnTo>
                  <a:lnTo>
                    <a:pt x="25" y="90"/>
                  </a:lnTo>
                  <a:lnTo>
                    <a:pt x="25" y="90"/>
                  </a:lnTo>
                  <a:lnTo>
                    <a:pt x="37" y="117"/>
                  </a:lnTo>
                  <a:lnTo>
                    <a:pt x="37" y="117"/>
                  </a:lnTo>
                  <a:lnTo>
                    <a:pt x="44" y="132"/>
                  </a:lnTo>
                  <a:lnTo>
                    <a:pt x="51" y="146"/>
                  </a:lnTo>
                  <a:lnTo>
                    <a:pt x="51" y="146"/>
                  </a:lnTo>
                  <a:lnTo>
                    <a:pt x="67" y="177"/>
                  </a:lnTo>
                  <a:lnTo>
                    <a:pt x="85" y="209"/>
                  </a:lnTo>
                  <a:lnTo>
                    <a:pt x="103" y="239"/>
                  </a:lnTo>
                  <a:lnTo>
                    <a:pt x="123" y="272"/>
                  </a:lnTo>
                  <a:lnTo>
                    <a:pt x="145" y="304"/>
                  </a:lnTo>
                  <a:lnTo>
                    <a:pt x="166" y="334"/>
                  </a:lnTo>
                  <a:lnTo>
                    <a:pt x="189" y="366"/>
                  </a:lnTo>
                  <a:lnTo>
                    <a:pt x="212" y="397"/>
                  </a:lnTo>
                  <a:lnTo>
                    <a:pt x="212" y="397"/>
                  </a:lnTo>
                  <a:lnTo>
                    <a:pt x="258" y="456"/>
                  </a:lnTo>
                  <a:lnTo>
                    <a:pt x="302" y="511"/>
                  </a:lnTo>
                  <a:lnTo>
                    <a:pt x="382" y="605"/>
                  </a:lnTo>
                  <a:lnTo>
                    <a:pt x="382" y="605"/>
                  </a:lnTo>
                  <a:lnTo>
                    <a:pt x="399" y="624"/>
                  </a:lnTo>
                  <a:lnTo>
                    <a:pt x="408" y="632"/>
                  </a:lnTo>
                  <a:lnTo>
                    <a:pt x="417" y="640"/>
                  </a:lnTo>
                  <a:lnTo>
                    <a:pt x="417" y="640"/>
                  </a:lnTo>
                  <a:lnTo>
                    <a:pt x="427" y="647"/>
                  </a:lnTo>
                  <a:lnTo>
                    <a:pt x="436" y="652"/>
                  </a:lnTo>
                  <a:lnTo>
                    <a:pt x="445" y="656"/>
                  </a:lnTo>
                  <a:lnTo>
                    <a:pt x="453" y="658"/>
                  </a:lnTo>
                  <a:lnTo>
                    <a:pt x="453" y="658"/>
                  </a:lnTo>
                  <a:lnTo>
                    <a:pt x="466" y="663"/>
                  </a:lnTo>
                  <a:lnTo>
                    <a:pt x="476" y="664"/>
                  </a:lnTo>
                  <a:lnTo>
                    <a:pt x="476" y="664"/>
                  </a:lnTo>
                  <a:lnTo>
                    <a:pt x="485" y="666"/>
                  </a:lnTo>
                  <a:lnTo>
                    <a:pt x="485" y="666"/>
                  </a:lnTo>
                  <a:lnTo>
                    <a:pt x="493" y="666"/>
                  </a:lnTo>
                  <a:lnTo>
                    <a:pt x="493" y="666"/>
                  </a:lnTo>
                  <a:lnTo>
                    <a:pt x="517" y="670"/>
                  </a:lnTo>
                  <a:lnTo>
                    <a:pt x="517" y="670"/>
                  </a:lnTo>
                  <a:lnTo>
                    <a:pt x="534" y="672"/>
                  </a:lnTo>
                  <a:lnTo>
                    <a:pt x="534" y="672"/>
                  </a:lnTo>
                  <a:lnTo>
                    <a:pt x="554" y="673"/>
                  </a:lnTo>
                  <a:lnTo>
                    <a:pt x="554" y="673"/>
                  </a:lnTo>
                  <a:lnTo>
                    <a:pt x="577" y="674"/>
                  </a:lnTo>
                  <a:lnTo>
                    <a:pt x="603" y="675"/>
                  </a:lnTo>
                  <a:lnTo>
                    <a:pt x="603" y="675"/>
                  </a:lnTo>
                  <a:lnTo>
                    <a:pt x="630" y="675"/>
                  </a:lnTo>
                  <a:lnTo>
                    <a:pt x="630" y="675"/>
                  </a:lnTo>
                  <a:lnTo>
                    <a:pt x="645" y="675"/>
                  </a:lnTo>
                  <a:lnTo>
                    <a:pt x="661" y="674"/>
                  </a:lnTo>
                  <a:lnTo>
                    <a:pt x="661" y="674"/>
                  </a:lnTo>
                  <a:lnTo>
                    <a:pt x="677" y="673"/>
                  </a:lnTo>
                  <a:lnTo>
                    <a:pt x="677" y="673"/>
                  </a:lnTo>
                  <a:lnTo>
                    <a:pt x="684" y="673"/>
                  </a:lnTo>
                  <a:lnTo>
                    <a:pt x="684" y="673"/>
                  </a:lnTo>
                  <a:lnTo>
                    <a:pt x="692" y="672"/>
                  </a:lnTo>
                  <a:lnTo>
                    <a:pt x="692" y="672"/>
                  </a:lnTo>
                  <a:lnTo>
                    <a:pt x="726" y="669"/>
                  </a:lnTo>
                  <a:lnTo>
                    <a:pt x="726" y="669"/>
                  </a:lnTo>
                  <a:lnTo>
                    <a:pt x="735" y="667"/>
                  </a:lnTo>
                  <a:lnTo>
                    <a:pt x="735" y="667"/>
                  </a:lnTo>
                  <a:lnTo>
                    <a:pt x="743" y="666"/>
                  </a:lnTo>
                  <a:lnTo>
                    <a:pt x="743" y="666"/>
                  </a:lnTo>
                  <a:lnTo>
                    <a:pt x="761" y="664"/>
                  </a:lnTo>
                  <a:lnTo>
                    <a:pt x="761" y="664"/>
                  </a:lnTo>
                  <a:lnTo>
                    <a:pt x="780" y="661"/>
                  </a:lnTo>
                  <a:lnTo>
                    <a:pt x="780" y="661"/>
                  </a:lnTo>
                  <a:lnTo>
                    <a:pt x="796" y="657"/>
                  </a:lnTo>
                  <a:lnTo>
                    <a:pt x="796" y="657"/>
                  </a:lnTo>
                  <a:lnTo>
                    <a:pt x="834" y="649"/>
                  </a:lnTo>
                  <a:lnTo>
                    <a:pt x="834" y="649"/>
                  </a:lnTo>
                  <a:lnTo>
                    <a:pt x="870" y="639"/>
                  </a:lnTo>
                  <a:lnTo>
                    <a:pt x="870" y="639"/>
                  </a:lnTo>
                  <a:lnTo>
                    <a:pt x="906" y="628"/>
                  </a:lnTo>
                  <a:lnTo>
                    <a:pt x="942" y="615"/>
                  </a:lnTo>
                  <a:lnTo>
                    <a:pt x="979" y="601"/>
                  </a:lnTo>
                  <a:lnTo>
                    <a:pt x="1014" y="585"/>
                  </a:lnTo>
                  <a:lnTo>
                    <a:pt x="1014" y="585"/>
                  </a:lnTo>
                  <a:lnTo>
                    <a:pt x="1048" y="568"/>
                  </a:lnTo>
                  <a:lnTo>
                    <a:pt x="1048" y="568"/>
                  </a:lnTo>
                  <a:lnTo>
                    <a:pt x="1064" y="559"/>
                  </a:lnTo>
                  <a:lnTo>
                    <a:pt x="1064" y="559"/>
                  </a:lnTo>
                  <a:lnTo>
                    <a:pt x="1079" y="550"/>
                  </a:lnTo>
                  <a:lnTo>
                    <a:pt x="1079" y="550"/>
                  </a:lnTo>
                  <a:lnTo>
                    <a:pt x="1095" y="541"/>
                  </a:lnTo>
                  <a:lnTo>
                    <a:pt x="1095" y="541"/>
                  </a:lnTo>
                  <a:lnTo>
                    <a:pt x="1103" y="536"/>
                  </a:lnTo>
                  <a:lnTo>
                    <a:pt x="1103" y="536"/>
                  </a:lnTo>
                  <a:lnTo>
                    <a:pt x="1110" y="531"/>
                  </a:lnTo>
                  <a:lnTo>
                    <a:pt x="1110" y="531"/>
                  </a:lnTo>
                  <a:lnTo>
                    <a:pt x="1138" y="512"/>
                  </a:lnTo>
                  <a:lnTo>
                    <a:pt x="1138" y="512"/>
                  </a:lnTo>
                  <a:lnTo>
                    <a:pt x="1148" y="505"/>
                  </a:lnTo>
                  <a:lnTo>
                    <a:pt x="1157" y="499"/>
                  </a:lnTo>
                  <a:lnTo>
                    <a:pt x="1157" y="499"/>
                  </a:lnTo>
                  <a:lnTo>
                    <a:pt x="1170" y="488"/>
                  </a:lnTo>
                  <a:lnTo>
                    <a:pt x="1170" y="488"/>
                  </a:lnTo>
                  <a:lnTo>
                    <a:pt x="1185" y="477"/>
                  </a:lnTo>
                  <a:lnTo>
                    <a:pt x="1185" y="477"/>
                  </a:lnTo>
                  <a:lnTo>
                    <a:pt x="1196" y="466"/>
                  </a:lnTo>
                  <a:lnTo>
                    <a:pt x="1196" y="466"/>
                  </a:lnTo>
                  <a:lnTo>
                    <a:pt x="1206" y="453"/>
                  </a:lnTo>
                  <a:lnTo>
                    <a:pt x="1215" y="441"/>
                  </a:lnTo>
                  <a:lnTo>
                    <a:pt x="1215" y="441"/>
                  </a:lnTo>
                  <a:lnTo>
                    <a:pt x="1200" y="448"/>
                  </a:lnTo>
                  <a:lnTo>
                    <a:pt x="1188" y="456"/>
                  </a:lnTo>
                  <a:lnTo>
                    <a:pt x="1188" y="456"/>
                  </a:lnTo>
                  <a:lnTo>
                    <a:pt x="1174" y="465"/>
                  </a:lnTo>
                  <a:lnTo>
                    <a:pt x="1174" y="465"/>
                  </a:lnTo>
                  <a:lnTo>
                    <a:pt x="1160" y="475"/>
                  </a:lnTo>
                  <a:lnTo>
                    <a:pt x="1160" y="475"/>
                  </a:lnTo>
                  <a:lnTo>
                    <a:pt x="1147" y="484"/>
                  </a:lnTo>
                  <a:lnTo>
                    <a:pt x="1147" y="484"/>
                  </a:lnTo>
                  <a:lnTo>
                    <a:pt x="1138" y="491"/>
                  </a:lnTo>
                  <a:lnTo>
                    <a:pt x="1128" y="497"/>
                  </a:lnTo>
                  <a:lnTo>
                    <a:pt x="1128" y="497"/>
                  </a:lnTo>
                  <a:lnTo>
                    <a:pt x="1101" y="516"/>
                  </a:lnTo>
                  <a:lnTo>
                    <a:pt x="1101" y="516"/>
                  </a:lnTo>
                  <a:lnTo>
                    <a:pt x="1093" y="521"/>
                  </a:lnTo>
                  <a:lnTo>
                    <a:pt x="1093" y="521"/>
                  </a:lnTo>
                  <a:lnTo>
                    <a:pt x="1086" y="526"/>
                  </a:lnTo>
                  <a:lnTo>
                    <a:pt x="1086" y="526"/>
                  </a:lnTo>
                  <a:lnTo>
                    <a:pt x="1070" y="534"/>
                  </a:lnTo>
                  <a:lnTo>
                    <a:pt x="1070" y="534"/>
                  </a:lnTo>
                  <a:lnTo>
                    <a:pt x="1054" y="544"/>
                  </a:lnTo>
                  <a:lnTo>
                    <a:pt x="1054" y="544"/>
                  </a:lnTo>
                  <a:lnTo>
                    <a:pt x="1039" y="552"/>
                  </a:lnTo>
                  <a:lnTo>
                    <a:pt x="1039" y="552"/>
                  </a:lnTo>
                  <a:lnTo>
                    <a:pt x="1006" y="569"/>
                  </a:lnTo>
                  <a:lnTo>
                    <a:pt x="1006" y="569"/>
                  </a:lnTo>
                  <a:lnTo>
                    <a:pt x="972" y="584"/>
                  </a:lnTo>
                  <a:lnTo>
                    <a:pt x="937" y="598"/>
                  </a:lnTo>
                  <a:lnTo>
                    <a:pt x="901" y="611"/>
                  </a:lnTo>
                  <a:lnTo>
                    <a:pt x="866" y="622"/>
                  </a:lnTo>
                  <a:lnTo>
                    <a:pt x="866" y="622"/>
                  </a:lnTo>
                  <a:lnTo>
                    <a:pt x="829" y="632"/>
                  </a:lnTo>
                  <a:lnTo>
                    <a:pt x="829" y="632"/>
                  </a:lnTo>
                  <a:lnTo>
                    <a:pt x="793" y="640"/>
                  </a:lnTo>
                  <a:lnTo>
                    <a:pt x="793" y="640"/>
                  </a:lnTo>
                  <a:lnTo>
                    <a:pt x="776" y="644"/>
                  </a:lnTo>
                  <a:lnTo>
                    <a:pt x="776" y="644"/>
                  </a:lnTo>
                  <a:lnTo>
                    <a:pt x="758" y="646"/>
                  </a:lnTo>
                  <a:lnTo>
                    <a:pt x="758" y="646"/>
                  </a:lnTo>
                  <a:lnTo>
                    <a:pt x="741" y="649"/>
                  </a:lnTo>
                  <a:lnTo>
                    <a:pt x="741" y="649"/>
                  </a:lnTo>
                  <a:lnTo>
                    <a:pt x="733" y="650"/>
                  </a:lnTo>
                  <a:lnTo>
                    <a:pt x="733" y="650"/>
                  </a:lnTo>
                  <a:lnTo>
                    <a:pt x="724" y="652"/>
                  </a:lnTo>
                  <a:lnTo>
                    <a:pt x="724" y="652"/>
                  </a:lnTo>
                  <a:lnTo>
                    <a:pt x="691" y="655"/>
                  </a:lnTo>
                  <a:lnTo>
                    <a:pt x="691" y="655"/>
                  </a:lnTo>
                  <a:lnTo>
                    <a:pt x="683" y="655"/>
                  </a:lnTo>
                  <a:lnTo>
                    <a:pt x="683" y="655"/>
                  </a:lnTo>
                  <a:lnTo>
                    <a:pt x="675" y="656"/>
                  </a:lnTo>
                  <a:lnTo>
                    <a:pt x="675" y="656"/>
                  </a:lnTo>
                  <a:lnTo>
                    <a:pt x="660" y="656"/>
                  </a:lnTo>
                  <a:lnTo>
                    <a:pt x="660" y="656"/>
                  </a:lnTo>
                  <a:lnTo>
                    <a:pt x="630" y="657"/>
                  </a:lnTo>
                  <a:lnTo>
                    <a:pt x="630" y="657"/>
                  </a:lnTo>
                  <a:lnTo>
                    <a:pt x="603" y="657"/>
                  </a:lnTo>
                  <a:lnTo>
                    <a:pt x="603" y="657"/>
                  </a:lnTo>
                  <a:lnTo>
                    <a:pt x="578" y="657"/>
                  </a:lnTo>
                  <a:lnTo>
                    <a:pt x="555" y="655"/>
                  </a:lnTo>
                  <a:lnTo>
                    <a:pt x="555" y="655"/>
                  </a:lnTo>
                  <a:lnTo>
                    <a:pt x="535" y="654"/>
                  </a:lnTo>
                  <a:lnTo>
                    <a:pt x="535" y="654"/>
                  </a:lnTo>
                  <a:lnTo>
                    <a:pt x="518" y="652"/>
                  </a:lnTo>
                  <a:lnTo>
                    <a:pt x="518" y="652"/>
                  </a:lnTo>
                  <a:lnTo>
                    <a:pt x="496" y="649"/>
                  </a:lnTo>
                  <a:lnTo>
                    <a:pt x="496" y="649"/>
                  </a:lnTo>
                  <a:lnTo>
                    <a:pt x="488" y="648"/>
                  </a:lnTo>
                  <a:lnTo>
                    <a:pt x="488" y="648"/>
                  </a:lnTo>
                  <a:lnTo>
                    <a:pt x="480" y="647"/>
                  </a:lnTo>
                  <a:lnTo>
                    <a:pt x="480" y="647"/>
                  </a:lnTo>
                  <a:lnTo>
                    <a:pt x="469" y="645"/>
                  </a:lnTo>
                  <a:lnTo>
                    <a:pt x="458" y="641"/>
                  </a:lnTo>
                  <a:lnTo>
                    <a:pt x="458" y="641"/>
                  </a:lnTo>
                  <a:lnTo>
                    <a:pt x="450" y="639"/>
                  </a:lnTo>
                  <a:lnTo>
                    <a:pt x="443" y="636"/>
                  </a:lnTo>
                  <a:lnTo>
                    <a:pt x="436" y="632"/>
                  </a:lnTo>
                  <a:lnTo>
                    <a:pt x="428" y="627"/>
                  </a:lnTo>
                  <a:lnTo>
                    <a:pt x="428" y="627"/>
                  </a:lnTo>
                  <a:lnTo>
                    <a:pt x="420" y="620"/>
                  </a:lnTo>
                  <a:lnTo>
                    <a:pt x="412" y="612"/>
                  </a:lnTo>
                  <a:lnTo>
                    <a:pt x="395" y="594"/>
                  </a:lnTo>
                  <a:lnTo>
                    <a:pt x="395" y="594"/>
                  </a:lnTo>
                  <a:lnTo>
                    <a:pt x="317" y="500"/>
                  </a:lnTo>
                  <a:lnTo>
                    <a:pt x="271" y="444"/>
                  </a:lnTo>
                  <a:lnTo>
                    <a:pt x="226" y="385"/>
                  </a:lnTo>
                  <a:lnTo>
                    <a:pt x="226" y="385"/>
                  </a:lnTo>
                  <a:lnTo>
                    <a:pt x="202" y="356"/>
                  </a:lnTo>
                  <a:lnTo>
                    <a:pt x="181" y="324"/>
                  </a:lnTo>
                  <a:lnTo>
                    <a:pt x="159" y="294"/>
                  </a:lnTo>
                  <a:lnTo>
                    <a:pt x="138" y="262"/>
                  </a:lnTo>
                  <a:lnTo>
                    <a:pt x="119" y="230"/>
                  </a:lnTo>
                  <a:lnTo>
                    <a:pt x="100" y="200"/>
                  </a:lnTo>
                  <a:lnTo>
                    <a:pt x="83" y="169"/>
                  </a:lnTo>
                  <a:lnTo>
                    <a:pt x="67" y="138"/>
                  </a:lnTo>
                  <a:lnTo>
                    <a:pt x="67" y="138"/>
                  </a:lnTo>
                  <a:lnTo>
                    <a:pt x="60" y="124"/>
                  </a:lnTo>
                  <a:lnTo>
                    <a:pt x="53" y="109"/>
                  </a:lnTo>
                  <a:lnTo>
                    <a:pt x="53" y="109"/>
                  </a:lnTo>
                  <a:lnTo>
                    <a:pt x="41" y="83"/>
                  </a:lnTo>
                  <a:lnTo>
                    <a:pt x="41" y="83"/>
                  </a:lnTo>
                  <a:lnTo>
                    <a:pt x="36" y="73"/>
                  </a:lnTo>
                  <a:lnTo>
                    <a:pt x="36" y="73"/>
                  </a:lnTo>
                  <a:lnTo>
                    <a:pt x="30" y="58"/>
                  </a:lnTo>
                  <a:lnTo>
                    <a:pt x="30" y="58"/>
                  </a:lnTo>
                  <a:lnTo>
                    <a:pt x="23" y="41"/>
                  </a:lnTo>
                  <a:lnTo>
                    <a:pt x="23" y="41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9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Freeform 40">
              <a:extLst>
                <a:ext uri="{FF2B5EF4-FFF2-40B4-BE49-F238E27FC236}">
                  <a16:creationId xmlns:a16="http://schemas.microsoft.com/office/drawing/2014/main" id="{D354E8C8-FE1A-8A59-7740-AE322D1D93A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6" y="2135"/>
              <a:ext cx="416" cy="684"/>
            </a:xfrm>
            <a:custGeom>
              <a:avLst/>
              <a:gdLst>
                <a:gd name="T0" fmla="*/ 2 w 416"/>
                <a:gd name="T1" fmla="*/ 0 h 684"/>
                <a:gd name="T2" fmla="*/ 1 w 416"/>
                <a:gd name="T3" fmla="*/ 31 h 684"/>
                <a:gd name="T4" fmla="*/ 4 w 416"/>
                <a:gd name="T5" fmla="*/ 47 h 684"/>
                <a:gd name="T6" fmla="*/ 11 w 416"/>
                <a:gd name="T7" fmla="*/ 65 h 684"/>
                <a:gd name="T8" fmla="*/ 18 w 416"/>
                <a:gd name="T9" fmla="*/ 80 h 684"/>
                <a:gd name="T10" fmla="*/ 23 w 416"/>
                <a:gd name="T11" fmla="*/ 90 h 684"/>
                <a:gd name="T12" fmla="*/ 38 w 416"/>
                <a:gd name="T13" fmla="*/ 120 h 684"/>
                <a:gd name="T14" fmla="*/ 110 w 416"/>
                <a:gd name="T15" fmla="*/ 257 h 684"/>
                <a:gd name="T16" fmla="*/ 202 w 416"/>
                <a:gd name="T17" fmla="*/ 435 h 684"/>
                <a:gd name="T18" fmla="*/ 295 w 416"/>
                <a:gd name="T19" fmla="*/ 614 h 684"/>
                <a:gd name="T20" fmla="*/ 316 w 416"/>
                <a:gd name="T21" fmla="*/ 649 h 684"/>
                <a:gd name="T22" fmla="*/ 322 w 416"/>
                <a:gd name="T23" fmla="*/ 658 h 684"/>
                <a:gd name="T24" fmla="*/ 338 w 416"/>
                <a:gd name="T25" fmla="*/ 672 h 684"/>
                <a:gd name="T26" fmla="*/ 348 w 416"/>
                <a:gd name="T27" fmla="*/ 678 h 684"/>
                <a:gd name="T28" fmla="*/ 370 w 416"/>
                <a:gd name="T29" fmla="*/ 684 h 684"/>
                <a:gd name="T30" fmla="*/ 376 w 416"/>
                <a:gd name="T31" fmla="*/ 684 h 684"/>
                <a:gd name="T32" fmla="*/ 387 w 416"/>
                <a:gd name="T33" fmla="*/ 682 h 684"/>
                <a:gd name="T34" fmla="*/ 393 w 416"/>
                <a:gd name="T35" fmla="*/ 679 h 684"/>
                <a:gd name="T36" fmla="*/ 403 w 416"/>
                <a:gd name="T37" fmla="*/ 672 h 684"/>
                <a:gd name="T38" fmla="*/ 409 w 416"/>
                <a:gd name="T39" fmla="*/ 663 h 684"/>
                <a:gd name="T40" fmla="*/ 412 w 416"/>
                <a:gd name="T41" fmla="*/ 658 h 684"/>
                <a:gd name="T42" fmla="*/ 414 w 416"/>
                <a:gd name="T43" fmla="*/ 653 h 684"/>
                <a:gd name="T44" fmla="*/ 416 w 416"/>
                <a:gd name="T45" fmla="*/ 645 h 684"/>
                <a:gd name="T46" fmla="*/ 416 w 416"/>
                <a:gd name="T47" fmla="*/ 643 h 684"/>
                <a:gd name="T48" fmla="*/ 416 w 416"/>
                <a:gd name="T49" fmla="*/ 635 h 684"/>
                <a:gd name="T50" fmla="*/ 414 w 416"/>
                <a:gd name="T51" fmla="*/ 616 h 684"/>
                <a:gd name="T52" fmla="*/ 409 w 416"/>
                <a:gd name="T53" fmla="*/ 600 h 684"/>
                <a:gd name="T54" fmla="*/ 403 w 416"/>
                <a:gd name="T55" fmla="*/ 583 h 684"/>
                <a:gd name="T56" fmla="*/ 396 w 416"/>
                <a:gd name="T57" fmla="*/ 568 h 684"/>
                <a:gd name="T58" fmla="*/ 388 w 416"/>
                <a:gd name="T59" fmla="*/ 555 h 684"/>
                <a:gd name="T60" fmla="*/ 379 w 416"/>
                <a:gd name="T61" fmla="*/ 541 h 684"/>
                <a:gd name="T62" fmla="*/ 383 w 416"/>
                <a:gd name="T63" fmla="*/ 573 h 684"/>
                <a:gd name="T64" fmla="*/ 387 w 416"/>
                <a:gd name="T65" fmla="*/ 589 h 684"/>
                <a:gd name="T66" fmla="*/ 393 w 416"/>
                <a:gd name="T67" fmla="*/ 606 h 684"/>
                <a:gd name="T68" fmla="*/ 397 w 416"/>
                <a:gd name="T69" fmla="*/ 620 h 684"/>
                <a:gd name="T70" fmla="*/ 398 w 416"/>
                <a:gd name="T71" fmla="*/ 631 h 684"/>
                <a:gd name="T72" fmla="*/ 398 w 416"/>
                <a:gd name="T73" fmla="*/ 641 h 684"/>
                <a:gd name="T74" fmla="*/ 398 w 416"/>
                <a:gd name="T75" fmla="*/ 644 h 684"/>
                <a:gd name="T76" fmla="*/ 397 w 416"/>
                <a:gd name="T77" fmla="*/ 648 h 684"/>
                <a:gd name="T78" fmla="*/ 395 w 416"/>
                <a:gd name="T79" fmla="*/ 654 h 684"/>
                <a:gd name="T80" fmla="*/ 390 w 416"/>
                <a:gd name="T81" fmla="*/ 659 h 684"/>
                <a:gd name="T82" fmla="*/ 385 w 416"/>
                <a:gd name="T83" fmla="*/ 663 h 684"/>
                <a:gd name="T84" fmla="*/ 371 w 416"/>
                <a:gd name="T85" fmla="*/ 666 h 684"/>
                <a:gd name="T86" fmla="*/ 355 w 416"/>
                <a:gd name="T87" fmla="*/ 662 h 684"/>
                <a:gd name="T88" fmla="*/ 348 w 416"/>
                <a:gd name="T89" fmla="*/ 658 h 684"/>
                <a:gd name="T90" fmla="*/ 336 w 416"/>
                <a:gd name="T91" fmla="*/ 646 h 684"/>
                <a:gd name="T92" fmla="*/ 330 w 416"/>
                <a:gd name="T93" fmla="*/ 639 h 684"/>
                <a:gd name="T94" fmla="*/ 311 w 416"/>
                <a:gd name="T95" fmla="*/ 605 h 684"/>
                <a:gd name="T96" fmla="*/ 218 w 416"/>
                <a:gd name="T97" fmla="*/ 427 h 684"/>
                <a:gd name="T98" fmla="*/ 125 w 416"/>
                <a:gd name="T99" fmla="*/ 248 h 684"/>
                <a:gd name="T100" fmla="*/ 54 w 416"/>
                <a:gd name="T101" fmla="*/ 111 h 684"/>
                <a:gd name="T102" fmla="*/ 38 w 416"/>
                <a:gd name="T103" fmla="*/ 82 h 684"/>
                <a:gd name="T104" fmla="*/ 34 w 416"/>
                <a:gd name="T105" fmla="*/ 72 h 684"/>
                <a:gd name="T106" fmla="*/ 27 w 416"/>
                <a:gd name="T107" fmla="*/ 58 h 684"/>
                <a:gd name="T108" fmla="*/ 13 w 416"/>
                <a:gd name="T109" fmla="*/ 28 h 684"/>
                <a:gd name="T110" fmla="*/ 8 w 416"/>
                <a:gd name="T111" fmla="*/ 14 h 684"/>
                <a:gd name="T112" fmla="*/ 2 w 416"/>
                <a:gd name="T113" fmla="*/ 0 h 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16" h="684">
                  <a:moveTo>
                    <a:pt x="2" y="0"/>
                  </a:moveTo>
                  <a:lnTo>
                    <a:pt x="2" y="0"/>
                  </a:lnTo>
                  <a:lnTo>
                    <a:pt x="0" y="15"/>
                  </a:lnTo>
                  <a:lnTo>
                    <a:pt x="1" y="31"/>
                  </a:lnTo>
                  <a:lnTo>
                    <a:pt x="1" y="31"/>
                  </a:lnTo>
                  <a:lnTo>
                    <a:pt x="4" y="47"/>
                  </a:lnTo>
                  <a:lnTo>
                    <a:pt x="11" y="65"/>
                  </a:lnTo>
                  <a:lnTo>
                    <a:pt x="11" y="65"/>
                  </a:lnTo>
                  <a:lnTo>
                    <a:pt x="18" y="80"/>
                  </a:lnTo>
                  <a:lnTo>
                    <a:pt x="18" y="80"/>
                  </a:lnTo>
                  <a:lnTo>
                    <a:pt x="23" y="90"/>
                  </a:lnTo>
                  <a:lnTo>
                    <a:pt x="23" y="90"/>
                  </a:lnTo>
                  <a:lnTo>
                    <a:pt x="38" y="120"/>
                  </a:lnTo>
                  <a:lnTo>
                    <a:pt x="38" y="120"/>
                  </a:lnTo>
                  <a:lnTo>
                    <a:pt x="110" y="257"/>
                  </a:lnTo>
                  <a:lnTo>
                    <a:pt x="110" y="257"/>
                  </a:lnTo>
                  <a:lnTo>
                    <a:pt x="202" y="435"/>
                  </a:lnTo>
                  <a:lnTo>
                    <a:pt x="202" y="435"/>
                  </a:lnTo>
                  <a:lnTo>
                    <a:pt x="295" y="614"/>
                  </a:lnTo>
                  <a:lnTo>
                    <a:pt x="295" y="614"/>
                  </a:lnTo>
                  <a:lnTo>
                    <a:pt x="304" y="631"/>
                  </a:lnTo>
                  <a:lnTo>
                    <a:pt x="316" y="649"/>
                  </a:lnTo>
                  <a:lnTo>
                    <a:pt x="316" y="649"/>
                  </a:lnTo>
                  <a:lnTo>
                    <a:pt x="322" y="658"/>
                  </a:lnTo>
                  <a:lnTo>
                    <a:pt x="329" y="666"/>
                  </a:lnTo>
                  <a:lnTo>
                    <a:pt x="338" y="672"/>
                  </a:lnTo>
                  <a:lnTo>
                    <a:pt x="348" y="678"/>
                  </a:lnTo>
                  <a:lnTo>
                    <a:pt x="348" y="678"/>
                  </a:lnTo>
                  <a:lnTo>
                    <a:pt x="359" y="683"/>
                  </a:lnTo>
                  <a:lnTo>
                    <a:pt x="370" y="684"/>
                  </a:lnTo>
                  <a:lnTo>
                    <a:pt x="370" y="684"/>
                  </a:lnTo>
                  <a:lnTo>
                    <a:pt x="376" y="684"/>
                  </a:lnTo>
                  <a:lnTo>
                    <a:pt x="381" y="683"/>
                  </a:lnTo>
                  <a:lnTo>
                    <a:pt x="387" y="682"/>
                  </a:lnTo>
                  <a:lnTo>
                    <a:pt x="393" y="679"/>
                  </a:lnTo>
                  <a:lnTo>
                    <a:pt x="393" y="679"/>
                  </a:lnTo>
                  <a:lnTo>
                    <a:pt x="398" y="676"/>
                  </a:lnTo>
                  <a:lnTo>
                    <a:pt x="403" y="672"/>
                  </a:lnTo>
                  <a:lnTo>
                    <a:pt x="406" y="668"/>
                  </a:lnTo>
                  <a:lnTo>
                    <a:pt x="409" y="663"/>
                  </a:lnTo>
                  <a:lnTo>
                    <a:pt x="409" y="663"/>
                  </a:lnTo>
                  <a:lnTo>
                    <a:pt x="412" y="658"/>
                  </a:lnTo>
                  <a:lnTo>
                    <a:pt x="414" y="653"/>
                  </a:lnTo>
                  <a:lnTo>
                    <a:pt x="414" y="653"/>
                  </a:lnTo>
                  <a:lnTo>
                    <a:pt x="415" y="648"/>
                  </a:lnTo>
                  <a:lnTo>
                    <a:pt x="416" y="645"/>
                  </a:lnTo>
                  <a:lnTo>
                    <a:pt x="416" y="645"/>
                  </a:lnTo>
                  <a:lnTo>
                    <a:pt x="416" y="643"/>
                  </a:lnTo>
                  <a:lnTo>
                    <a:pt x="416" y="643"/>
                  </a:lnTo>
                  <a:lnTo>
                    <a:pt x="416" y="635"/>
                  </a:lnTo>
                  <a:lnTo>
                    <a:pt x="416" y="628"/>
                  </a:lnTo>
                  <a:lnTo>
                    <a:pt x="414" y="616"/>
                  </a:lnTo>
                  <a:lnTo>
                    <a:pt x="414" y="616"/>
                  </a:lnTo>
                  <a:lnTo>
                    <a:pt x="409" y="600"/>
                  </a:lnTo>
                  <a:lnTo>
                    <a:pt x="409" y="600"/>
                  </a:lnTo>
                  <a:lnTo>
                    <a:pt x="403" y="583"/>
                  </a:lnTo>
                  <a:lnTo>
                    <a:pt x="403" y="583"/>
                  </a:lnTo>
                  <a:lnTo>
                    <a:pt x="396" y="568"/>
                  </a:lnTo>
                  <a:lnTo>
                    <a:pt x="396" y="568"/>
                  </a:lnTo>
                  <a:lnTo>
                    <a:pt x="388" y="555"/>
                  </a:lnTo>
                  <a:lnTo>
                    <a:pt x="379" y="541"/>
                  </a:lnTo>
                  <a:lnTo>
                    <a:pt x="379" y="541"/>
                  </a:lnTo>
                  <a:lnTo>
                    <a:pt x="381" y="558"/>
                  </a:lnTo>
                  <a:lnTo>
                    <a:pt x="383" y="573"/>
                  </a:lnTo>
                  <a:lnTo>
                    <a:pt x="383" y="573"/>
                  </a:lnTo>
                  <a:lnTo>
                    <a:pt x="387" y="589"/>
                  </a:lnTo>
                  <a:lnTo>
                    <a:pt x="387" y="589"/>
                  </a:lnTo>
                  <a:lnTo>
                    <a:pt x="393" y="606"/>
                  </a:lnTo>
                  <a:lnTo>
                    <a:pt x="393" y="606"/>
                  </a:lnTo>
                  <a:lnTo>
                    <a:pt x="397" y="620"/>
                  </a:lnTo>
                  <a:lnTo>
                    <a:pt x="397" y="620"/>
                  </a:lnTo>
                  <a:lnTo>
                    <a:pt x="398" y="631"/>
                  </a:lnTo>
                  <a:lnTo>
                    <a:pt x="398" y="641"/>
                  </a:lnTo>
                  <a:lnTo>
                    <a:pt x="398" y="641"/>
                  </a:lnTo>
                  <a:lnTo>
                    <a:pt x="398" y="643"/>
                  </a:lnTo>
                  <a:lnTo>
                    <a:pt x="398" y="644"/>
                  </a:lnTo>
                  <a:lnTo>
                    <a:pt x="398" y="644"/>
                  </a:lnTo>
                  <a:lnTo>
                    <a:pt x="397" y="648"/>
                  </a:lnTo>
                  <a:lnTo>
                    <a:pt x="397" y="648"/>
                  </a:lnTo>
                  <a:lnTo>
                    <a:pt x="395" y="654"/>
                  </a:lnTo>
                  <a:lnTo>
                    <a:pt x="395" y="654"/>
                  </a:lnTo>
                  <a:lnTo>
                    <a:pt x="390" y="659"/>
                  </a:lnTo>
                  <a:lnTo>
                    <a:pt x="385" y="663"/>
                  </a:lnTo>
                  <a:lnTo>
                    <a:pt x="385" y="663"/>
                  </a:lnTo>
                  <a:lnTo>
                    <a:pt x="378" y="666"/>
                  </a:lnTo>
                  <a:lnTo>
                    <a:pt x="371" y="666"/>
                  </a:lnTo>
                  <a:lnTo>
                    <a:pt x="363" y="665"/>
                  </a:lnTo>
                  <a:lnTo>
                    <a:pt x="355" y="662"/>
                  </a:lnTo>
                  <a:lnTo>
                    <a:pt x="355" y="662"/>
                  </a:lnTo>
                  <a:lnTo>
                    <a:pt x="348" y="658"/>
                  </a:lnTo>
                  <a:lnTo>
                    <a:pt x="342" y="653"/>
                  </a:lnTo>
                  <a:lnTo>
                    <a:pt x="336" y="646"/>
                  </a:lnTo>
                  <a:lnTo>
                    <a:pt x="330" y="639"/>
                  </a:lnTo>
                  <a:lnTo>
                    <a:pt x="330" y="639"/>
                  </a:lnTo>
                  <a:lnTo>
                    <a:pt x="320" y="623"/>
                  </a:lnTo>
                  <a:lnTo>
                    <a:pt x="311" y="605"/>
                  </a:lnTo>
                  <a:lnTo>
                    <a:pt x="311" y="605"/>
                  </a:lnTo>
                  <a:lnTo>
                    <a:pt x="218" y="427"/>
                  </a:lnTo>
                  <a:lnTo>
                    <a:pt x="218" y="427"/>
                  </a:lnTo>
                  <a:lnTo>
                    <a:pt x="125" y="248"/>
                  </a:lnTo>
                  <a:lnTo>
                    <a:pt x="125" y="248"/>
                  </a:lnTo>
                  <a:lnTo>
                    <a:pt x="54" y="111"/>
                  </a:lnTo>
                  <a:lnTo>
                    <a:pt x="54" y="111"/>
                  </a:lnTo>
                  <a:lnTo>
                    <a:pt x="38" y="82"/>
                  </a:lnTo>
                  <a:lnTo>
                    <a:pt x="38" y="82"/>
                  </a:lnTo>
                  <a:lnTo>
                    <a:pt x="34" y="72"/>
                  </a:lnTo>
                  <a:lnTo>
                    <a:pt x="34" y="72"/>
                  </a:lnTo>
                  <a:lnTo>
                    <a:pt x="27" y="58"/>
                  </a:lnTo>
                  <a:lnTo>
                    <a:pt x="27" y="58"/>
                  </a:lnTo>
                  <a:lnTo>
                    <a:pt x="13" y="28"/>
                  </a:lnTo>
                  <a:lnTo>
                    <a:pt x="13" y="28"/>
                  </a:lnTo>
                  <a:lnTo>
                    <a:pt x="8" y="14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4" name="Freeform 41">
              <a:extLst>
                <a:ext uri="{FF2B5EF4-FFF2-40B4-BE49-F238E27FC236}">
                  <a16:creationId xmlns:a16="http://schemas.microsoft.com/office/drawing/2014/main" id="{32734654-FB91-AE8B-2E4B-C3484238ECA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6" y="2643"/>
              <a:ext cx="415" cy="1151"/>
            </a:xfrm>
            <a:custGeom>
              <a:avLst/>
              <a:gdLst>
                <a:gd name="T0" fmla="*/ 22 w 415"/>
                <a:gd name="T1" fmla="*/ 23 h 1151"/>
                <a:gd name="T2" fmla="*/ 41 w 415"/>
                <a:gd name="T3" fmla="*/ 39 h 1151"/>
                <a:gd name="T4" fmla="*/ 60 w 415"/>
                <a:gd name="T5" fmla="*/ 55 h 1151"/>
                <a:gd name="T6" fmla="*/ 77 w 415"/>
                <a:gd name="T7" fmla="*/ 68 h 1151"/>
                <a:gd name="T8" fmla="*/ 106 w 415"/>
                <a:gd name="T9" fmla="*/ 93 h 1151"/>
                <a:gd name="T10" fmla="*/ 166 w 415"/>
                <a:gd name="T11" fmla="*/ 153 h 1151"/>
                <a:gd name="T12" fmla="*/ 241 w 415"/>
                <a:gd name="T13" fmla="*/ 248 h 1151"/>
                <a:gd name="T14" fmla="*/ 273 w 415"/>
                <a:gd name="T15" fmla="*/ 298 h 1151"/>
                <a:gd name="T16" fmla="*/ 301 w 415"/>
                <a:gd name="T17" fmla="*/ 349 h 1151"/>
                <a:gd name="T18" fmla="*/ 314 w 415"/>
                <a:gd name="T19" fmla="*/ 374 h 1151"/>
                <a:gd name="T20" fmla="*/ 329 w 415"/>
                <a:gd name="T21" fmla="*/ 410 h 1151"/>
                <a:gd name="T22" fmla="*/ 351 w 415"/>
                <a:gd name="T23" fmla="*/ 465 h 1151"/>
                <a:gd name="T24" fmla="*/ 370 w 415"/>
                <a:gd name="T25" fmla="*/ 530 h 1151"/>
                <a:gd name="T26" fmla="*/ 378 w 415"/>
                <a:gd name="T27" fmla="*/ 561 h 1151"/>
                <a:gd name="T28" fmla="*/ 389 w 415"/>
                <a:gd name="T29" fmla="*/ 626 h 1151"/>
                <a:gd name="T30" fmla="*/ 395 w 415"/>
                <a:gd name="T31" fmla="*/ 669 h 1151"/>
                <a:gd name="T32" fmla="*/ 398 w 415"/>
                <a:gd name="T33" fmla="*/ 743 h 1151"/>
                <a:gd name="T34" fmla="*/ 392 w 415"/>
                <a:gd name="T35" fmla="*/ 828 h 1151"/>
                <a:gd name="T36" fmla="*/ 368 w 415"/>
                <a:gd name="T37" fmla="*/ 915 h 1151"/>
                <a:gd name="T38" fmla="*/ 327 w 415"/>
                <a:gd name="T39" fmla="*/ 995 h 1151"/>
                <a:gd name="T40" fmla="*/ 297 w 415"/>
                <a:gd name="T41" fmla="*/ 1043 h 1151"/>
                <a:gd name="T42" fmla="*/ 284 w 415"/>
                <a:gd name="T43" fmla="*/ 1060 h 1151"/>
                <a:gd name="T44" fmla="*/ 257 w 415"/>
                <a:gd name="T45" fmla="*/ 1096 h 1151"/>
                <a:gd name="T46" fmla="*/ 222 w 415"/>
                <a:gd name="T47" fmla="*/ 1151 h 1151"/>
                <a:gd name="T48" fmla="*/ 258 w 415"/>
                <a:gd name="T49" fmla="*/ 1121 h 1151"/>
                <a:gd name="T50" fmla="*/ 295 w 415"/>
                <a:gd name="T51" fmla="*/ 1074 h 1151"/>
                <a:gd name="T52" fmla="*/ 302 w 415"/>
                <a:gd name="T53" fmla="*/ 1064 h 1151"/>
                <a:gd name="T54" fmla="*/ 327 w 415"/>
                <a:gd name="T55" fmla="*/ 1029 h 1151"/>
                <a:gd name="T56" fmla="*/ 372 w 415"/>
                <a:gd name="T57" fmla="*/ 950 h 1151"/>
                <a:gd name="T58" fmla="*/ 403 w 415"/>
                <a:gd name="T59" fmla="*/ 861 h 1151"/>
                <a:gd name="T60" fmla="*/ 415 w 415"/>
                <a:gd name="T61" fmla="*/ 743 h 1151"/>
                <a:gd name="T62" fmla="*/ 414 w 415"/>
                <a:gd name="T63" fmla="*/ 691 h 1151"/>
                <a:gd name="T64" fmla="*/ 410 w 415"/>
                <a:gd name="T65" fmla="*/ 644 h 1151"/>
                <a:gd name="T66" fmla="*/ 398 w 415"/>
                <a:gd name="T67" fmla="*/ 576 h 1151"/>
                <a:gd name="T68" fmla="*/ 393 w 415"/>
                <a:gd name="T69" fmla="*/ 551 h 1151"/>
                <a:gd name="T70" fmla="*/ 379 w 415"/>
                <a:gd name="T71" fmla="*/ 496 h 1151"/>
                <a:gd name="T72" fmla="*/ 351 w 415"/>
                <a:gd name="T73" fmla="*/ 415 h 1151"/>
                <a:gd name="T74" fmla="*/ 329 w 415"/>
                <a:gd name="T75" fmla="*/ 367 h 1151"/>
                <a:gd name="T76" fmla="*/ 317 w 415"/>
                <a:gd name="T77" fmla="*/ 341 h 1151"/>
                <a:gd name="T78" fmla="*/ 295 w 415"/>
                <a:gd name="T79" fmla="*/ 303 h 1151"/>
                <a:gd name="T80" fmla="*/ 273 w 415"/>
                <a:gd name="T81" fmla="*/ 263 h 1151"/>
                <a:gd name="T82" fmla="*/ 199 w 415"/>
                <a:gd name="T83" fmla="*/ 164 h 1151"/>
                <a:gd name="T84" fmla="*/ 119 w 415"/>
                <a:gd name="T85" fmla="*/ 81 h 1151"/>
                <a:gd name="T86" fmla="*/ 88 w 415"/>
                <a:gd name="T87" fmla="*/ 55 h 1151"/>
                <a:gd name="T88" fmla="*/ 71 w 415"/>
                <a:gd name="T89" fmla="*/ 40 h 1151"/>
                <a:gd name="T90" fmla="*/ 51 w 415"/>
                <a:gd name="T91" fmla="*/ 24 h 1151"/>
                <a:gd name="T92" fmla="*/ 30 w 415"/>
                <a:gd name="T93" fmla="*/ 12 h 1151"/>
                <a:gd name="T94" fmla="*/ 0 w 415"/>
                <a:gd name="T95" fmla="*/ 0 h 1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15" h="1151">
                  <a:moveTo>
                    <a:pt x="0" y="0"/>
                  </a:moveTo>
                  <a:lnTo>
                    <a:pt x="0" y="0"/>
                  </a:lnTo>
                  <a:lnTo>
                    <a:pt x="11" y="12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34" y="33"/>
                  </a:lnTo>
                  <a:lnTo>
                    <a:pt x="34" y="33"/>
                  </a:lnTo>
                  <a:lnTo>
                    <a:pt x="41" y="39"/>
                  </a:lnTo>
                  <a:lnTo>
                    <a:pt x="41" y="39"/>
                  </a:lnTo>
                  <a:lnTo>
                    <a:pt x="48" y="44"/>
                  </a:lnTo>
                  <a:lnTo>
                    <a:pt x="48" y="44"/>
                  </a:lnTo>
                  <a:lnTo>
                    <a:pt x="60" y="55"/>
                  </a:lnTo>
                  <a:lnTo>
                    <a:pt x="60" y="55"/>
                  </a:lnTo>
                  <a:lnTo>
                    <a:pt x="69" y="61"/>
                  </a:lnTo>
                  <a:lnTo>
                    <a:pt x="69" y="61"/>
                  </a:lnTo>
                  <a:lnTo>
                    <a:pt x="77" y="68"/>
                  </a:lnTo>
                  <a:lnTo>
                    <a:pt x="77" y="68"/>
                  </a:lnTo>
                  <a:lnTo>
                    <a:pt x="87" y="76"/>
                  </a:lnTo>
                  <a:lnTo>
                    <a:pt x="87" y="76"/>
                  </a:lnTo>
                  <a:lnTo>
                    <a:pt x="106" y="93"/>
                  </a:lnTo>
                  <a:lnTo>
                    <a:pt x="106" y="93"/>
                  </a:lnTo>
                  <a:lnTo>
                    <a:pt x="127" y="112"/>
                  </a:lnTo>
                  <a:lnTo>
                    <a:pt x="146" y="132"/>
                  </a:lnTo>
                  <a:lnTo>
                    <a:pt x="166" y="153"/>
                  </a:lnTo>
                  <a:lnTo>
                    <a:pt x="186" y="176"/>
                  </a:lnTo>
                  <a:lnTo>
                    <a:pt x="205" y="198"/>
                  </a:lnTo>
                  <a:lnTo>
                    <a:pt x="223" y="223"/>
                  </a:lnTo>
                  <a:lnTo>
                    <a:pt x="241" y="248"/>
                  </a:lnTo>
                  <a:lnTo>
                    <a:pt x="257" y="273"/>
                  </a:lnTo>
                  <a:lnTo>
                    <a:pt x="257" y="273"/>
                  </a:lnTo>
                  <a:lnTo>
                    <a:pt x="273" y="298"/>
                  </a:lnTo>
                  <a:lnTo>
                    <a:pt x="273" y="298"/>
                  </a:lnTo>
                  <a:lnTo>
                    <a:pt x="281" y="312"/>
                  </a:lnTo>
                  <a:lnTo>
                    <a:pt x="288" y="324"/>
                  </a:lnTo>
                  <a:lnTo>
                    <a:pt x="288" y="324"/>
                  </a:lnTo>
                  <a:lnTo>
                    <a:pt x="301" y="349"/>
                  </a:lnTo>
                  <a:lnTo>
                    <a:pt x="301" y="349"/>
                  </a:lnTo>
                  <a:lnTo>
                    <a:pt x="308" y="362"/>
                  </a:lnTo>
                  <a:lnTo>
                    <a:pt x="308" y="362"/>
                  </a:lnTo>
                  <a:lnTo>
                    <a:pt x="314" y="374"/>
                  </a:lnTo>
                  <a:lnTo>
                    <a:pt x="314" y="374"/>
                  </a:lnTo>
                  <a:lnTo>
                    <a:pt x="324" y="399"/>
                  </a:lnTo>
                  <a:lnTo>
                    <a:pt x="324" y="399"/>
                  </a:lnTo>
                  <a:lnTo>
                    <a:pt x="329" y="410"/>
                  </a:lnTo>
                  <a:lnTo>
                    <a:pt x="334" y="422"/>
                  </a:lnTo>
                  <a:lnTo>
                    <a:pt x="334" y="422"/>
                  </a:lnTo>
                  <a:lnTo>
                    <a:pt x="351" y="465"/>
                  </a:lnTo>
                  <a:lnTo>
                    <a:pt x="351" y="465"/>
                  </a:lnTo>
                  <a:lnTo>
                    <a:pt x="362" y="502"/>
                  </a:lnTo>
                  <a:lnTo>
                    <a:pt x="367" y="517"/>
                  </a:lnTo>
                  <a:lnTo>
                    <a:pt x="370" y="530"/>
                  </a:lnTo>
                  <a:lnTo>
                    <a:pt x="370" y="530"/>
                  </a:lnTo>
                  <a:lnTo>
                    <a:pt x="376" y="554"/>
                  </a:lnTo>
                  <a:lnTo>
                    <a:pt x="376" y="554"/>
                  </a:lnTo>
                  <a:lnTo>
                    <a:pt x="378" y="561"/>
                  </a:lnTo>
                  <a:lnTo>
                    <a:pt x="378" y="561"/>
                  </a:lnTo>
                  <a:lnTo>
                    <a:pt x="381" y="579"/>
                  </a:lnTo>
                  <a:lnTo>
                    <a:pt x="381" y="579"/>
                  </a:lnTo>
                  <a:lnTo>
                    <a:pt x="387" y="609"/>
                  </a:lnTo>
                  <a:lnTo>
                    <a:pt x="389" y="626"/>
                  </a:lnTo>
                  <a:lnTo>
                    <a:pt x="392" y="646"/>
                  </a:lnTo>
                  <a:lnTo>
                    <a:pt x="392" y="646"/>
                  </a:lnTo>
                  <a:lnTo>
                    <a:pt x="395" y="669"/>
                  </a:lnTo>
                  <a:lnTo>
                    <a:pt x="395" y="669"/>
                  </a:lnTo>
                  <a:lnTo>
                    <a:pt x="396" y="692"/>
                  </a:lnTo>
                  <a:lnTo>
                    <a:pt x="396" y="692"/>
                  </a:lnTo>
                  <a:lnTo>
                    <a:pt x="397" y="717"/>
                  </a:lnTo>
                  <a:lnTo>
                    <a:pt x="398" y="743"/>
                  </a:lnTo>
                  <a:lnTo>
                    <a:pt x="398" y="743"/>
                  </a:lnTo>
                  <a:lnTo>
                    <a:pt x="397" y="772"/>
                  </a:lnTo>
                  <a:lnTo>
                    <a:pt x="396" y="800"/>
                  </a:lnTo>
                  <a:lnTo>
                    <a:pt x="392" y="828"/>
                  </a:lnTo>
                  <a:lnTo>
                    <a:pt x="386" y="858"/>
                  </a:lnTo>
                  <a:lnTo>
                    <a:pt x="386" y="858"/>
                  </a:lnTo>
                  <a:lnTo>
                    <a:pt x="378" y="886"/>
                  </a:lnTo>
                  <a:lnTo>
                    <a:pt x="368" y="915"/>
                  </a:lnTo>
                  <a:lnTo>
                    <a:pt x="355" y="943"/>
                  </a:lnTo>
                  <a:lnTo>
                    <a:pt x="342" y="969"/>
                  </a:lnTo>
                  <a:lnTo>
                    <a:pt x="342" y="969"/>
                  </a:lnTo>
                  <a:lnTo>
                    <a:pt x="327" y="995"/>
                  </a:lnTo>
                  <a:lnTo>
                    <a:pt x="312" y="1019"/>
                  </a:lnTo>
                  <a:lnTo>
                    <a:pt x="312" y="1019"/>
                  </a:lnTo>
                  <a:lnTo>
                    <a:pt x="297" y="1043"/>
                  </a:lnTo>
                  <a:lnTo>
                    <a:pt x="297" y="1043"/>
                  </a:lnTo>
                  <a:lnTo>
                    <a:pt x="289" y="1054"/>
                  </a:lnTo>
                  <a:lnTo>
                    <a:pt x="289" y="1054"/>
                  </a:lnTo>
                  <a:lnTo>
                    <a:pt x="284" y="1060"/>
                  </a:lnTo>
                  <a:lnTo>
                    <a:pt x="284" y="1060"/>
                  </a:lnTo>
                  <a:lnTo>
                    <a:pt x="281" y="1064"/>
                  </a:lnTo>
                  <a:lnTo>
                    <a:pt x="281" y="1064"/>
                  </a:lnTo>
                  <a:lnTo>
                    <a:pt x="257" y="1096"/>
                  </a:lnTo>
                  <a:lnTo>
                    <a:pt x="257" y="1096"/>
                  </a:lnTo>
                  <a:lnTo>
                    <a:pt x="246" y="1111"/>
                  </a:lnTo>
                  <a:lnTo>
                    <a:pt x="237" y="1123"/>
                  </a:lnTo>
                  <a:lnTo>
                    <a:pt x="229" y="1137"/>
                  </a:lnTo>
                  <a:lnTo>
                    <a:pt x="222" y="1151"/>
                  </a:lnTo>
                  <a:lnTo>
                    <a:pt x="222" y="1151"/>
                  </a:lnTo>
                  <a:lnTo>
                    <a:pt x="235" y="1141"/>
                  </a:lnTo>
                  <a:lnTo>
                    <a:pt x="247" y="1132"/>
                  </a:lnTo>
                  <a:lnTo>
                    <a:pt x="258" y="1121"/>
                  </a:lnTo>
                  <a:lnTo>
                    <a:pt x="271" y="1106"/>
                  </a:lnTo>
                  <a:lnTo>
                    <a:pt x="271" y="1106"/>
                  </a:lnTo>
                  <a:lnTo>
                    <a:pt x="295" y="1074"/>
                  </a:lnTo>
                  <a:lnTo>
                    <a:pt x="295" y="1074"/>
                  </a:lnTo>
                  <a:lnTo>
                    <a:pt x="299" y="1070"/>
                  </a:lnTo>
                  <a:lnTo>
                    <a:pt x="299" y="1070"/>
                  </a:lnTo>
                  <a:lnTo>
                    <a:pt x="302" y="1064"/>
                  </a:lnTo>
                  <a:lnTo>
                    <a:pt x="302" y="1064"/>
                  </a:lnTo>
                  <a:lnTo>
                    <a:pt x="311" y="1053"/>
                  </a:lnTo>
                  <a:lnTo>
                    <a:pt x="311" y="1053"/>
                  </a:lnTo>
                  <a:lnTo>
                    <a:pt x="327" y="1029"/>
                  </a:lnTo>
                  <a:lnTo>
                    <a:pt x="327" y="1029"/>
                  </a:lnTo>
                  <a:lnTo>
                    <a:pt x="343" y="1004"/>
                  </a:lnTo>
                  <a:lnTo>
                    <a:pt x="358" y="978"/>
                  </a:lnTo>
                  <a:lnTo>
                    <a:pt x="358" y="978"/>
                  </a:lnTo>
                  <a:lnTo>
                    <a:pt x="372" y="950"/>
                  </a:lnTo>
                  <a:lnTo>
                    <a:pt x="385" y="921"/>
                  </a:lnTo>
                  <a:lnTo>
                    <a:pt x="395" y="892"/>
                  </a:lnTo>
                  <a:lnTo>
                    <a:pt x="403" y="861"/>
                  </a:lnTo>
                  <a:lnTo>
                    <a:pt x="403" y="861"/>
                  </a:lnTo>
                  <a:lnTo>
                    <a:pt x="410" y="832"/>
                  </a:lnTo>
                  <a:lnTo>
                    <a:pt x="413" y="801"/>
                  </a:lnTo>
                  <a:lnTo>
                    <a:pt x="415" y="772"/>
                  </a:lnTo>
                  <a:lnTo>
                    <a:pt x="415" y="743"/>
                  </a:lnTo>
                  <a:lnTo>
                    <a:pt x="415" y="743"/>
                  </a:lnTo>
                  <a:lnTo>
                    <a:pt x="415" y="716"/>
                  </a:lnTo>
                  <a:lnTo>
                    <a:pt x="414" y="691"/>
                  </a:lnTo>
                  <a:lnTo>
                    <a:pt x="414" y="691"/>
                  </a:lnTo>
                  <a:lnTo>
                    <a:pt x="412" y="666"/>
                  </a:lnTo>
                  <a:lnTo>
                    <a:pt x="412" y="666"/>
                  </a:lnTo>
                  <a:lnTo>
                    <a:pt x="410" y="644"/>
                  </a:lnTo>
                  <a:lnTo>
                    <a:pt x="410" y="644"/>
                  </a:lnTo>
                  <a:lnTo>
                    <a:pt x="406" y="623"/>
                  </a:lnTo>
                  <a:lnTo>
                    <a:pt x="404" y="605"/>
                  </a:lnTo>
                  <a:lnTo>
                    <a:pt x="398" y="576"/>
                  </a:lnTo>
                  <a:lnTo>
                    <a:pt x="398" y="576"/>
                  </a:lnTo>
                  <a:lnTo>
                    <a:pt x="395" y="556"/>
                  </a:lnTo>
                  <a:lnTo>
                    <a:pt x="395" y="556"/>
                  </a:lnTo>
                  <a:lnTo>
                    <a:pt x="393" y="551"/>
                  </a:lnTo>
                  <a:lnTo>
                    <a:pt x="393" y="551"/>
                  </a:lnTo>
                  <a:lnTo>
                    <a:pt x="387" y="526"/>
                  </a:lnTo>
                  <a:lnTo>
                    <a:pt x="387" y="526"/>
                  </a:lnTo>
                  <a:lnTo>
                    <a:pt x="384" y="512"/>
                  </a:lnTo>
                  <a:lnTo>
                    <a:pt x="379" y="496"/>
                  </a:lnTo>
                  <a:lnTo>
                    <a:pt x="367" y="459"/>
                  </a:lnTo>
                  <a:lnTo>
                    <a:pt x="367" y="459"/>
                  </a:lnTo>
                  <a:lnTo>
                    <a:pt x="351" y="415"/>
                  </a:lnTo>
                  <a:lnTo>
                    <a:pt x="351" y="415"/>
                  </a:lnTo>
                  <a:lnTo>
                    <a:pt x="345" y="404"/>
                  </a:lnTo>
                  <a:lnTo>
                    <a:pt x="341" y="391"/>
                  </a:lnTo>
                  <a:lnTo>
                    <a:pt x="341" y="391"/>
                  </a:lnTo>
                  <a:lnTo>
                    <a:pt x="329" y="367"/>
                  </a:lnTo>
                  <a:lnTo>
                    <a:pt x="329" y="367"/>
                  </a:lnTo>
                  <a:lnTo>
                    <a:pt x="324" y="354"/>
                  </a:lnTo>
                  <a:lnTo>
                    <a:pt x="324" y="354"/>
                  </a:lnTo>
                  <a:lnTo>
                    <a:pt x="317" y="341"/>
                  </a:lnTo>
                  <a:lnTo>
                    <a:pt x="317" y="341"/>
                  </a:lnTo>
                  <a:lnTo>
                    <a:pt x="303" y="315"/>
                  </a:lnTo>
                  <a:lnTo>
                    <a:pt x="303" y="315"/>
                  </a:lnTo>
                  <a:lnTo>
                    <a:pt x="295" y="303"/>
                  </a:lnTo>
                  <a:lnTo>
                    <a:pt x="289" y="289"/>
                  </a:lnTo>
                  <a:lnTo>
                    <a:pt x="289" y="289"/>
                  </a:lnTo>
                  <a:lnTo>
                    <a:pt x="273" y="263"/>
                  </a:lnTo>
                  <a:lnTo>
                    <a:pt x="273" y="263"/>
                  </a:lnTo>
                  <a:lnTo>
                    <a:pt x="256" y="238"/>
                  </a:lnTo>
                  <a:lnTo>
                    <a:pt x="238" y="212"/>
                  </a:lnTo>
                  <a:lnTo>
                    <a:pt x="218" y="188"/>
                  </a:lnTo>
                  <a:lnTo>
                    <a:pt x="199" y="164"/>
                  </a:lnTo>
                  <a:lnTo>
                    <a:pt x="179" y="142"/>
                  </a:lnTo>
                  <a:lnTo>
                    <a:pt x="159" y="119"/>
                  </a:lnTo>
                  <a:lnTo>
                    <a:pt x="138" y="99"/>
                  </a:lnTo>
                  <a:lnTo>
                    <a:pt x="119" y="81"/>
                  </a:lnTo>
                  <a:lnTo>
                    <a:pt x="119" y="81"/>
                  </a:lnTo>
                  <a:lnTo>
                    <a:pt x="99" y="63"/>
                  </a:lnTo>
                  <a:lnTo>
                    <a:pt x="99" y="63"/>
                  </a:lnTo>
                  <a:lnTo>
                    <a:pt x="88" y="55"/>
                  </a:lnTo>
                  <a:lnTo>
                    <a:pt x="88" y="55"/>
                  </a:lnTo>
                  <a:lnTo>
                    <a:pt x="80" y="48"/>
                  </a:lnTo>
                  <a:lnTo>
                    <a:pt x="80" y="48"/>
                  </a:lnTo>
                  <a:lnTo>
                    <a:pt x="71" y="40"/>
                  </a:lnTo>
                  <a:lnTo>
                    <a:pt x="71" y="40"/>
                  </a:lnTo>
                  <a:lnTo>
                    <a:pt x="59" y="31"/>
                  </a:lnTo>
                  <a:lnTo>
                    <a:pt x="59" y="31"/>
                  </a:lnTo>
                  <a:lnTo>
                    <a:pt x="51" y="24"/>
                  </a:lnTo>
                  <a:lnTo>
                    <a:pt x="51" y="24"/>
                  </a:lnTo>
                  <a:lnTo>
                    <a:pt x="43" y="19"/>
                  </a:lnTo>
                  <a:lnTo>
                    <a:pt x="43" y="19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15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Freeform 42">
              <a:extLst>
                <a:ext uri="{FF2B5EF4-FFF2-40B4-BE49-F238E27FC236}">
                  <a16:creationId xmlns:a16="http://schemas.microsoft.com/office/drawing/2014/main" id="{F1476A46-EFE4-8A0F-37B8-7F55119EADE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2" y="3865"/>
              <a:ext cx="81" cy="440"/>
            </a:xfrm>
            <a:custGeom>
              <a:avLst/>
              <a:gdLst>
                <a:gd name="T0" fmla="*/ 0 w 81"/>
                <a:gd name="T1" fmla="*/ 0 h 440"/>
                <a:gd name="T2" fmla="*/ 0 w 81"/>
                <a:gd name="T3" fmla="*/ 0 h 440"/>
                <a:gd name="T4" fmla="*/ 4 w 81"/>
                <a:gd name="T5" fmla="*/ 30 h 440"/>
                <a:gd name="T6" fmla="*/ 6 w 81"/>
                <a:gd name="T7" fmla="*/ 46 h 440"/>
                <a:gd name="T8" fmla="*/ 9 w 81"/>
                <a:gd name="T9" fmla="*/ 64 h 440"/>
                <a:gd name="T10" fmla="*/ 9 w 81"/>
                <a:gd name="T11" fmla="*/ 64 h 440"/>
                <a:gd name="T12" fmla="*/ 15 w 81"/>
                <a:gd name="T13" fmla="*/ 91 h 440"/>
                <a:gd name="T14" fmla="*/ 15 w 81"/>
                <a:gd name="T15" fmla="*/ 91 h 440"/>
                <a:gd name="T16" fmla="*/ 22 w 81"/>
                <a:gd name="T17" fmla="*/ 126 h 440"/>
                <a:gd name="T18" fmla="*/ 29 w 81"/>
                <a:gd name="T19" fmla="*/ 169 h 440"/>
                <a:gd name="T20" fmla="*/ 29 w 81"/>
                <a:gd name="T21" fmla="*/ 169 h 440"/>
                <a:gd name="T22" fmla="*/ 36 w 81"/>
                <a:gd name="T23" fmla="*/ 219 h 440"/>
                <a:gd name="T24" fmla="*/ 36 w 81"/>
                <a:gd name="T25" fmla="*/ 219 h 440"/>
                <a:gd name="T26" fmla="*/ 55 w 81"/>
                <a:gd name="T27" fmla="*/ 337 h 440"/>
                <a:gd name="T28" fmla="*/ 55 w 81"/>
                <a:gd name="T29" fmla="*/ 337 h 440"/>
                <a:gd name="T30" fmla="*/ 60 w 81"/>
                <a:gd name="T31" fmla="*/ 377 h 440"/>
                <a:gd name="T32" fmla="*/ 60 w 81"/>
                <a:gd name="T33" fmla="*/ 377 h 440"/>
                <a:gd name="T34" fmla="*/ 64 w 81"/>
                <a:gd name="T35" fmla="*/ 395 h 440"/>
                <a:gd name="T36" fmla="*/ 68 w 81"/>
                <a:gd name="T37" fmla="*/ 411 h 440"/>
                <a:gd name="T38" fmla="*/ 74 w 81"/>
                <a:gd name="T39" fmla="*/ 426 h 440"/>
                <a:gd name="T40" fmla="*/ 79 w 81"/>
                <a:gd name="T41" fmla="*/ 440 h 440"/>
                <a:gd name="T42" fmla="*/ 79 w 81"/>
                <a:gd name="T43" fmla="*/ 440 h 440"/>
                <a:gd name="T44" fmla="*/ 81 w 81"/>
                <a:gd name="T45" fmla="*/ 424 h 440"/>
                <a:gd name="T46" fmla="*/ 81 w 81"/>
                <a:gd name="T47" fmla="*/ 409 h 440"/>
                <a:gd name="T48" fmla="*/ 81 w 81"/>
                <a:gd name="T49" fmla="*/ 393 h 440"/>
                <a:gd name="T50" fmla="*/ 78 w 81"/>
                <a:gd name="T51" fmla="*/ 375 h 440"/>
                <a:gd name="T52" fmla="*/ 78 w 81"/>
                <a:gd name="T53" fmla="*/ 375 h 440"/>
                <a:gd name="T54" fmla="*/ 72 w 81"/>
                <a:gd name="T55" fmla="*/ 335 h 440"/>
                <a:gd name="T56" fmla="*/ 72 w 81"/>
                <a:gd name="T57" fmla="*/ 335 h 440"/>
                <a:gd name="T58" fmla="*/ 53 w 81"/>
                <a:gd name="T59" fmla="*/ 217 h 440"/>
                <a:gd name="T60" fmla="*/ 53 w 81"/>
                <a:gd name="T61" fmla="*/ 217 h 440"/>
                <a:gd name="T62" fmla="*/ 46 w 81"/>
                <a:gd name="T63" fmla="*/ 166 h 440"/>
                <a:gd name="T64" fmla="*/ 46 w 81"/>
                <a:gd name="T65" fmla="*/ 166 h 440"/>
                <a:gd name="T66" fmla="*/ 39 w 81"/>
                <a:gd name="T67" fmla="*/ 124 h 440"/>
                <a:gd name="T68" fmla="*/ 33 w 81"/>
                <a:gd name="T69" fmla="*/ 88 h 440"/>
                <a:gd name="T70" fmla="*/ 33 w 81"/>
                <a:gd name="T71" fmla="*/ 88 h 440"/>
                <a:gd name="T72" fmla="*/ 27 w 81"/>
                <a:gd name="T73" fmla="*/ 61 h 440"/>
                <a:gd name="T74" fmla="*/ 27 w 81"/>
                <a:gd name="T75" fmla="*/ 61 h 440"/>
                <a:gd name="T76" fmla="*/ 22 w 81"/>
                <a:gd name="T77" fmla="*/ 43 h 440"/>
                <a:gd name="T78" fmla="*/ 16 w 81"/>
                <a:gd name="T79" fmla="*/ 27 h 440"/>
                <a:gd name="T80" fmla="*/ 9 w 81"/>
                <a:gd name="T81" fmla="*/ 13 h 440"/>
                <a:gd name="T82" fmla="*/ 0 w 81"/>
                <a:gd name="T83" fmla="*/ 0 h 440"/>
                <a:gd name="T84" fmla="*/ 0 w 81"/>
                <a:gd name="T85" fmla="*/ 0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1" h="440">
                  <a:moveTo>
                    <a:pt x="0" y="0"/>
                  </a:moveTo>
                  <a:lnTo>
                    <a:pt x="0" y="0"/>
                  </a:lnTo>
                  <a:lnTo>
                    <a:pt x="4" y="30"/>
                  </a:lnTo>
                  <a:lnTo>
                    <a:pt x="6" y="46"/>
                  </a:lnTo>
                  <a:lnTo>
                    <a:pt x="9" y="64"/>
                  </a:lnTo>
                  <a:lnTo>
                    <a:pt x="9" y="64"/>
                  </a:lnTo>
                  <a:lnTo>
                    <a:pt x="15" y="91"/>
                  </a:lnTo>
                  <a:lnTo>
                    <a:pt x="15" y="91"/>
                  </a:lnTo>
                  <a:lnTo>
                    <a:pt x="22" y="126"/>
                  </a:lnTo>
                  <a:lnTo>
                    <a:pt x="29" y="169"/>
                  </a:lnTo>
                  <a:lnTo>
                    <a:pt x="29" y="169"/>
                  </a:lnTo>
                  <a:lnTo>
                    <a:pt x="36" y="219"/>
                  </a:lnTo>
                  <a:lnTo>
                    <a:pt x="36" y="219"/>
                  </a:lnTo>
                  <a:lnTo>
                    <a:pt x="55" y="337"/>
                  </a:lnTo>
                  <a:lnTo>
                    <a:pt x="55" y="337"/>
                  </a:lnTo>
                  <a:lnTo>
                    <a:pt x="60" y="377"/>
                  </a:lnTo>
                  <a:lnTo>
                    <a:pt x="60" y="377"/>
                  </a:lnTo>
                  <a:lnTo>
                    <a:pt x="64" y="395"/>
                  </a:lnTo>
                  <a:lnTo>
                    <a:pt x="68" y="411"/>
                  </a:lnTo>
                  <a:lnTo>
                    <a:pt x="74" y="426"/>
                  </a:lnTo>
                  <a:lnTo>
                    <a:pt x="79" y="440"/>
                  </a:lnTo>
                  <a:lnTo>
                    <a:pt x="79" y="440"/>
                  </a:lnTo>
                  <a:lnTo>
                    <a:pt x="81" y="424"/>
                  </a:lnTo>
                  <a:lnTo>
                    <a:pt x="81" y="409"/>
                  </a:lnTo>
                  <a:lnTo>
                    <a:pt x="81" y="393"/>
                  </a:lnTo>
                  <a:lnTo>
                    <a:pt x="78" y="375"/>
                  </a:lnTo>
                  <a:lnTo>
                    <a:pt x="78" y="375"/>
                  </a:lnTo>
                  <a:lnTo>
                    <a:pt x="72" y="335"/>
                  </a:lnTo>
                  <a:lnTo>
                    <a:pt x="72" y="335"/>
                  </a:lnTo>
                  <a:lnTo>
                    <a:pt x="53" y="217"/>
                  </a:lnTo>
                  <a:lnTo>
                    <a:pt x="53" y="217"/>
                  </a:lnTo>
                  <a:lnTo>
                    <a:pt x="46" y="166"/>
                  </a:lnTo>
                  <a:lnTo>
                    <a:pt x="46" y="166"/>
                  </a:lnTo>
                  <a:lnTo>
                    <a:pt x="39" y="124"/>
                  </a:lnTo>
                  <a:lnTo>
                    <a:pt x="33" y="88"/>
                  </a:lnTo>
                  <a:lnTo>
                    <a:pt x="33" y="88"/>
                  </a:lnTo>
                  <a:lnTo>
                    <a:pt x="27" y="61"/>
                  </a:lnTo>
                  <a:lnTo>
                    <a:pt x="27" y="61"/>
                  </a:lnTo>
                  <a:lnTo>
                    <a:pt x="22" y="43"/>
                  </a:lnTo>
                  <a:lnTo>
                    <a:pt x="16" y="27"/>
                  </a:lnTo>
                  <a:lnTo>
                    <a:pt x="9" y="1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" name="Freeform 43">
              <a:extLst>
                <a:ext uri="{FF2B5EF4-FFF2-40B4-BE49-F238E27FC236}">
                  <a16:creationId xmlns:a16="http://schemas.microsoft.com/office/drawing/2014/main" id="{A5271048-0BDA-6265-D231-E16716C775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1" y="3414"/>
              <a:ext cx="276" cy="896"/>
            </a:xfrm>
            <a:custGeom>
              <a:avLst/>
              <a:gdLst>
                <a:gd name="T0" fmla="*/ 276 w 276"/>
                <a:gd name="T1" fmla="*/ 0 h 896"/>
                <a:gd name="T2" fmla="*/ 276 w 276"/>
                <a:gd name="T3" fmla="*/ 0 h 896"/>
                <a:gd name="T4" fmla="*/ 269 w 276"/>
                <a:gd name="T5" fmla="*/ 14 h 896"/>
                <a:gd name="T6" fmla="*/ 263 w 276"/>
                <a:gd name="T7" fmla="*/ 28 h 896"/>
                <a:gd name="T8" fmla="*/ 257 w 276"/>
                <a:gd name="T9" fmla="*/ 43 h 896"/>
                <a:gd name="T10" fmla="*/ 252 w 276"/>
                <a:gd name="T11" fmla="*/ 61 h 896"/>
                <a:gd name="T12" fmla="*/ 252 w 276"/>
                <a:gd name="T13" fmla="*/ 61 h 896"/>
                <a:gd name="T14" fmla="*/ 237 w 276"/>
                <a:gd name="T15" fmla="*/ 119 h 896"/>
                <a:gd name="T16" fmla="*/ 237 w 276"/>
                <a:gd name="T17" fmla="*/ 119 h 896"/>
                <a:gd name="T18" fmla="*/ 216 w 276"/>
                <a:gd name="T19" fmla="*/ 190 h 896"/>
                <a:gd name="T20" fmla="*/ 196 w 276"/>
                <a:gd name="T21" fmla="*/ 267 h 896"/>
                <a:gd name="T22" fmla="*/ 196 w 276"/>
                <a:gd name="T23" fmla="*/ 267 h 896"/>
                <a:gd name="T24" fmla="*/ 175 w 276"/>
                <a:gd name="T25" fmla="*/ 340 h 896"/>
                <a:gd name="T26" fmla="*/ 157 w 276"/>
                <a:gd name="T27" fmla="*/ 401 h 896"/>
                <a:gd name="T28" fmla="*/ 138 w 276"/>
                <a:gd name="T29" fmla="*/ 458 h 896"/>
                <a:gd name="T30" fmla="*/ 138 w 276"/>
                <a:gd name="T31" fmla="*/ 458 h 896"/>
                <a:gd name="T32" fmla="*/ 120 w 276"/>
                <a:gd name="T33" fmla="*/ 516 h 896"/>
                <a:gd name="T34" fmla="*/ 120 w 276"/>
                <a:gd name="T35" fmla="*/ 516 h 896"/>
                <a:gd name="T36" fmla="*/ 101 w 276"/>
                <a:gd name="T37" fmla="*/ 577 h 896"/>
                <a:gd name="T38" fmla="*/ 77 w 276"/>
                <a:gd name="T39" fmla="*/ 649 h 896"/>
                <a:gd name="T40" fmla="*/ 77 w 276"/>
                <a:gd name="T41" fmla="*/ 649 h 896"/>
                <a:gd name="T42" fmla="*/ 52 w 276"/>
                <a:gd name="T43" fmla="*/ 724 h 896"/>
                <a:gd name="T44" fmla="*/ 52 w 276"/>
                <a:gd name="T45" fmla="*/ 724 h 896"/>
                <a:gd name="T46" fmla="*/ 28 w 276"/>
                <a:gd name="T47" fmla="*/ 794 h 896"/>
                <a:gd name="T48" fmla="*/ 28 w 276"/>
                <a:gd name="T49" fmla="*/ 794 h 896"/>
                <a:gd name="T50" fmla="*/ 14 w 276"/>
                <a:gd name="T51" fmla="*/ 831 h 896"/>
                <a:gd name="T52" fmla="*/ 14 w 276"/>
                <a:gd name="T53" fmla="*/ 831 h 896"/>
                <a:gd name="T54" fmla="*/ 8 w 276"/>
                <a:gd name="T55" fmla="*/ 849 h 896"/>
                <a:gd name="T56" fmla="*/ 5 w 276"/>
                <a:gd name="T57" fmla="*/ 864 h 896"/>
                <a:gd name="T58" fmla="*/ 3 w 276"/>
                <a:gd name="T59" fmla="*/ 880 h 896"/>
                <a:gd name="T60" fmla="*/ 0 w 276"/>
                <a:gd name="T61" fmla="*/ 896 h 896"/>
                <a:gd name="T62" fmla="*/ 0 w 276"/>
                <a:gd name="T63" fmla="*/ 896 h 896"/>
                <a:gd name="T64" fmla="*/ 9 w 276"/>
                <a:gd name="T65" fmla="*/ 882 h 896"/>
                <a:gd name="T66" fmla="*/ 17 w 276"/>
                <a:gd name="T67" fmla="*/ 869 h 896"/>
                <a:gd name="T68" fmla="*/ 24 w 276"/>
                <a:gd name="T69" fmla="*/ 855 h 896"/>
                <a:gd name="T70" fmla="*/ 31 w 276"/>
                <a:gd name="T71" fmla="*/ 837 h 896"/>
                <a:gd name="T72" fmla="*/ 31 w 276"/>
                <a:gd name="T73" fmla="*/ 837 h 896"/>
                <a:gd name="T74" fmla="*/ 44 w 276"/>
                <a:gd name="T75" fmla="*/ 800 h 896"/>
                <a:gd name="T76" fmla="*/ 44 w 276"/>
                <a:gd name="T77" fmla="*/ 800 h 896"/>
                <a:gd name="T78" fmla="*/ 69 w 276"/>
                <a:gd name="T79" fmla="*/ 729 h 896"/>
                <a:gd name="T80" fmla="*/ 69 w 276"/>
                <a:gd name="T81" fmla="*/ 729 h 896"/>
                <a:gd name="T82" fmla="*/ 94 w 276"/>
                <a:gd name="T83" fmla="*/ 654 h 896"/>
                <a:gd name="T84" fmla="*/ 94 w 276"/>
                <a:gd name="T85" fmla="*/ 654 h 896"/>
                <a:gd name="T86" fmla="*/ 118 w 276"/>
                <a:gd name="T87" fmla="*/ 583 h 896"/>
                <a:gd name="T88" fmla="*/ 137 w 276"/>
                <a:gd name="T89" fmla="*/ 522 h 896"/>
                <a:gd name="T90" fmla="*/ 137 w 276"/>
                <a:gd name="T91" fmla="*/ 522 h 896"/>
                <a:gd name="T92" fmla="*/ 155 w 276"/>
                <a:gd name="T93" fmla="*/ 464 h 896"/>
                <a:gd name="T94" fmla="*/ 155 w 276"/>
                <a:gd name="T95" fmla="*/ 464 h 896"/>
                <a:gd name="T96" fmla="*/ 173 w 276"/>
                <a:gd name="T97" fmla="*/ 405 h 896"/>
                <a:gd name="T98" fmla="*/ 192 w 276"/>
                <a:gd name="T99" fmla="*/ 344 h 896"/>
                <a:gd name="T100" fmla="*/ 213 w 276"/>
                <a:gd name="T101" fmla="*/ 272 h 896"/>
                <a:gd name="T102" fmla="*/ 213 w 276"/>
                <a:gd name="T103" fmla="*/ 272 h 896"/>
                <a:gd name="T104" fmla="*/ 235 w 276"/>
                <a:gd name="T105" fmla="*/ 196 h 896"/>
                <a:gd name="T106" fmla="*/ 254 w 276"/>
                <a:gd name="T107" fmla="*/ 123 h 896"/>
                <a:gd name="T108" fmla="*/ 254 w 276"/>
                <a:gd name="T109" fmla="*/ 123 h 896"/>
                <a:gd name="T110" fmla="*/ 269 w 276"/>
                <a:gd name="T111" fmla="*/ 65 h 896"/>
                <a:gd name="T112" fmla="*/ 269 w 276"/>
                <a:gd name="T113" fmla="*/ 65 h 896"/>
                <a:gd name="T114" fmla="*/ 273 w 276"/>
                <a:gd name="T115" fmla="*/ 47 h 896"/>
                <a:gd name="T116" fmla="*/ 275 w 276"/>
                <a:gd name="T117" fmla="*/ 31 h 896"/>
                <a:gd name="T118" fmla="*/ 276 w 276"/>
                <a:gd name="T119" fmla="*/ 15 h 896"/>
                <a:gd name="T120" fmla="*/ 276 w 276"/>
                <a:gd name="T121" fmla="*/ 0 h 896"/>
                <a:gd name="T122" fmla="*/ 276 w 276"/>
                <a:gd name="T123" fmla="*/ 0 h 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76" h="896">
                  <a:moveTo>
                    <a:pt x="276" y="0"/>
                  </a:moveTo>
                  <a:lnTo>
                    <a:pt x="276" y="0"/>
                  </a:lnTo>
                  <a:lnTo>
                    <a:pt x="269" y="14"/>
                  </a:lnTo>
                  <a:lnTo>
                    <a:pt x="263" y="28"/>
                  </a:lnTo>
                  <a:lnTo>
                    <a:pt x="257" y="43"/>
                  </a:lnTo>
                  <a:lnTo>
                    <a:pt x="252" y="61"/>
                  </a:lnTo>
                  <a:lnTo>
                    <a:pt x="252" y="61"/>
                  </a:lnTo>
                  <a:lnTo>
                    <a:pt x="237" y="119"/>
                  </a:lnTo>
                  <a:lnTo>
                    <a:pt x="237" y="119"/>
                  </a:lnTo>
                  <a:lnTo>
                    <a:pt x="216" y="190"/>
                  </a:lnTo>
                  <a:lnTo>
                    <a:pt x="196" y="267"/>
                  </a:lnTo>
                  <a:lnTo>
                    <a:pt x="196" y="267"/>
                  </a:lnTo>
                  <a:lnTo>
                    <a:pt x="175" y="340"/>
                  </a:lnTo>
                  <a:lnTo>
                    <a:pt x="157" y="401"/>
                  </a:lnTo>
                  <a:lnTo>
                    <a:pt x="138" y="458"/>
                  </a:lnTo>
                  <a:lnTo>
                    <a:pt x="138" y="458"/>
                  </a:lnTo>
                  <a:lnTo>
                    <a:pt x="120" y="516"/>
                  </a:lnTo>
                  <a:lnTo>
                    <a:pt x="120" y="516"/>
                  </a:lnTo>
                  <a:lnTo>
                    <a:pt x="101" y="577"/>
                  </a:lnTo>
                  <a:lnTo>
                    <a:pt x="77" y="649"/>
                  </a:lnTo>
                  <a:lnTo>
                    <a:pt x="77" y="649"/>
                  </a:lnTo>
                  <a:lnTo>
                    <a:pt x="52" y="724"/>
                  </a:lnTo>
                  <a:lnTo>
                    <a:pt x="52" y="724"/>
                  </a:lnTo>
                  <a:lnTo>
                    <a:pt x="28" y="794"/>
                  </a:lnTo>
                  <a:lnTo>
                    <a:pt x="28" y="794"/>
                  </a:lnTo>
                  <a:lnTo>
                    <a:pt x="14" y="831"/>
                  </a:lnTo>
                  <a:lnTo>
                    <a:pt x="14" y="831"/>
                  </a:lnTo>
                  <a:lnTo>
                    <a:pt x="8" y="849"/>
                  </a:lnTo>
                  <a:lnTo>
                    <a:pt x="5" y="864"/>
                  </a:lnTo>
                  <a:lnTo>
                    <a:pt x="3" y="880"/>
                  </a:lnTo>
                  <a:lnTo>
                    <a:pt x="0" y="896"/>
                  </a:lnTo>
                  <a:lnTo>
                    <a:pt x="0" y="896"/>
                  </a:lnTo>
                  <a:lnTo>
                    <a:pt x="9" y="882"/>
                  </a:lnTo>
                  <a:lnTo>
                    <a:pt x="17" y="869"/>
                  </a:lnTo>
                  <a:lnTo>
                    <a:pt x="24" y="855"/>
                  </a:lnTo>
                  <a:lnTo>
                    <a:pt x="31" y="837"/>
                  </a:lnTo>
                  <a:lnTo>
                    <a:pt x="31" y="837"/>
                  </a:lnTo>
                  <a:lnTo>
                    <a:pt x="44" y="800"/>
                  </a:lnTo>
                  <a:lnTo>
                    <a:pt x="44" y="800"/>
                  </a:lnTo>
                  <a:lnTo>
                    <a:pt x="69" y="729"/>
                  </a:lnTo>
                  <a:lnTo>
                    <a:pt x="69" y="729"/>
                  </a:lnTo>
                  <a:lnTo>
                    <a:pt x="94" y="654"/>
                  </a:lnTo>
                  <a:lnTo>
                    <a:pt x="94" y="654"/>
                  </a:lnTo>
                  <a:lnTo>
                    <a:pt x="118" y="583"/>
                  </a:lnTo>
                  <a:lnTo>
                    <a:pt x="137" y="522"/>
                  </a:lnTo>
                  <a:lnTo>
                    <a:pt x="137" y="522"/>
                  </a:lnTo>
                  <a:lnTo>
                    <a:pt x="155" y="464"/>
                  </a:lnTo>
                  <a:lnTo>
                    <a:pt x="155" y="464"/>
                  </a:lnTo>
                  <a:lnTo>
                    <a:pt x="173" y="405"/>
                  </a:lnTo>
                  <a:lnTo>
                    <a:pt x="192" y="344"/>
                  </a:lnTo>
                  <a:lnTo>
                    <a:pt x="213" y="272"/>
                  </a:lnTo>
                  <a:lnTo>
                    <a:pt x="213" y="272"/>
                  </a:lnTo>
                  <a:lnTo>
                    <a:pt x="235" y="196"/>
                  </a:lnTo>
                  <a:lnTo>
                    <a:pt x="254" y="123"/>
                  </a:lnTo>
                  <a:lnTo>
                    <a:pt x="254" y="123"/>
                  </a:lnTo>
                  <a:lnTo>
                    <a:pt x="269" y="65"/>
                  </a:lnTo>
                  <a:lnTo>
                    <a:pt x="269" y="65"/>
                  </a:lnTo>
                  <a:lnTo>
                    <a:pt x="273" y="47"/>
                  </a:lnTo>
                  <a:lnTo>
                    <a:pt x="275" y="31"/>
                  </a:lnTo>
                  <a:lnTo>
                    <a:pt x="276" y="15"/>
                  </a:lnTo>
                  <a:lnTo>
                    <a:pt x="276" y="0"/>
                  </a:lnTo>
                  <a:lnTo>
                    <a:pt x="276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" name="Freeform 44">
              <a:extLst>
                <a:ext uri="{FF2B5EF4-FFF2-40B4-BE49-F238E27FC236}">
                  <a16:creationId xmlns:a16="http://schemas.microsoft.com/office/drawing/2014/main" id="{B860B51F-405F-F572-F2F0-8DD0E0F9B56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6" y="3519"/>
              <a:ext cx="147" cy="786"/>
            </a:xfrm>
            <a:custGeom>
              <a:avLst/>
              <a:gdLst>
                <a:gd name="T0" fmla="*/ 2 w 147"/>
                <a:gd name="T1" fmla="*/ 16 h 786"/>
                <a:gd name="T2" fmla="*/ 0 w 147"/>
                <a:gd name="T3" fmla="*/ 48 h 786"/>
                <a:gd name="T4" fmla="*/ 1 w 147"/>
                <a:gd name="T5" fmla="*/ 66 h 786"/>
                <a:gd name="T6" fmla="*/ 3 w 147"/>
                <a:gd name="T7" fmla="*/ 83 h 786"/>
                <a:gd name="T8" fmla="*/ 4 w 147"/>
                <a:gd name="T9" fmla="*/ 100 h 786"/>
                <a:gd name="T10" fmla="*/ 6 w 147"/>
                <a:gd name="T11" fmla="*/ 106 h 786"/>
                <a:gd name="T12" fmla="*/ 12 w 147"/>
                <a:gd name="T13" fmla="*/ 150 h 786"/>
                <a:gd name="T14" fmla="*/ 19 w 147"/>
                <a:gd name="T15" fmla="*/ 180 h 786"/>
                <a:gd name="T16" fmla="*/ 33 w 147"/>
                <a:gd name="T17" fmla="*/ 244 h 786"/>
                <a:gd name="T18" fmla="*/ 61 w 147"/>
                <a:gd name="T19" fmla="*/ 353 h 786"/>
                <a:gd name="T20" fmla="*/ 73 w 147"/>
                <a:gd name="T21" fmla="*/ 401 h 786"/>
                <a:gd name="T22" fmla="*/ 97 w 147"/>
                <a:gd name="T23" fmla="*/ 500 h 786"/>
                <a:gd name="T24" fmla="*/ 104 w 147"/>
                <a:gd name="T25" fmla="*/ 529 h 786"/>
                <a:gd name="T26" fmla="*/ 110 w 147"/>
                <a:gd name="T27" fmla="*/ 560 h 786"/>
                <a:gd name="T28" fmla="*/ 116 w 147"/>
                <a:gd name="T29" fmla="*/ 590 h 786"/>
                <a:gd name="T30" fmla="*/ 123 w 147"/>
                <a:gd name="T31" fmla="*/ 638 h 786"/>
                <a:gd name="T32" fmla="*/ 124 w 147"/>
                <a:gd name="T33" fmla="*/ 653 h 786"/>
                <a:gd name="T34" fmla="*/ 128 w 147"/>
                <a:gd name="T35" fmla="*/ 688 h 786"/>
                <a:gd name="T36" fmla="*/ 128 w 147"/>
                <a:gd name="T37" fmla="*/ 695 h 786"/>
                <a:gd name="T38" fmla="*/ 130 w 147"/>
                <a:gd name="T39" fmla="*/ 722 h 786"/>
                <a:gd name="T40" fmla="*/ 131 w 147"/>
                <a:gd name="T41" fmla="*/ 740 h 786"/>
                <a:gd name="T42" fmla="*/ 135 w 147"/>
                <a:gd name="T43" fmla="*/ 770 h 786"/>
                <a:gd name="T44" fmla="*/ 142 w 147"/>
                <a:gd name="T45" fmla="*/ 770 h 786"/>
                <a:gd name="T46" fmla="*/ 147 w 147"/>
                <a:gd name="T47" fmla="*/ 740 h 786"/>
                <a:gd name="T48" fmla="*/ 147 w 147"/>
                <a:gd name="T49" fmla="*/ 721 h 786"/>
                <a:gd name="T50" fmla="*/ 147 w 147"/>
                <a:gd name="T51" fmla="*/ 705 h 786"/>
                <a:gd name="T52" fmla="*/ 146 w 147"/>
                <a:gd name="T53" fmla="*/ 687 h 786"/>
                <a:gd name="T54" fmla="*/ 145 w 147"/>
                <a:gd name="T55" fmla="*/ 681 h 786"/>
                <a:gd name="T56" fmla="*/ 140 w 147"/>
                <a:gd name="T57" fmla="*/ 636 h 786"/>
                <a:gd name="T58" fmla="*/ 138 w 147"/>
                <a:gd name="T59" fmla="*/ 620 h 786"/>
                <a:gd name="T60" fmla="*/ 128 w 147"/>
                <a:gd name="T61" fmla="*/ 556 h 786"/>
                <a:gd name="T62" fmla="*/ 124 w 147"/>
                <a:gd name="T63" fmla="*/ 540 h 786"/>
                <a:gd name="T64" fmla="*/ 114 w 147"/>
                <a:gd name="T65" fmla="*/ 495 h 786"/>
                <a:gd name="T66" fmla="*/ 103 w 147"/>
                <a:gd name="T67" fmla="*/ 445 h 786"/>
                <a:gd name="T68" fmla="*/ 78 w 147"/>
                <a:gd name="T69" fmla="*/ 349 h 786"/>
                <a:gd name="T70" fmla="*/ 64 w 147"/>
                <a:gd name="T71" fmla="*/ 299 h 786"/>
                <a:gd name="T72" fmla="*/ 43 w 147"/>
                <a:gd name="T73" fmla="*/ 208 h 786"/>
                <a:gd name="T74" fmla="*/ 30 w 147"/>
                <a:gd name="T75" fmla="*/ 146 h 786"/>
                <a:gd name="T76" fmla="*/ 26 w 147"/>
                <a:gd name="T77" fmla="*/ 117 h 786"/>
                <a:gd name="T78" fmla="*/ 23 w 147"/>
                <a:gd name="T79" fmla="*/ 97 h 786"/>
                <a:gd name="T80" fmla="*/ 21 w 147"/>
                <a:gd name="T81" fmla="*/ 92 h 786"/>
                <a:gd name="T82" fmla="*/ 19 w 147"/>
                <a:gd name="T83" fmla="*/ 65 h 786"/>
                <a:gd name="T84" fmla="*/ 17 w 147"/>
                <a:gd name="T85" fmla="*/ 46 h 786"/>
                <a:gd name="T86" fmla="*/ 10 w 147"/>
                <a:gd name="T87" fmla="*/ 16 h 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7" h="786">
                  <a:moveTo>
                    <a:pt x="6" y="0"/>
                  </a:moveTo>
                  <a:lnTo>
                    <a:pt x="6" y="0"/>
                  </a:lnTo>
                  <a:lnTo>
                    <a:pt x="2" y="16"/>
                  </a:lnTo>
                  <a:lnTo>
                    <a:pt x="1" y="32"/>
                  </a:lnTo>
                  <a:lnTo>
                    <a:pt x="1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57"/>
                  </a:lnTo>
                  <a:lnTo>
                    <a:pt x="1" y="66"/>
                  </a:lnTo>
                  <a:lnTo>
                    <a:pt x="1" y="66"/>
                  </a:lnTo>
                  <a:lnTo>
                    <a:pt x="3" y="83"/>
                  </a:lnTo>
                  <a:lnTo>
                    <a:pt x="3" y="83"/>
                  </a:lnTo>
                  <a:lnTo>
                    <a:pt x="4" y="94"/>
                  </a:lnTo>
                  <a:lnTo>
                    <a:pt x="4" y="94"/>
                  </a:lnTo>
                  <a:lnTo>
                    <a:pt x="4" y="100"/>
                  </a:lnTo>
                  <a:lnTo>
                    <a:pt x="4" y="100"/>
                  </a:lnTo>
                  <a:lnTo>
                    <a:pt x="6" y="106"/>
                  </a:lnTo>
                  <a:lnTo>
                    <a:pt x="6" y="106"/>
                  </a:lnTo>
                  <a:lnTo>
                    <a:pt x="8" y="120"/>
                  </a:lnTo>
                  <a:lnTo>
                    <a:pt x="8" y="120"/>
                  </a:lnTo>
                  <a:lnTo>
                    <a:pt x="12" y="150"/>
                  </a:lnTo>
                  <a:lnTo>
                    <a:pt x="12" y="150"/>
                  </a:lnTo>
                  <a:lnTo>
                    <a:pt x="19" y="180"/>
                  </a:lnTo>
                  <a:lnTo>
                    <a:pt x="19" y="180"/>
                  </a:lnTo>
                  <a:lnTo>
                    <a:pt x="26" y="212"/>
                  </a:lnTo>
                  <a:lnTo>
                    <a:pt x="33" y="244"/>
                  </a:lnTo>
                  <a:lnTo>
                    <a:pt x="33" y="244"/>
                  </a:lnTo>
                  <a:lnTo>
                    <a:pt x="47" y="304"/>
                  </a:lnTo>
                  <a:lnTo>
                    <a:pt x="47" y="304"/>
                  </a:lnTo>
                  <a:lnTo>
                    <a:pt x="61" y="353"/>
                  </a:lnTo>
                  <a:lnTo>
                    <a:pt x="61" y="353"/>
                  </a:lnTo>
                  <a:lnTo>
                    <a:pt x="73" y="401"/>
                  </a:lnTo>
                  <a:lnTo>
                    <a:pt x="73" y="401"/>
                  </a:lnTo>
                  <a:lnTo>
                    <a:pt x="85" y="449"/>
                  </a:lnTo>
                  <a:lnTo>
                    <a:pt x="85" y="449"/>
                  </a:lnTo>
                  <a:lnTo>
                    <a:pt x="97" y="500"/>
                  </a:lnTo>
                  <a:lnTo>
                    <a:pt x="97" y="500"/>
                  </a:lnTo>
                  <a:lnTo>
                    <a:pt x="104" y="529"/>
                  </a:lnTo>
                  <a:lnTo>
                    <a:pt x="104" y="529"/>
                  </a:lnTo>
                  <a:lnTo>
                    <a:pt x="107" y="544"/>
                  </a:lnTo>
                  <a:lnTo>
                    <a:pt x="107" y="544"/>
                  </a:lnTo>
                  <a:lnTo>
                    <a:pt x="110" y="560"/>
                  </a:lnTo>
                  <a:lnTo>
                    <a:pt x="110" y="560"/>
                  </a:lnTo>
                  <a:lnTo>
                    <a:pt x="116" y="590"/>
                  </a:lnTo>
                  <a:lnTo>
                    <a:pt x="116" y="590"/>
                  </a:lnTo>
                  <a:lnTo>
                    <a:pt x="121" y="622"/>
                  </a:lnTo>
                  <a:lnTo>
                    <a:pt x="121" y="622"/>
                  </a:lnTo>
                  <a:lnTo>
                    <a:pt x="123" y="638"/>
                  </a:lnTo>
                  <a:lnTo>
                    <a:pt x="123" y="638"/>
                  </a:lnTo>
                  <a:lnTo>
                    <a:pt x="124" y="653"/>
                  </a:lnTo>
                  <a:lnTo>
                    <a:pt x="124" y="653"/>
                  </a:lnTo>
                  <a:lnTo>
                    <a:pt x="128" y="682"/>
                  </a:lnTo>
                  <a:lnTo>
                    <a:pt x="128" y="682"/>
                  </a:lnTo>
                  <a:lnTo>
                    <a:pt x="128" y="688"/>
                  </a:lnTo>
                  <a:lnTo>
                    <a:pt x="128" y="688"/>
                  </a:lnTo>
                  <a:lnTo>
                    <a:pt x="128" y="695"/>
                  </a:lnTo>
                  <a:lnTo>
                    <a:pt x="128" y="695"/>
                  </a:lnTo>
                  <a:lnTo>
                    <a:pt x="129" y="706"/>
                  </a:lnTo>
                  <a:lnTo>
                    <a:pt x="129" y="706"/>
                  </a:lnTo>
                  <a:lnTo>
                    <a:pt x="130" y="722"/>
                  </a:lnTo>
                  <a:lnTo>
                    <a:pt x="130" y="722"/>
                  </a:lnTo>
                  <a:lnTo>
                    <a:pt x="131" y="740"/>
                  </a:lnTo>
                  <a:lnTo>
                    <a:pt x="131" y="740"/>
                  </a:lnTo>
                  <a:lnTo>
                    <a:pt x="132" y="756"/>
                  </a:lnTo>
                  <a:lnTo>
                    <a:pt x="132" y="756"/>
                  </a:lnTo>
                  <a:lnTo>
                    <a:pt x="135" y="770"/>
                  </a:lnTo>
                  <a:lnTo>
                    <a:pt x="138" y="786"/>
                  </a:lnTo>
                  <a:lnTo>
                    <a:pt x="138" y="786"/>
                  </a:lnTo>
                  <a:lnTo>
                    <a:pt x="142" y="770"/>
                  </a:lnTo>
                  <a:lnTo>
                    <a:pt x="145" y="756"/>
                  </a:lnTo>
                  <a:lnTo>
                    <a:pt x="145" y="756"/>
                  </a:lnTo>
                  <a:lnTo>
                    <a:pt x="147" y="740"/>
                  </a:lnTo>
                  <a:lnTo>
                    <a:pt x="147" y="740"/>
                  </a:lnTo>
                  <a:lnTo>
                    <a:pt x="147" y="731"/>
                  </a:lnTo>
                  <a:lnTo>
                    <a:pt x="147" y="721"/>
                  </a:lnTo>
                  <a:lnTo>
                    <a:pt x="147" y="721"/>
                  </a:lnTo>
                  <a:lnTo>
                    <a:pt x="147" y="705"/>
                  </a:lnTo>
                  <a:lnTo>
                    <a:pt x="147" y="705"/>
                  </a:lnTo>
                  <a:lnTo>
                    <a:pt x="146" y="693"/>
                  </a:lnTo>
                  <a:lnTo>
                    <a:pt x="146" y="693"/>
                  </a:lnTo>
                  <a:lnTo>
                    <a:pt x="146" y="687"/>
                  </a:lnTo>
                  <a:lnTo>
                    <a:pt x="146" y="687"/>
                  </a:lnTo>
                  <a:lnTo>
                    <a:pt x="145" y="681"/>
                  </a:lnTo>
                  <a:lnTo>
                    <a:pt x="145" y="681"/>
                  </a:lnTo>
                  <a:lnTo>
                    <a:pt x="142" y="651"/>
                  </a:lnTo>
                  <a:lnTo>
                    <a:pt x="142" y="651"/>
                  </a:lnTo>
                  <a:lnTo>
                    <a:pt x="140" y="636"/>
                  </a:lnTo>
                  <a:lnTo>
                    <a:pt x="140" y="636"/>
                  </a:lnTo>
                  <a:lnTo>
                    <a:pt x="138" y="620"/>
                  </a:lnTo>
                  <a:lnTo>
                    <a:pt x="138" y="620"/>
                  </a:lnTo>
                  <a:lnTo>
                    <a:pt x="133" y="588"/>
                  </a:lnTo>
                  <a:lnTo>
                    <a:pt x="133" y="588"/>
                  </a:lnTo>
                  <a:lnTo>
                    <a:pt x="128" y="556"/>
                  </a:lnTo>
                  <a:lnTo>
                    <a:pt x="128" y="556"/>
                  </a:lnTo>
                  <a:lnTo>
                    <a:pt x="124" y="540"/>
                  </a:lnTo>
                  <a:lnTo>
                    <a:pt x="124" y="540"/>
                  </a:lnTo>
                  <a:lnTo>
                    <a:pt x="121" y="525"/>
                  </a:lnTo>
                  <a:lnTo>
                    <a:pt x="121" y="525"/>
                  </a:lnTo>
                  <a:lnTo>
                    <a:pt x="114" y="495"/>
                  </a:lnTo>
                  <a:lnTo>
                    <a:pt x="114" y="495"/>
                  </a:lnTo>
                  <a:lnTo>
                    <a:pt x="103" y="445"/>
                  </a:lnTo>
                  <a:lnTo>
                    <a:pt x="103" y="445"/>
                  </a:lnTo>
                  <a:lnTo>
                    <a:pt x="90" y="397"/>
                  </a:lnTo>
                  <a:lnTo>
                    <a:pt x="90" y="397"/>
                  </a:lnTo>
                  <a:lnTo>
                    <a:pt x="78" y="349"/>
                  </a:lnTo>
                  <a:lnTo>
                    <a:pt x="78" y="349"/>
                  </a:lnTo>
                  <a:lnTo>
                    <a:pt x="64" y="299"/>
                  </a:lnTo>
                  <a:lnTo>
                    <a:pt x="64" y="299"/>
                  </a:lnTo>
                  <a:lnTo>
                    <a:pt x="50" y="239"/>
                  </a:lnTo>
                  <a:lnTo>
                    <a:pt x="50" y="239"/>
                  </a:lnTo>
                  <a:lnTo>
                    <a:pt x="43" y="208"/>
                  </a:lnTo>
                  <a:lnTo>
                    <a:pt x="36" y="177"/>
                  </a:lnTo>
                  <a:lnTo>
                    <a:pt x="36" y="177"/>
                  </a:lnTo>
                  <a:lnTo>
                    <a:pt x="30" y="146"/>
                  </a:lnTo>
                  <a:lnTo>
                    <a:pt x="30" y="146"/>
                  </a:lnTo>
                  <a:lnTo>
                    <a:pt x="26" y="117"/>
                  </a:lnTo>
                  <a:lnTo>
                    <a:pt x="26" y="117"/>
                  </a:lnTo>
                  <a:lnTo>
                    <a:pt x="24" y="104"/>
                  </a:lnTo>
                  <a:lnTo>
                    <a:pt x="24" y="104"/>
                  </a:lnTo>
                  <a:lnTo>
                    <a:pt x="23" y="97"/>
                  </a:lnTo>
                  <a:lnTo>
                    <a:pt x="23" y="97"/>
                  </a:lnTo>
                  <a:lnTo>
                    <a:pt x="21" y="92"/>
                  </a:lnTo>
                  <a:lnTo>
                    <a:pt x="21" y="92"/>
                  </a:lnTo>
                  <a:lnTo>
                    <a:pt x="20" y="80"/>
                  </a:lnTo>
                  <a:lnTo>
                    <a:pt x="20" y="80"/>
                  </a:lnTo>
                  <a:lnTo>
                    <a:pt x="19" y="65"/>
                  </a:lnTo>
                  <a:lnTo>
                    <a:pt x="19" y="65"/>
                  </a:lnTo>
                  <a:lnTo>
                    <a:pt x="17" y="46"/>
                  </a:lnTo>
                  <a:lnTo>
                    <a:pt x="17" y="46"/>
                  </a:lnTo>
                  <a:lnTo>
                    <a:pt x="13" y="31"/>
                  </a:lnTo>
                  <a:lnTo>
                    <a:pt x="13" y="31"/>
                  </a:lnTo>
                  <a:lnTo>
                    <a:pt x="10" y="16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45">
              <a:extLst>
                <a:ext uri="{FF2B5EF4-FFF2-40B4-BE49-F238E27FC236}">
                  <a16:creationId xmlns:a16="http://schemas.microsoft.com/office/drawing/2014/main" id="{B2BB9AB1-38B5-2C9F-2A1A-A06B3A449884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8" y="1295"/>
              <a:ext cx="226" cy="86"/>
            </a:xfrm>
            <a:custGeom>
              <a:avLst/>
              <a:gdLst>
                <a:gd name="T0" fmla="*/ 226 w 226"/>
                <a:gd name="T1" fmla="*/ 75 h 86"/>
                <a:gd name="T2" fmla="*/ 226 w 226"/>
                <a:gd name="T3" fmla="*/ 70 h 86"/>
                <a:gd name="T4" fmla="*/ 224 w 226"/>
                <a:gd name="T5" fmla="*/ 67 h 86"/>
                <a:gd name="T6" fmla="*/ 219 w 226"/>
                <a:gd name="T7" fmla="*/ 60 h 86"/>
                <a:gd name="T8" fmla="*/ 214 w 226"/>
                <a:gd name="T9" fmla="*/ 54 h 86"/>
                <a:gd name="T10" fmla="*/ 209 w 226"/>
                <a:gd name="T11" fmla="*/ 49 h 86"/>
                <a:gd name="T12" fmla="*/ 195 w 226"/>
                <a:gd name="T13" fmla="*/ 39 h 86"/>
                <a:gd name="T14" fmla="*/ 178 w 226"/>
                <a:gd name="T15" fmla="*/ 29 h 86"/>
                <a:gd name="T16" fmla="*/ 169 w 226"/>
                <a:gd name="T17" fmla="*/ 25 h 86"/>
                <a:gd name="T18" fmla="*/ 151 w 226"/>
                <a:gd name="T19" fmla="*/ 19 h 86"/>
                <a:gd name="T20" fmla="*/ 118 w 226"/>
                <a:gd name="T21" fmla="*/ 11 h 86"/>
                <a:gd name="T22" fmla="*/ 98 w 226"/>
                <a:gd name="T23" fmla="*/ 7 h 86"/>
                <a:gd name="T24" fmla="*/ 80 w 226"/>
                <a:gd name="T25" fmla="*/ 5 h 86"/>
                <a:gd name="T26" fmla="*/ 64 w 226"/>
                <a:gd name="T27" fmla="*/ 2 h 86"/>
                <a:gd name="T28" fmla="*/ 48 w 226"/>
                <a:gd name="T29" fmla="*/ 0 h 86"/>
                <a:gd name="T30" fmla="*/ 31 w 226"/>
                <a:gd name="T31" fmla="*/ 2 h 86"/>
                <a:gd name="T32" fmla="*/ 25 w 226"/>
                <a:gd name="T33" fmla="*/ 5 h 86"/>
                <a:gd name="T34" fmla="*/ 19 w 226"/>
                <a:gd name="T35" fmla="*/ 8 h 86"/>
                <a:gd name="T36" fmla="*/ 11 w 226"/>
                <a:gd name="T37" fmla="*/ 15 h 86"/>
                <a:gd name="T38" fmla="*/ 6 w 226"/>
                <a:gd name="T39" fmla="*/ 22 h 86"/>
                <a:gd name="T40" fmla="*/ 2 w 226"/>
                <a:gd name="T41" fmla="*/ 32 h 86"/>
                <a:gd name="T42" fmla="*/ 1 w 226"/>
                <a:gd name="T43" fmla="*/ 52 h 86"/>
                <a:gd name="T44" fmla="*/ 3 w 226"/>
                <a:gd name="T45" fmla="*/ 60 h 86"/>
                <a:gd name="T46" fmla="*/ 11 w 226"/>
                <a:gd name="T47" fmla="*/ 75 h 86"/>
                <a:gd name="T48" fmla="*/ 23 w 226"/>
                <a:gd name="T49" fmla="*/ 86 h 86"/>
                <a:gd name="T50" fmla="*/ 20 w 226"/>
                <a:gd name="T51" fmla="*/ 78 h 86"/>
                <a:gd name="T52" fmla="*/ 16 w 226"/>
                <a:gd name="T53" fmla="*/ 58 h 86"/>
                <a:gd name="T54" fmla="*/ 16 w 226"/>
                <a:gd name="T55" fmla="*/ 51 h 86"/>
                <a:gd name="T56" fmla="*/ 18 w 226"/>
                <a:gd name="T57" fmla="*/ 37 h 86"/>
                <a:gd name="T58" fmla="*/ 21 w 226"/>
                <a:gd name="T59" fmla="*/ 31 h 86"/>
                <a:gd name="T60" fmla="*/ 29 w 226"/>
                <a:gd name="T61" fmla="*/ 23 h 86"/>
                <a:gd name="T62" fmla="*/ 32 w 226"/>
                <a:gd name="T63" fmla="*/ 20 h 86"/>
                <a:gd name="T64" fmla="*/ 42 w 226"/>
                <a:gd name="T65" fmla="*/ 18 h 86"/>
                <a:gd name="T66" fmla="*/ 47 w 226"/>
                <a:gd name="T67" fmla="*/ 18 h 86"/>
                <a:gd name="T68" fmla="*/ 78 w 226"/>
                <a:gd name="T69" fmla="*/ 22 h 86"/>
                <a:gd name="T70" fmla="*/ 95 w 226"/>
                <a:gd name="T71" fmla="*/ 25 h 86"/>
                <a:gd name="T72" fmla="*/ 115 w 226"/>
                <a:gd name="T73" fmla="*/ 28 h 86"/>
                <a:gd name="T74" fmla="*/ 132 w 226"/>
                <a:gd name="T75" fmla="*/ 32 h 86"/>
                <a:gd name="T76" fmla="*/ 147 w 226"/>
                <a:gd name="T77" fmla="*/ 36 h 86"/>
                <a:gd name="T78" fmla="*/ 172 w 226"/>
                <a:gd name="T79" fmla="*/ 45 h 86"/>
                <a:gd name="T80" fmla="*/ 201 w 226"/>
                <a:gd name="T81" fmla="*/ 59 h 86"/>
                <a:gd name="T82" fmla="*/ 208 w 226"/>
                <a:gd name="T83" fmla="*/ 62 h 86"/>
                <a:gd name="T84" fmla="*/ 215 w 226"/>
                <a:gd name="T85" fmla="*/ 66 h 86"/>
                <a:gd name="T86" fmla="*/ 221 w 226"/>
                <a:gd name="T87" fmla="*/ 69 h 86"/>
                <a:gd name="T88" fmla="*/ 224 w 226"/>
                <a:gd name="T89" fmla="*/ 71 h 86"/>
                <a:gd name="T90" fmla="*/ 226 w 226"/>
                <a:gd name="T91" fmla="*/ 75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26" h="86">
                  <a:moveTo>
                    <a:pt x="226" y="75"/>
                  </a:moveTo>
                  <a:lnTo>
                    <a:pt x="226" y="75"/>
                  </a:lnTo>
                  <a:lnTo>
                    <a:pt x="226" y="72"/>
                  </a:lnTo>
                  <a:lnTo>
                    <a:pt x="226" y="70"/>
                  </a:lnTo>
                  <a:lnTo>
                    <a:pt x="224" y="67"/>
                  </a:lnTo>
                  <a:lnTo>
                    <a:pt x="224" y="67"/>
                  </a:lnTo>
                  <a:lnTo>
                    <a:pt x="219" y="60"/>
                  </a:lnTo>
                  <a:lnTo>
                    <a:pt x="219" y="60"/>
                  </a:lnTo>
                  <a:lnTo>
                    <a:pt x="214" y="54"/>
                  </a:lnTo>
                  <a:lnTo>
                    <a:pt x="214" y="54"/>
                  </a:lnTo>
                  <a:lnTo>
                    <a:pt x="209" y="49"/>
                  </a:lnTo>
                  <a:lnTo>
                    <a:pt x="209" y="49"/>
                  </a:lnTo>
                  <a:lnTo>
                    <a:pt x="202" y="43"/>
                  </a:lnTo>
                  <a:lnTo>
                    <a:pt x="195" y="39"/>
                  </a:lnTo>
                  <a:lnTo>
                    <a:pt x="188" y="33"/>
                  </a:lnTo>
                  <a:lnTo>
                    <a:pt x="178" y="29"/>
                  </a:lnTo>
                  <a:lnTo>
                    <a:pt x="178" y="29"/>
                  </a:lnTo>
                  <a:lnTo>
                    <a:pt x="169" y="25"/>
                  </a:lnTo>
                  <a:lnTo>
                    <a:pt x="151" y="19"/>
                  </a:lnTo>
                  <a:lnTo>
                    <a:pt x="151" y="19"/>
                  </a:lnTo>
                  <a:lnTo>
                    <a:pt x="137" y="15"/>
                  </a:lnTo>
                  <a:lnTo>
                    <a:pt x="118" y="11"/>
                  </a:lnTo>
                  <a:lnTo>
                    <a:pt x="118" y="11"/>
                  </a:lnTo>
                  <a:lnTo>
                    <a:pt x="98" y="7"/>
                  </a:lnTo>
                  <a:lnTo>
                    <a:pt x="98" y="7"/>
                  </a:lnTo>
                  <a:lnTo>
                    <a:pt x="80" y="5"/>
                  </a:lnTo>
                  <a:lnTo>
                    <a:pt x="80" y="5"/>
                  </a:lnTo>
                  <a:lnTo>
                    <a:pt x="64" y="2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39" y="0"/>
                  </a:lnTo>
                  <a:lnTo>
                    <a:pt x="31" y="2"/>
                  </a:lnTo>
                  <a:lnTo>
                    <a:pt x="31" y="2"/>
                  </a:lnTo>
                  <a:lnTo>
                    <a:pt x="25" y="5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4" y="11"/>
                  </a:lnTo>
                  <a:lnTo>
                    <a:pt x="11" y="15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3" y="27"/>
                  </a:lnTo>
                  <a:lnTo>
                    <a:pt x="2" y="32"/>
                  </a:lnTo>
                  <a:lnTo>
                    <a:pt x="0" y="42"/>
                  </a:lnTo>
                  <a:lnTo>
                    <a:pt x="1" y="52"/>
                  </a:lnTo>
                  <a:lnTo>
                    <a:pt x="3" y="60"/>
                  </a:lnTo>
                  <a:lnTo>
                    <a:pt x="3" y="60"/>
                  </a:lnTo>
                  <a:lnTo>
                    <a:pt x="6" y="68"/>
                  </a:lnTo>
                  <a:lnTo>
                    <a:pt x="11" y="75"/>
                  </a:lnTo>
                  <a:lnTo>
                    <a:pt x="17" y="80"/>
                  </a:lnTo>
                  <a:lnTo>
                    <a:pt x="23" y="86"/>
                  </a:lnTo>
                  <a:lnTo>
                    <a:pt x="23" y="86"/>
                  </a:lnTo>
                  <a:lnTo>
                    <a:pt x="20" y="78"/>
                  </a:lnTo>
                  <a:lnTo>
                    <a:pt x="18" y="71"/>
                  </a:lnTo>
                  <a:lnTo>
                    <a:pt x="16" y="58"/>
                  </a:lnTo>
                  <a:lnTo>
                    <a:pt x="16" y="58"/>
                  </a:lnTo>
                  <a:lnTo>
                    <a:pt x="16" y="51"/>
                  </a:lnTo>
                  <a:lnTo>
                    <a:pt x="17" y="44"/>
                  </a:lnTo>
                  <a:lnTo>
                    <a:pt x="18" y="37"/>
                  </a:lnTo>
                  <a:lnTo>
                    <a:pt x="21" y="31"/>
                  </a:lnTo>
                  <a:lnTo>
                    <a:pt x="21" y="31"/>
                  </a:lnTo>
                  <a:lnTo>
                    <a:pt x="25" y="26"/>
                  </a:lnTo>
                  <a:lnTo>
                    <a:pt x="29" y="23"/>
                  </a:lnTo>
                  <a:lnTo>
                    <a:pt x="29" y="23"/>
                  </a:lnTo>
                  <a:lnTo>
                    <a:pt x="32" y="20"/>
                  </a:lnTo>
                  <a:lnTo>
                    <a:pt x="36" y="19"/>
                  </a:lnTo>
                  <a:lnTo>
                    <a:pt x="42" y="18"/>
                  </a:lnTo>
                  <a:lnTo>
                    <a:pt x="47" y="18"/>
                  </a:lnTo>
                  <a:lnTo>
                    <a:pt x="47" y="18"/>
                  </a:lnTo>
                  <a:lnTo>
                    <a:pt x="62" y="19"/>
                  </a:lnTo>
                  <a:lnTo>
                    <a:pt x="78" y="22"/>
                  </a:lnTo>
                  <a:lnTo>
                    <a:pt x="78" y="22"/>
                  </a:lnTo>
                  <a:lnTo>
                    <a:pt x="95" y="25"/>
                  </a:lnTo>
                  <a:lnTo>
                    <a:pt x="95" y="25"/>
                  </a:lnTo>
                  <a:lnTo>
                    <a:pt x="115" y="28"/>
                  </a:lnTo>
                  <a:lnTo>
                    <a:pt x="115" y="28"/>
                  </a:lnTo>
                  <a:lnTo>
                    <a:pt x="132" y="32"/>
                  </a:lnTo>
                  <a:lnTo>
                    <a:pt x="147" y="36"/>
                  </a:lnTo>
                  <a:lnTo>
                    <a:pt x="147" y="36"/>
                  </a:lnTo>
                  <a:lnTo>
                    <a:pt x="163" y="42"/>
                  </a:lnTo>
                  <a:lnTo>
                    <a:pt x="172" y="45"/>
                  </a:lnTo>
                  <a:lnTo>
                    <a:pt x="172" y="45"/>
                  </a:lnTo>
                  <a:lnTo>
                    <a:pt x="201" y="59"/>
                  </a:lnTo>
                  <a:lnTo>
                    <a:pt x="201" y="59"/>
                  </a:lnTo>
                  <a:lnTo>
                    <a:pt x="208" y="62"/>
                  </a:lnTo>
                  <a:lnTo>
                    <a:pt x="208" y="62"/>
                  </a:lnTo>
                  <a:lnTo>
                    <a:pt x="215" y="66"/>
                  </a:lnTo>
                  <a:lnTo>
                    <a:pt x="215" y="66"/>
                  </a:lnTo>
                  <a:lnTo>
                    <a:pt x="221" y="69"/>
                  </a:lnTo>
                  <a:lnTo>
                    <a:pt x="221" y="69"/>
                  </a:lnTo>
                  <a:lnTo>
                    <a:pt x="224" y="71"/>
                  </a:lnTo>
                  <a:lnTo>
                    <a:pt x="226" y="72"/>
                  </a:lnTo>
                  <a:lnTo>
                    <a:pt x="226" y="75"/>
                  </a:lnTo>
                  <a:lnTo>
                    <a:pt x="226" y="75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Freeform 46">
              <a:extLst>
                <a:ext uri="{FF2B5EF4-FFF2-40B4-BE49-F238E27FC236}">
                  <a16:creationId xmlns:a16="http://schemas.microsoft.com/office/drawing/2014/main" id="{5C1A4825-A4EF-9B58-0ACA-B77803046C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3" y="1348"/>
              <a:ext cx="181" cy="102"/>
            </a:xfrm>
            <a:custGeom>
              <a:avLst/>
              <a:gdLst>
                <a:gd name="T0" fmla="*/ 181 w 181"/>
                <a:gd name="T1" fmla="*/ 64 h 102"/>
                <a:gd name="T2" fmla="*/ 162 w 181"/>
                <a:gd name="T3" fmla="*/ 39 h 102"/>
                <a:gd name="T4" fmla="*/ 156 w 181"/>
                <a:gd name="T5" fmla="*/ 32 h 102"/>
                <a:gd name="T6" fmla="*/ 144 w 181"/>
                <a:gd name="T7" fmla="*/ 21 h 102"/>
                <a:gd name="T8" fmla="*/ 135 w 181"/>
                <a:gd name="T9" fmla="*/ 15 h 102"/>
                <a:gd name="T10" fmla="*/ 124 w 181"/>
                <a:gd name="T11" fmla="*/ 10 h 102"/>
                <a:gd name="T12" fmla="*/ 106 w 181"/>
                <a:gd name="T13" fmla="*/ 5 h 102"/>
                <a:gd name="T14" fmla="*/ 93 w 181"/>
                <a:gd name="T15" fmla="*/ 1 h 102"/>
                <a:gd name="T16" fmla="*/ 77 w 181"/>
                <a:gd name="T17" fmla="*/ 0 h 102"/>
                <a:gd name="T18" fmla="*/ 58 w 181"/>
                <a:gd name="T19" fmla="*/ 0 h 102"/>
                <a:gd name="T20" fmla="*/ 42 w 181"/>
                <a:gd name="T21" fmla="*/ 0 h 102"/>
                <a:gd name="T22" fmla="*/ 26 w 181"/>
                <a:gd name="T23" fmla="*/ 2 h 102"/>
                <a:gd name="T24" fmla="*/ 18 w 181"/>
                <a:gd name="T25" fmla="*/ 6 h 102"/>
                <a:gd name="T26" fmla="*/ 11 w 181"/>
                <a:gd name="T27" fmla="*/ 10 h 102"/>
                <a:gd name="T28" fmla="*/ 6 w 181"/>
                <a:gd name="T29" fmla="*/ 18 h 102"/>
                <a:gd name="T30" fmla="*/ 2 w 181"/>
                <a:gd name="T31" fmla="*/ 26 h 102"/>
                <a:gd name="T32" fmla="*/ 0 w 181"/>
                <a:gd name="T33" fmla="*/ 41 h 102"/>
                <a:gd name="T34" fmla="*/ 2 w 181"/>
                <a:gd name="T35" fmla="*/ 51 h 102"/>
                <a:gd name="T36" fmla="*/ 5 w 181"/>
                <a:gd name="T37" fmla="*/ 58 h 102"/>
                <a:gd name="T38" fmla="*/ 15 w 181"/>
                <a:gd name="T39" fmla="*/ 75 h 102"/>
                <a:gd name="T40" fmla="*/ 22 w 181"/>
                <a:gd name="T41" fmla="*/ 82 h 102"/>
                <a:gd name="T42" fmla="*/ 27 w 181"/>
                <a:gd name="T43" fmla="*/ 87 h 102"/>
                <a:gd name="T44" fmla="*/ 41 w 181"/>
                <a:gd name="T45" fmla="*/ 95 h 102"/>
                <a:gd name="T46" fmla="*/ 57 w 181"/>
                <a:gd name="T47" fmla="*/ 102 h 102"/>
                <a:gd name="T48" fmla="*/ 36 w 181"/>
                <a:gd name="T49" fmla="*/ 78 h 102"/>
                <a:gd name="T50" fmla="*/ 28 w 181"/>
                <a:gd name="T51" fmla="*/ 66 h 102"/>
                <a:gd name="T52" fmla="*/ 20 w 181"/>
                <a:gd name="T53" fmla="*/ 51 h 102"/>
                <a:gd name="T54" fmla="*/ 19 w 181"/>
                <a:gd name="T55" fmla="*/ 47 h 102"/>
                <a:gd name="T56" fmla="*/ 18 w 181"/>
                <a:gd name="T57" fmla="*/ 40 h 102"/>
                <a:gd name="T58" fmla="*/ 19 w 181"/>
                <a:gd name="T59" fmla="*/ 32 h 102"/>
                <a:gd name="T60" fmla="*/ 24 w 181"/>
                <a:gd name="T61" fmla="*/ 23 h 102"/>
                <a:gd name="T62" fmla="*/ 27 w 181"/>
                <a:gd name="T63" fmla="*/ 22 h 102"/>
                <a:gd name="T64" fmla="*/ 31 w 181"/>
                <a:gd name="T65" fmla="*/ 19 h 102"/>
                <a:gd name="T66" fmla="*/ 43 w 181"/>
                <a:gd name="T67" fmla="*/ 18 h 102"/>
                <a:gd name="T68" fmla="*/ 58 w 181"/>
                <a:gd name="T69" fmla="*/ 18 h 102"/>
                <a:gd name="T70" fmla="*/ 76 w 181"/>
                <a:gd name="T71" fmla="*/ 18 h 102"/>
                <a:gd name="T72" fmla="*/ 91 w 181"/>
                <a:gd name="T73" fmla="*/ 19 h 102"/>
                <a:gd name="T74" fmla="*/ 102 w 181"/>
                <a:gd name="T75" fmla="*/ 22 h 102"/>
                <a:gd name="T76" fmla="*/ 118 w 181"/>
                <a:gd name="T77" fmla="*/ 26 h 102"/>
                <a:gd name="T78" fmla="*/ 126 w 181"/>
                <a:gd name="T79" fmla="*/ 30 h 102"/>
                <a:gd name="T80" fmla="*/ 153 w 181"/>
                <a:gd name="T81" fmla="*/ 48 h 102"/>
                <a:gd name="T82" fmla="*/ 165 w 181"/>
                <a:gd name="T83" fmla="*/ 56 h 102"/>
                <a:gd name="T84" fmla="*/ 181 w 181"/>
                <a:gd name="T85" fmla="*/ 6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1" h="102">
                  <a:moveTo>
                    <a:pt x="181" y="64"/>
                  </a:moveTo>
                  <a:lnTo>
                    <a:pt x="181" y="64"/>
                  </a:lnTo>
                  <a:lnTo>
                    <a:pt x="171" y="50"/>
                  </a:lnTo>
                  <a:lnTo>
                    <a:pt x="162" y="39"/>
                  </a:lnTo>
                  <a:lnTo>
                    <a:pt x="162" y="39"/>
                  </a:lnTo>
                  <a:lnTo>
                    <a:pt x="156" y="32"/>
                  </a:lnTo>
                  <a:lnTo>
                    <a:pt x="151" y="26"/>
                  </a:lnTo>
                  <a:lnTo>
                    <a:pt x="144" y="21"/>
                  </a:lnTo>
                  <a:lnTo>
                    <a:pt x="135" y="15"/>
                  </a:lnTo>
                  <a:lnTo>
                    <a:pt x="135" y="15"/>
                  </a:lnTo>
                  <a:lnTo>
                    <a:pt x="124" y="10"/>
                  </a:lnTo>
                  <a:lnTo>
                    <a:pt x="124" y="10"/>
                  </a:lnTo>
                  <a:lnTo>
                    <a:pt x="117" y="7"/>
                  </a:lnTo>
                  <a:lnTo>
                    <a:pt x="106" y="5"/>
                  </a:lnTo>
                  <a:lnTo>
                    <a:pt x="106" y="5"/>
                  </a:lnTo>
                  <a:lnTo>
                    <a:pt x="93" y="1"/>
                  </a:lnTo>
                  <a:lnTo>
                    <a:pt x="77" y="0"/>
                  </a:lnTo>
                  <a:lnTo>
                    <a:pt x="77" y="0"/>
                  </a:lnTo>
                  <a:lnTo>
                    <a:pt x="58" y="0"/>
                  </a:lnTo>
                  <a:lnTo>
                    <a:pt x="58" y="0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5" y="1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18" y="6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8" y="15"/>
                  </a:lnTo>
                  <a:lnTo>
                    <a:pt x="6" y="18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34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2" y="51"/>
                  </a:lnTo>
                  <a:lnTo>
                    <a:pt x="5" y="58"/>
                  </a:lnTo>
                  <a:lnTo>
                    <a:pt x="5" y="58"/>
                  </a:lnTo>
                  <a:lnTo>
                    <a:pt x="9" y="68"/>
                  </a:lnTo>
                  <a:lnTo>
                    <a:pt x="15" y="75"/>
                  </a:lnTo>
                  <a:lnTo>
                    <a:pt x="15" y="75"/>
                  </a:lnTo>
                  <a:lnTo>
                    <a:pt x="22" y="82"/>
                  </a:lnTo>
                  <a:lnTo>
                    <a:pt x="27" y="87"/>
                  </a:lnTo>
                  <a:lnTo>
                    <a:pt x="27" y="87"/>
                  </a:lnTo>
                  <a:lnTo>
                    <a:pt x="34" y="92"/>
                  </a:lnTo>
                  <a:lnTo>
                    <a:pt x="41" y="95"/>
                  </a:lnTo>
                  <a:lnTo>
                    <a:pt x="57" y="102"/>
                  </a:lnTo>
                  <a:lnTo>
                    <a:pt x="57" y="102"/>
                  </a:lnTo>
                  <a:lnTo>
                    <a:pt x="45" y="90"/>
                  </a:lnTo>
                  <a:lnTo>
                    <a:pt x="36" y="78"/>
                  </a:lnTo>
                  <a:lnTo>
                    <a:pt x="36" y="78"/>
                  </a:lnTo>
                  <a:lnTo>
                    <a:pt x="28" y="66"/>
                  </a:lnTo>
                  <a:lnTo>
                    <a:pt x="24" y="59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19" y="47"/>
                  </a:lnTo>
                  <a:lnTo>
                    <a:pt x="18" y="40"/>
                  </a:lnTo>
                  <a:lnTo>
                    <a:pt x="18" y="40"/>
                  </a:lnTo>
                  <a:lnTo>
                    <a:pt x="18" y="36"/>
                  </a:lnTo>
                  <a:lnTo>
                    <a:pt x="19" y="32"/>
                  </a:lnTo>
                  <a:lnTo>
                    <a:pt x="20" y="27"/>
                  </a:lnTo>
                  <a:lnTo>
                    <a:pt x="24" y="23"/>
                  </a:lnTo>
                  <a:lnTo>
                    <a:pt x="24" y="23"/>
                  </a:lnTo>
                  <a:lnTo>
                    <a:pt x="27" y="22"/>
                  </a:lnTo>
                  <a:lnTo>
                    <a:pt x="31" y="19"/>
                  </a:lnTo>
                  <a:lnTo>
                    <a:pt x="31" y="19"/>
                  </a:lnTo>
                  <a:lnTo>
                    <a:pt x="36" y="18"/>
                  </a:lnTo>
                  <a:lnTo>
                    <a:pt x="43" y="18"/>
                  </a:lnTo>
                  <a:lnTo>
                    <a:pt x="43" y="18"/>
                  </a:lnTo>
                  <a:lnTo>
                    <a:pt x="58" y="18"/>
                  </a:lnTo>
                  <a:lnTo>
                    <a:pt x="58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91" y="19"/>
                  </a:lnTo>
                  <a:lnTo>
                    <a:pt x="102" y="22"/>
                  </a:lnTo>
                  <a:lnTo>
                    <a:pt x="102" y="22"/>
                  </a:lnTo>
                  <a:lnTo>
                    <a:pt x="111" y="24"/>
                  </a:lnTo>
                  <a:lnTo>
                    <a:pt x="118" y="26"/>
                  </a:lnTo>
                  <a:lnTo>
                    <a:pt x="126" y="30"/>
                  </a:lnTo>
                  <a:lnTo>
                    <a:pt x="126" y="30"/>
                  </a:lnTo>
                  <a:lnTo>
                    <a:pt x="140" y="39"/>
                  </a:lnTo>
                  <a:lnTo>
                    <a:pt x="153" y="48"/>
                  </a:lnTo>
                  <a:lnTo>
                    <a:pt x="153" y="48"/>
                  </a:lnTo>
                  <a:lnTo>
                    <a:pt x="165" y="56"/>
                  </a:lnTo>
                  <a:lnTo>
                    <a:pt x="173" y="60"/>
                  </a:lnTo>
                  <a:lnTo>
                    <a:pt x="181" y="64"/>
                  </a:lnTo>
                  <a:lnTo>
                    <a:pt x="181" y="64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47">
              <a:extLst>
                <a:ext uri="{FF2B5EF4-FFF2-40B4-BE49-F238E27FC236}">
                  <a16:creationId xmlns:a16="http://schemas.microsoft.com/office/drawing/2014/main" id="{2C4C3A12-8E6D-6488-15CD-7CBF7739DE7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4" y="2809"/>
              <a:ext cx="350" cy="150"/>
            </a:xfrm>
            <a:custGeom>
              <a:avLst/>
              <a:gdLst>
                <a:gd name="T0" fmla="*/ 350 w 350"/>
                <a:gd name="T1" fmla="*/ 35 h 150"/>
                <a:gd name="T2" fmla="*/ 321 w 350"/>
                <a:gd name="T3" fmla="*/ 22 h 150"/>
                <a:gd name="T4" fmla="*/ 288 w 350"/>
                <a:gd name="T5" fmla="*/ 15 h 150"/>
                <a:gd name="T6" fmla="*/ 260 w 350"/>
                <a:gd name="T7" fmla="*/ 11 h 150"/>
                <a:gd name="T8" fmla="*/ 200 w 350"/>
                <a:gd name="T9" fmla="*/ 3 h 150"/>
                <a:gd name="T10" fmla="*/ 163 w 350"/>
                <a:gd name="T11" fmla="*/ 1 h 150"/>
                <a:gd name="T12" fmla="*/ 126 w 350"/>
                <a:gd name="T13" fmla="*/ 0 h 150"/>
                <a:gd name="T14" fmla="*/ 109 w 350"/>
                <a:gd name="T15" fmla="*/ 0 h 150"/>
                <a:gd name="T16" fmla="*/ 79 w 350"/>
                <a:gd name="T17" fmla="*/ 4 h 150"/>
                <a:gd name="T18" fmla="*/ 65 w 350"/>
                <a:gd name="T19" fmla="*/ 8 h 150"/>
                <a:gd name="T20" fmla="*/ 55 w 350"/>
                <a:gd name="T21" fmla="*/ 10 h 150"/>
                <a:gd name="T22" fmla="*/ 47 w 350"/>
                <a:gd name="T23" fmla="*/ 13 h 150"/>
                <a:gd name="T24" fmla="*/ 41 w 350"/>
                <a:gd name="T25" fmla="*/ 15 h 150"/>
                <a:gd name="T26" fmla="*/ 36 w 350"/>
                <a:gd name="T27" fmla="*/ 18 h 150"/>
                <a:gd name="T28" fmla="*/ 21 w 350"/>
                <a:gd name="T29" fmla="*/ 27 h 150"/>
                <a:gd name="T30" fmla="*/ 16 w 350"/>
                <a:gd name="T31" fmla="*/ 31 h 150"/>
                <a:gd name="T32" fmla="*/ 7 w 350"/>
                <a:gd name="T33" fmla="*/ 42 h 150"/>
                <a:gd name="T34" fmla="*/ 4 w 350"/>
                <a:gd name="T35" fmla="*/ 48 h 150"/>
                <a:gd name="T36" fmla="*/ 0 w 350"/>
                <a:gd name="T37" fmla="*/ 65 h 150"/>
                <a:gd name="T38" fmla="*/ 3 w 350"/>
                <a:gd name="T39" fmla="*/ 82 h 150"/>
                <a:gd name="T40" fmla="*/ 6 w 350"/>
                <a:gd name="T41" fmla="*/ 91 h 150"/>
                <a:gd name="T42" fmla="*/ 17 w 350"/>
                <a:gd name="T43" fmla="*/ 106 h 150"/>
                <a:gd name="T44" fmla="*/ 24 w 350"/>
                <a:gd name="T45" fmla="*/ 113 h 150"/>
                <a:gd name="T46" fmla="*/ 39 w 350"/>
                <a:gd name="T47" fmla="*/ 123 h 150"/>
                <a:gd name="T48" fmla="*/ 55 w 350"/>
                <a:gd name="T49" fmla="*/ 130 h 150"/>
                <a:gd name="T50" fmla="*/ 86 w 350"/>
                <a:gd name="T51" fmla="*/ 141 h 150"/>
                <a:gd name="T52" fmla="*/ 116 w 350"/>
                <a:gd name="T53" fmla="*/ 147 h 150"/>
                <a:gd name="T54" fmla="*/ 129 w 350"/>
                <a:gd name="T55" fmla="*/ 149 h 150"/>
                <a:gd name="T56" fmla="*/ 157 w 350"/>
                <a:gd name="T57" fmla="*/ 150 h 150"/>
                <a:gd name="T58" fmla="*/ 176 w 350"/>
                <a:gd name="T59" fmla="*/ 148 h 150"/>
                <a:gd name="T60" fmla="*/ 206 w 350"/>
                <a:gd name="T61" fmla="*/ 140 h 150"/>
                <a:gd name="T62" fmla="*/ 221 w 350"/>
                <a:gd name="T63" fmla="*/ 132 h 150"/>
                <a:gd name="T64" fmla="*/ 157 w 350"/>
                <a:gd name="T65" fmla="*/ 132 h 150"/>
                <a:gd name="T66" fmla="*/ 132 w 350"/>
                <a:gd name="T67" fmla="*/ 131 h 150"/>
                <a:gd name="T68" fmla="*/ 118 w 350"/>
                <a:gd name="T69" fmla="*/ 130 h 150"/>
                <a:gd name="T70" fmla="*/ 91 w 350"/>
                <a:gd name="T71" fmla="*/ 124 h 150"/>
                <a:gd name="T72" fmla="*/ 62 w 350"/>
                <a:gd name="T73" fmla="*/ 114 h 150"/>
                <a:gd name="T74" fmla="*/ 48 w 350"/>
                <a:gd name="T75" fmla="*/ 107 h 150"/>
                <a:gd name="T76" fmla="*/ 36 w 350"/>
                <a:gd name="T77" fmla="*/ 99 h 150"/>
                <a:gd name="T78" fmla="*/ 30 w 350"/>
                <a:gd name="T79" fmla="*/ 94 h 150"/>
                <a:gd name="T80" fmla="*/ 22 w 350"/>
                <a:gd name="T81" fmla="*/ 83 h 150"/>
                <a:gd name="T82" fmla="*/ 20 w 350"/>
                <a:gd name="T83" fmla="*/ 78 h 150"/>
                <a:gd name="T84" fmla="*/ 17 w 350"/>
                <a:gd name="T85" fmla="*/ 65 h 150"/>
                <a:gd name="T86" fmla="*/ 20 w 350"/>
                <a:gd name="T87" fmla="*/ 55 h 150"/>
                <a:gd name="T88" fmla="*/ 22 w 350"/>
                <a:gd name="T89" fmla="*/ 51 h 150"/>
                <a:gd name="T90" fmla="*/ 31 w 350"/>
                <a:gd name="T91" fmla="*/ 42 h 150"/>
                <a:gd name="T92" fmla="*/ 38 w 350"/>
                <a:gd name="T93" fmla="*/ 37 h 150"/>
                <a:gd name="T94" fmla="*/ 43 w 350"/>
                <a:gd name="T95" fmla="*/ 34 h 150"/>
                <a:gd name="T96" fmla="*/ 48 w 350"/>
                <a:gd name="T97" fmla="*/ 32 h 150"/>
                <a:gd name="T98" fmla="*/ 54 w 350"/>
                <a:gd name="T99" fmla="*/ 29 h 150"/>
                <a:gd name="T100" fmla="*/ 60 w 350"/>
                <a:gd name="T101" fmla="*/ 27 h 150"/>
                <a:gd name="T102" fmla="*/ 71 w 350"/>
                <a:gd name="T103" fmla="*/ 25 h 150"/>
                <a:gd name="T104" fmla="*/ 96 w 350"/>
                <a:gd name="T105" fmla="*/ 19 h 150"/>
                <a:gd name="T106" fmla="*/ 127 w 350"/>
                <a:gd name="T107" fmla="*/ 17 h 150"/>
                <a:gd name="T108" fmla="*/ 144 w 350"/>
                <a:gd name="T109" fmla="*/ 18 h 150"/>
                <a:gd name="T110" fmla="*/ 197 w 350"/>
                <a:gd name="T111" fmla="*/ 21 h 150"/>
                <a:gd name="T112" fmla="*/ 257 w 350"/>
                <a:gd name="T113" fmla="*/ 29 h 150"/>
                <a:gd name="T114" fmla="*/ 284 w 350"/>
                <a:gd name="T115" fmla="*/ 32 h 150"/>
                <a:gd name="T116" fmla="*/ 303 w 350"/>
                <a:gd name="T117" fmla="*/ 35 h 150"/>
                <a:gd name="T118" fmla="*/ 334 w 350"/>
                <a:gd name="T119" fmla="*/ 35 h 150"/>
                <a:gd name="T120" fmla="*/ 350 w 350"/>
                <a:gd name="T121" fmla="*/ 35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50" h="150">
                  <a:moveTo>
                    <a:pt x="350" y="35"/>
                  </a:moveTo>
                  <a:lnTo>
                    <a:pt x="350" y="35"/>
                  </a:lnTo>
                  <a:lnTo>
                    <a:pt x="335" y="28"/>
                  </a:lnTo>
                  <a:lnTo>
                    <a:pt x="321" y="22"/>
                  </a:lnTo>
                  <a:lnTo>
                    <a:pt x="306" y="19"/>
                  </a:lnTo>
                  <a:lnTo>
                    <a:pt x="288" y="15"/>
                  </a:lnTo>
                  <a:lnTo>
                    <a:pt x="288" y="15"/>
                  </a:lnTo>
                  <a:lnTo>
                    <a:pt x="260" y="11"/>
                  </a:lnTo>
                  <a:lnTo>
                    <a:pt x="260" y="11"/>
                  </a:lnTo>
                  <a:lnTo>
                    <a:pt x="200" y="3"/>
                  </a:lnTo>
                  <a:lnTo>
                    <a:pt x="200" y="3"/>
                  </a:lnTo>
                  <a:lnTo>
                    <a:pt x="163" y="1"/>
                  </a:lnTo>
                  <a:lnTo>
                    <a:pt x="144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09" y="0"/>
                  </a:lnTo>
                  <a:lnTo>
                    <a:pt x="93" y="2"/>
                  </a:lnTo>
                  <a:lnTo>
                    <a:pt x="79" y="4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55" y="10"/>
                  </a:lnTo>
                  <a:lnTo>
                    <a:pt x="55" y="10"/>
                  </a:lnTo>
                  <a:lnTo>
                    <a:pt x="47" y="13"/>
                  </a:lnTo>
                  <a:lnTo>
                    <a:pt x="47" y="13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29" y="21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16" y="31"/>
                  </a:lnTo>
                  <a:lnTo>
                    <a:pt x="12" y="36"/>
                  </a:lnTo>
                  <a:lnTo>
                    <a:pt x="7" y="42"/>
                  </a:lnTo>
                  <a:lnTo>
                    <a:pt x="4" y="48"/>
                  </a:lnTo>
                  <a:lnTo>
                    <a:pt x="4" y="48"/>
                  </a:lnTo>
                  <a:lnTo>
                    <a:pt x="2" y="56"/>
                  </a:lnTo>
                  <a:lnTo>
                    <a:pt x="0" y="65"/>
                  </a:lnTo>
                  <a:lnTo>
                    <a:pt x="0" y="74"/>
                  </a:lnTo>
                  <a:lnTo>
                    <a:pt x="3" y="82"/>
                  </a:lnTo>
                  <a:lnTo>
                    <a:pt x="3" y="82"/>
                  </a:lnTo>
                  <a:lnTo>
                    <a:pt x="6" y="91"/>
                  </a:lnTo>
                  <a:lnTo>
                    <a:pt x="12" y="99"/>
                  </a:lnTo>
                  <a:lnTo>
                    <a:pt x="17" y="106"/>
                  </a:lnTo>
                  <a:lnTo>
                    <a:pt x="24" y="113"/>
                  </a:lnTo>
                  <a:lnTo>
                    <a:pt x="24" y="113"/>
                  </a:lnTo>
                  <a:lnTo>
                    <a:pt x="31" y="119"/>
                  </a:lnTo>
                  <a:lnTo>
                    <a:pt x="39" y="123"/>
                  </a:lnTo>
                  <a:lnTo>
                    <a:pt x="55" y="130"/>
                  </a:lnTo>
                  <a:lnTo>
                    <a:pt x="55" y="130"/>
                  </a:lnTo>
                  <a:lnTo>
                    <a:pt x="71" y="137"/>
                  </a:lnTo>
                  <a:lnTo>
                    <a:pt x="86" y="141"/>
                  </a:lnTo>
                  <a:lnTo>
                    <a:pt x="101" y="145"/>
                  </a:lnTo>
                  <a:lnTo>
                    <a:pt x="116" y="147"/>
                  </a:lnTo>
                  <a:lnTo>
                    <a:pt x="116" y="147"/>
                  </a:lnTo>
                  <a:lnTo>
                    <a:pt x="129" y="149"/>
                  </a:lnTo>
                  <a:lnTo>
                    <a:pt x="142" y="150"/>
                  </a:lnTo>
                  <a:lnTo>
                    <a:pt x="157" y="150"/>
                  </a:lnTo>
                  <a:lnTo>
                    <a:pt x="157" y="150"/>
                  </a:lnTo>
                  <a:lnTo>
                    <a:pt x="176" y="148"/>
                  </a:lnTo>
                  <a:lnTo>
                    <a:pt x="192" y="145"/>
                  </a:lnTo>
                  <a:lnTo>
                    <a:pt x="206" y="140"/>
                  </a:lnTo>
                  <a:lnTo>
                    <a:pt x="221" y="132"/>
                  </a:lnTo>
                  <a:lnTo>
                    <a:pt x="221" y="132"/>
                  </a:lnTo>
                  <a:lnTo>
                    <a:pt x="157" y="132"/>
                  </a:lnTo>
                  <a:lnTo>
                    <a:pt x="157" y="132"/>
                  </a:lnTo>
                  <a:lnTo>
                    <a:pt x="143" y="132"/>
                  </a:lnTo>
                  <a:lnTo>
                    <a:pt x="132" y="131"/>
                  </a:lnTo>
                  <a:lnTo>
                    <a:pt x="118" y="130"/>
                  </a:lnTo>
                  <a:lnTo>
                    <a:pt x="118" y="130"/>
                  </a:lnTo>
                  <a:lnTo>
                    <a:pt x="105" y="128"/>
                  </a:lnTo>
                  <a:lnTo>
                    <a:pt x="91" y="124"/>
                  </a:lnTo>
                  <a:lnTo>
                    <a:pt x="76" y="120"/>
                  </a:lnTo>
                  <a:lnTo>
                    <a:pt x="62" y="114"/>
                  </a:lnTo>
                  <a:lnTo>
                    <a:pt x="62" y="114"/>
                  </a:lnTo>
                  <a:lnTo>
                    <a:pt x="48" y="107"/>
                  </a:lnTo>
                  <a:lnTo>
                    <a:pt x="41" y="104"/>
                  </a:lnTo>
                  <a:lnTo>
                    <a:pt x="36" y="99"/>
                  </a:lnTo>
                  <a:lnTo>
                    <a:pt x="36" y="99"/>
                  </a:lnTo>
                  <a:lnTo>
                    <a:pt x="30" y="94"/>
                  </a:lnTo>
                  <a:lnTo>
                    <a:pt x="25" y="89"/>
                  </a:lnTo>
                  <a:lnTo>
                    <a:pt x="22" y="83"/>
                  </a:lnTo>
                  <a:lnTo>
                    <a:pt x="20" y="78"/>
                  </a:lnTo>
                  <a:lnTo>
                    <a:pt x="20" y="78"/>
                  </a:lnTo>
                  <a:lnTo>
                    <a:pt x="19" y="71"/>
                  </a:lnTo>
                  <a:lnTo>
                    <a:pt x="17" y="65"/>
                  </a:lnTo>
                  <a:lnTo>
                    <a:pt x="19" y="60"/>
                  </a:lnTo>
                  <a:lnTo>
                    <a:pt x="20" y="55"/>
                  </a:lnTo>
                  <a:lnTo>
                    <a:pt x="20" y="55"/>
                  </a:lnTo>
                  <a:lnTo>
                    <a:pt x="22" y="51"/>
                  </a:lnTo>
                  <a:lnTo>
                    <a:pt x="25" y="47"/>
                  </a:lnTo>
                  <a:lnTo>
                    <a:pt x="31" y="42"/>
                  </a:lnTo>
                  <a:lnTo>
                    <a:pt x="31" y="42"/>
                  </a:lnTo>
                  <a:lnTo>
                    <a:pt x="38" y="37"/>
                  </a:lnTo>
                  <a:lnTo>
                    <a:pt x="43" y="34"/>
                  </a:lnTo>
                  <a:lnTo>
                    <a:pt x="43" y="34"/>
                  </a:lnTo>
                  <a:lnTo>
                    <a:pt x="48" y="32"/>
                  </a:lnTo>
                  <a:lnTo>
                    <a:pt x="48" y="32"/>
                  </a:lnTo>
                  <a:lnTo>
                    <a:pt x="54" y="29"/>
                  </a:lnTo>
                  <a:lnTo>
                    <a:pt x="54" y="29"/>
                  </a:lnTo>
                  <a:lnTo>
                    <a:pt x="60" y="27"/>
                  </a:lnTo>
                  <a:lnTo>
                    <a:pt x="60" y="27"/>
                  </a:lnTo>
                  <a:lnTo>
                    <a:pt x="71" y="25"/>
                  </a:lnTo>
                  <a:lnTo>
                    <a:pt x="71" y="25"/>
                  </a:lnTo>
                  <a:lnTo>
                    <a:pt x="82" y="21"/>
                  </a:lnTo>
                  <a:lnTo>
                    <a:pt x="96" y="19"/>
                  </a:lnTo>
                  <a:lnTo>
                    <a:pt x="110" y="18"/>
                  </a:lnTo>
                  <a:lnTo>
                    <a:pt x="127" y="17"/>
                  </a:lnTo>
                  <a:lnTo>
                    <a:pt x="127" y="17"/>
                  </a:lnTo>
                  <a:lnTo>
                    <a:pt x="144" y="18"/>
                  </a:lnTo>
                  <a:lnTo>
                    <a:pt x="162" y="18"/>
                  </a:lnTo>
                  <a:lnTo>
                    <a:pt x="197" y="21"/>
                  </a:lnTo>
                  <a:lnTo>
                    <a:pt x="197" y="21"/>
                  </a:lnTo>
                  <a:lnTo>
                    <a:pt x="257" y="29"/>
                  </a:lnTo>
                  <a:lnTo>
                    <a:pt x="257" y="29"/>
                  </a:lnTo>
                  <a:lnTo>
                    <a:pt x="284" y="32"/>
                  </a:lnTo>
                  <a:lnTo>
                    <a:pt x="284" y="32"/>
                  </a:lnTo>
                  <a:lnTo>
                    <a:pt x="303" y="35"/>
                  </a:lnTo>
                  <a:lnTo>
                    <a:pt x="318" y="36"/>
                  </a:lnTo>
                  <a:lnTo>
                    <a:pt x="334" y="35"/>
                  </a:lnTo>
                  <a:lnTo>
                    <a:pt x="350" y="35"/>
                  </a:lnTo>
                  <a:lnTo>
                    <a:pt x="350" y="35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" name="Freeform 48">
              <a:extLst>
                <a:ext uri="{FF2B5EF4-FFF2-40B4-BE49-F238E27FC236}">
                  <a16:creationId xmlns:a16="http://schemas.microsoft.com/office/drawing/2014/main" id="{9E0E7789-799A-7EBA-BFC8-E89DB83EEF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2" y="2954"/>
              <a:ext cx="159" cy="117"/>
            </a:xfrm>
            <a:custGeom>
              <a:avLst/>
              <a:gdLst>
                <a:gd name="T0" fmla="*/ 82 w 159"/>
                <a:gd name="T1" fmla="*/ 1 h 117"/>
                <a:gd name="T2" fmla="*/ 96 w 159"/>
                <a:gd name="T3" fmla="*/ 9 h 117"/>
                <a:gd name="T4" fmla="*/ 106 w 159"/>
                <a:gd name="T5" fmla="*/ 18 h 117"/>
                <a:gd name="T6" fmla="*/ 115 w 159"/>
                <a:gd name="T7" fmla="*/ 29 h 117"/>
                <a:gd name="T8" fmla="*/ 124 w 159"/>
                <a:gd name="T9" fmla="*/ 44 h 117"/>
                <a:gd name="T10" fmla="*/ 135 w 159"/>
                <a:gd name="T11" fmla="*/ 68 h 117"/>
                <a:gd name="T12" fmla="*/ 139 w 159"/>
                <a:gd name="T13" fmla="*/ 74 h 117"/>
                <a:gd name="T14" fmla="*/ 141 w 159"/>
                <a:gd name="T15" fmla="*/ 82 h 117"/>
                <a:gd name="T16" fmla="*/ 138 w 159"/>
                <a:gd name="T17" fmla="*/ 93 h 117"/>
                <a:gd name="T18" fmla="*/ 133 w 159"/>
                <a:gd name="T19" fmla="*/ 96 h 117"/>
                <a:gd name="T20" fmla="*/ 129 w 159"/>
                <a:gd name="T21" fmla="*/ 98 h 117"/>
                <a:gd name="T22" fmla="*/ 123 w 159"/>
                <a:gd name="T23" fmla="*/ 99 h 117"/>
                <a:gd name="T24" fmla="*/ 118 w 159"/>
                <a:gd name="T25" fmla="*/ 100 h 117"/>
                <a:gd name="T26" fmla="*/ 113 w 159"/>
                <a:gd name="T27" fmla="*/ 99 h 117"/>
                <a:gd name="T28" fmla="*/ 106 w 159"/>
                <a:gd name="T29" fmla="*/ 99 h 117"/>
                <a:gd name="T30" fmla="*/ 90 w 159"/>
                <a:gd name="T31" fmla="*/ 95 h 117"/>
                <a:gd name="T32" fmla="*/ 75 w 159"/>
                <a:gd name="T33" fmla="*/ 88 h 117"/>
                <a:gd name="T34" fmla="*/ 56 w 159"/>
                <a:gd name="T35" fmla="*/ 76 h 117"/>
                <a:gd name="T36" fmla="*/ 45 w 159"/>
                <a:gd name="T37" fmla="*/ 66 h 117"/>
                <a:gd name="T38" fmla="*/ 20 w 159"/>
                <a:gd name="T39" fmla="*/ 44 h 117"/>
                <a:gd name="T40" fmla="*/ 9 w 159"/>
                <a:gd name="T41" fmla="*/ 35 h 117"/>
                <a:gd name="T42" fmla="*/ 2 w 159"/>
                <a:gd name="T43" fmla="*/ 26 h 117"/>
                <a:gd name="T44" fmla="*/ 0 w 159"/>
                <a:gd name="T45" fmla="*/ 22 h 117"/>
                <a:gd name="T46" fmla="*/ 0 w 159"/>
                <a:gd name="T47" fmla="*/ 30 h 117"/>
                <a:gd name="T48" fmla="*/ 3 w 159"/>
                <a:gd name="T49" fmla="*/ 38 h 117"/>
                <a:gd name="T50" fmla="*/ 11 w 159"/>
                <a:gd name="T51" fmla="*/ 53 h 117"/>
                <a:gd name="T52" fmla="*/ 20 w 159"/>
                <a:gd name="T53" fmla="*/ 65 h 117"/>
                <a:gd name="T54" fmla="*/ 34 w 159"/>
                <a:gd name="T55" fmla="*/ 79 h 117"/>
                <a:gd name="T56" fmla="*/ 45 w 159"/>
                <a:gd name="T57" fmla="*/ 89 h 117"/>
                <a:gd name="T58" fmla="*/ 67 w 159"/>
                <a:gd name="T59" fmla="*/ 104 h 117"/>
                <a:gd name="T60" fmla="*/ 75 w 159"/>
                <a:gd name="T61" fmla="*/ 108 h 117"/>
                <a:gd name="T62" fmla="*/ 93 w 159"/>
                <a:gd name="T63" fmla="*/ 114 h 117"/>
                <a:gd name="T64" fmla="*/ 103 w 159"/>
                <a:gd name="T65" fmla="*/ 116 h 117"/>
                <a:gd name="T66" fmla="*/ 112 w 159"/>
                <a:gd name="T67" fmla="*/ 117 h 117"/>
                <a:gd name="T68" fmla="*/ 118 w 159"/>
                <a:gd name="T69" fmla="*/ 117 h 117"/>
                <a:gd name="T70" fmla="*/ 125 w 159"/>
                <a:gd name="T71" fmla="*/ 117 h 117"/>
                <a:gd name="T72" fmla="*/ 133 w 159"/>
                <a:gd name="T73" fmla="*/ 115 h 117"/>
                <a:gd name="T74" fmla="*/ 147 w 159"/>
                <a:gd name="T75" fmla="*/ 108 h 117"/>
                <a:gd name="T76" fmla="*/ 151 w 159"/>
                <a:gd name="T77" fmla="*/ 105 h 117"/>
                <a:gd name="T78" fmla="*/ 158 w 159"/>
                <a:gd name="T79" fmla="*/ 93 h 117"/>
                <a:gd name="T80" fmla="*/ 159 w 159"/>
                <a:gd name="T81" fmla="*/ 85 h 117"/>
                <a:gd name="T82" fmla="*/ 158 w 159"/>
                <a:gd name="T83" fmla="*/ 79 h 117"/>
                <a:gd name="T84" fmla="*/ 152 w 159"/>
                <a:gd name="T85" fmla="*/ 61 h 117"/>
                <a:gd name="T86" fmla="*/ 144 w 159"/>
                <a:gd name="T87" fmla="*/ 44 h 117"/>
                <a:gd name="T88" fmla="*/ 140 w 159"/>
                <a:gd name="T89" fmla="*/ 35 h 117"/>
                <a:gd name="T90" fmla="*/ 127 w 159"/>
                <a:gd name="T91" fmla="*/ 19 h 117"/>
                <a:gd name="T92" fmla="*/ 114 w 159"/>
                <a:gd name="T93" fmla="*/ 8 h 117"/>
                <a:gd name="T94" fmla="*/ 107 w 159"/>
                <a:gd name="T95" fmla="*/ 4 h 117"/>
                <a:gd name="T96" fmla="*/ 91 w 159"/>
                <a:gd name="T97" fmla="*/ 0 h 117"/>
                <a:gd name="T98" fmla="*/ 82 w 159"/>
                <a:gd name="T99" fmla="*/ 1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59" h="117">
                  <a:moveTo>
                    <a:pt x="82" y="1"/>
                  </a:moveTo>
                  <a:lnTo>
                    <a:pt x="82" y="1"/>
                  </a:lnTo>
                  <a:lnTo>
                    <a:pt x="90" y="4"/>
                  </a:lnTo>
                  <a:lnTo>
                    <a:pt x="96" y="9"/>
                  </a:lnTo>
                  <a:lnTo>
                    <a:pt x="101" y="13"/>
                  </a:lnTo>
                  <a:lnTo>
                    <a:pt x="106" y="18"/>
                  </a:lnTo>
                  <a:lnTo>
                    <a:pt x="106" y="18"/>
                  </a:lnTo>
                  <a:lnTo>
                    <a:pt x="115" y="29"/>
                  </a:lnTo>
                  <a:lnTo>
                    <a:pt x="124" y="44"/>
                  </a:lnTo>
                  <a:lnTo>
                    <a:pt x="124" y="44"/>
                  </a:lnTo>
                  <a:lnTo>
                    <a:pt x="129" y="52"/>
                  </a:lnTo>
                  <a:lnTo>
                    <a:pt x="135" y="68"/>
                  </a:lnTo>
                  <a:lnTo>
                    <a:pt x="135" y="68"/>
                  </a:lnTo>
                  <a:lnTo>
                    <a:pt x="139" y="74"/>
                  </a:lnTo>
                  <a:lnTo>
                    <a:pt x="141" y="82"/>
                  </a:lnTo>
                  <a:lnTo>
                    <a:pt x="141" y="82"/>
                  </a:lnTo>
                  <a:lnTo>
                    <a:pt x="141" y="88"/>
                  </a:lnTo>
                  <a:lnTo>
                    <a:pt x="138" y="93"/>
                  </a:lnTo>
                  <a:lnTo>
                    <a:pt x="138" y="93"/>
                  </a:lnTo>
                  <a:lnTo>
                    <a:pt x="133" y="96"/>
                  </a:lnTo>
                  <a:lnTo>
                    <a:pt x="129" y="98"/>
                  </a:lnTo>
                  <a:lnTo>
                    <a:pt x="129" y="98"/>
                  </a:lnTo>
                  <a:lnTo>
                    <a:pt x="123" y="99"/>
                  </a:lnTo>
                  <a:lnTo>
                    <a:pt x="123" y="99"/>
                  </a:lnTo>
                  <a:lnTo>
                    <a:pt x="118" y="100"/>
                  </a:lnTo>
                  <a:lnTo>
                    <a:pt x="118" y="100"/>
                  </a:lnTo>
                  <a:lnTo>
                    <a:pt x="113" y="99"/>
                  </a:lnTo>
                  <a:lnTo>
                    <a:pt x="113" y="99"/>
                  </a:lnTo>
                  <a:lnTo>
                    <a:pt x="106" y="99"/>
                  </a:lnTo>
                  <a:lnTo>
                    <a:pt x="106" y="99"/>
                  </a:lnTo>
                  <a:lnTo>
                    <a:pt x="98" y="97"/>
                  </a:lnTo>
                  <a:lnTo>
                    <a:pt x="90" y="95"/>
                  </a:lnTo>
                  <a:lnTo>
                    <a:pt x="75" y="88"/>
                  </a:lnTo>
                  <a:lnTo>
                    <a:pt x="75" y="88"/>
                  </a:lnTo>
                  <a:lnTo>
                    <a:pt x="64" y="81"/>
                  </a:lnTo>
                  <a:lnTo>
                    <a:pt x="56" y="76"/>
                  </a:lnTo>
                  <a:lnTo>
                    <a:pt x="45" y="66"/>
                  </a:lnTo>
                  <a:lnTo>
                    <a:pt x="45" y="66"/>
                  </a:lnTo>
                  <a:lnTo>
                    <a:pt x="20" y="44"/>
                  </a:lnTo>
                  <a:lnTo>
                    <a:pt x="20" y="44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4" y="29"/>
                  </a:lnTo>
                  <a:lnTo>
                    <a:pt x="2" y="26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3" y="38"/>
                  </a:lnTo>
                  <a:lnTo>
                    <a:pt x="3" y="38"/>
                  </a:lnTo>
                  <a:lnTo>
                    <a:pt x="6" y="46"/>
                  </a:lnTo>
                  <a:lnTo>
                    <a:pt x="11" y="53"/>
                  </a:lnTo>
                  <a:lnTo>
                    <a:pt x="11" y="53"/>
                  </a:lnTo>
                  <a:lnTo>
                    <a:pt x="20" y="65"/>
                  </a:lnTo>
                  <a:lnTo>
                    <a:pt x="34" y="79"/>
                  </a:lnTo>
                  <a:lnTo>
                    <a:pt x="34" y="79"/>
                  </a:lnTo>
                  <a:lnTo>
                    <a:pt x="45" y="89"/>
                  </a:lnTo>
                  <a:lnTo>
                    <a:pt x="45" y="89"/>
                  </a:lnTo>
                  <a:lnTo>
                    <a:pt x="55" y="96"/>
                  </a:lnTo>
                  <a:lnTo>
                    <a:pt x="67" y="104"/>
                  </a:lnTo>
                  <a:lnTo>
                    <a:pt x="67" y="104"/>
                  </a:lnTo>
                  <a:lnTo>
                    <a:pt x="75" y="108"/>
                  </a:lnTo>
                  <a:lnTo>
                    <a:pt x="84" y="112"/>
                  </a:lnTo>
                  <a:lnTo>
                    <a:pt x="93" y="114"/>
                  </a:lnTo>
                  <a:lnTo>
                    <a:pt x="103" y="116"/>
                  </a:lnTo>
                  <a:lnTo>
                    <a:pt x="103" y="116"/>
                  </a:lnTo>
                  <a:lnTo>
                    <a:pt x="112" y="117"/>
                  </a:lnTo>
                  <a:lnTo>
                    <a:pt x="112" y="117"/>
                  </a:lnTo>
                  <a:lnTo>
                    <a:pt x="118" y="117"/>
                  </a:lnTo>
                  <a:lnTo>
                    <a:pt x="118" y="117"/>
                  </a:lnTo>
                  <a:lnTo>
                    <a:pt x="125" y="117"/>
                  </a:lnTo>
                  <a:lnTo>
                    <a:pt x="125" y="117"/>
                  </a:lnTo>
                  <a:lnTo>
                    <a:pt x="133" y="115"/>
                  </a:lnTo>
                  <a:lnTo>
                    <a:pt x="133" y="115"/>
                  </a:lnTo>
                  <a:lnTo>
                    <a:pt x="142" y="112"/>
                  </a:lnTo>
                  <a:lnTo>
                    <a:pt x="147" y="108"/>
                  </a:lnTo>
                  <a:lnTo>
                    <a:pt x="151" y="105"/>
                  </a:lnTo>
                  <a:lnTo>
                    <a:pt x="151" y="105"/>
                  </a:lnTo>
                  <a:lnTo>
                    <a:pt x="156" y="99"/>
                  </a:lnTo>
                  <a:lnTo>
                    <a:pt x="158" y="93"/>
                  </a:lnTo>
                  <a:lnTo>
                    <a:pt x="158" y="93"/>
                  </a:lnTo>
                  <a:lnTo>
                    <a:pt x="159" y="85"/>
                  </a:lnTo>
                  <a:lnTo>
                    <a:pt x="158" y="79"/>
                  </a:lnTo>
                  <a:lnTo>
                    <a:pt x="158" y="79"/>
                  </a:lnTo>
                  <a:lnTo>
                    <a:pt x="155" y="68"/>
                  </a:lnTo>
                  <a:lnTo>
                    <a:pt x="152" y="61"/>
                  </a:lnTo>
                  <a:lnTo>
                    <a:pt x="152" y="61"/>
                  </a:lnTo>
                  <a:lnTo>
                    <a:pt x="144" y="44"/>
                  </a:lnTo>
                  <a:lnTo>
                    <a:pt x="140" y="35"/>
                  </a:lnTo>
                  <a:lnTo>
                    <a:pt x="140" y="35"/>
                  </a:lnTo>
                  <a:lnTo>
                    <a:pt x="134" y="27"/>
                  </a:lnTo>
                  <a:lnTo>
                    <a:pt x="127" y="19"/>
                  </a:lnTo>
                  <a:lnTo>
                    <a:pt x="122" y="13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07" y="4"/>
                  </a:lnTo>
                  <a:lnTo>
                    <a:pt x="99" y="2"/>
                  </a:lnTo>
                  <a:lnTo>
                    <a:pt x="91" y="0"/>
                  </a:lnTo>
                  <a:lnTo>
                    <a:pt x="82" y="1"/>
                  </a:lnTo>
                  <a:lnTo>
                    <a:pt x="82" y="1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" name="Freeform 49">
              <a:extLst>
                <a:ext uri="{FF2B5EF4-FFF2-40B4-BE49-F238E27FC236}">
                  <a16:creationId xmlns:a16="http://schemas.microsoft.com/office/drawing/2014/main" id="{D2398B56-9B8F-4651-7741-A3F0F73342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3" y="3040"/>
              <a:ext cx="149" cy="146"/>
            </a:xfrm>
            <a:custGeom>
              <a:avLst/>
              <a:gdLst>
                <a:gd name="T0" fmla="*/ 74 w 149"/>
                <a:gd name="T1" fmla="*/ 2 h 146"/>
                <a:gd name="T2" fmla="*/ 82 w 149"/>
                <a:gd name="T3" fmla="*/ 4 h 146"/>
                <a:gd name="T4" fmla="*/ 87 w 149"/>
                <a:gd name="T5" fmla="*/ 9 h 146"/>
                <a:gd name="T6" fmla="*/ 91 w 149"/>
                <a:gd name="T7" fmla="*/ 14 h 146"/>
                <a:gd name="T8" fmla="*/ 94 w 149"/>
                <a:gd name="T9" fmla="*/ 20 h 146"/>
                <a:gd name="T10" fmla="*/ 109 w 149"/>
                <a:gd name="T11" fmla="*/ 50 h 146"/>
                <a:gd name="T12" fmla="*/ 119 w 149"/>
                <a:gd name="T13" fmla="*/ 75 h 146"/>
                <a:gd name="T14" fmla="*/ 127 w 149"/>
                <a:gd name="T15" fmla="*/ 97 h 146"/>
                <a:gd name="T16" fmla="*/ 130 w 149"/>
                <a:gd name="T17" fmla="*/ 110 h 146"/>
                <a:gd name="T18" fmla="*/ 131 w 149"/>
                <a:gd name="T19" fmla="*/ 116 h 146"/>
                <a:gd name="T20" fmla="*/ 131 w 149"/>
                <a:gd name="T21" fmla="*/ 120 h 146"/>
                <a:gd name="T22" fmla="*/ 127 w 149"/>
                <a:gd name="T23" fmla="*/ 123 h 146"/>
                <a:gd name="T24" fmla="*/ 119 w 149"/>
                <a:gd name="T25" fmla="*/ 127 h 146"/>
                <a:gd name="T26" fmla="*/ 111 w 149"/>
                <a:gd name="T27" fmla="*/ 129 h 146"/>
                <a:gd name="T28" fmla="*/ 104 w 149"/>
                <a:gd name="T29" fmla="*/ 129 h 146"/>
                <a:gd name="T30" fmla="*/ 96 w 149"/>
                <a:gd name="T31" fmla="*/ 128 h 146"/>
                <a:gd name="T32" fmla="*/ 87 w 149"/>
                <a:gd name="T33" fmla="*/ 124 h 146"/>
                <a:gd name="T34" fmla="*/ 67 w 149"/>
                <a:gd name="T35" fmla="*/ 113 h 146"/>
                <a:gd name="T36" fmla="*/ 58 w 149"/>
                <a:gd name="T37" fmla="*/ 106 h 146"/>
                <a:gd name="T38" fmla="*/ 51 w 149"/>
                <a:gd name="T39" fmla="*/ 98 h 146"/>
                <a:gd name="T40" fmla="*/ 36 w 149"/>
                <a:gd name="T41" fmla="*/ 79 h 146"/>
                <a:gd name="T42" fmla="*/ 28 w 149"/>
                <a:gd name="T43" fmla="*/ 67 h 146"/>
                <a:gd name="T44" fmla="*/ 14 w 149"/>
                <a:gd name="T45" fmla="*/ 37 h 146"/>
                <a:gd name="T46" fmla="*/ 1 w 149"/>
                <a:gd name="T47" fmla="*/ 9 h 146"/>
                <a:gd name="T48" fmla="*/ 0 w 149"/>
                <a:gd name="T49" fmla="*/ 26 h 146"/>
                <a:gd name="T50" fmla="*/ 1 w 149"/>
                <a:gd name="T51" fmla="*/ 42 h 146"/>
                <a:gd name="T52" fmla="*/ 6 w 149"/>
                <a:gd name="T53" fmla="*/ 58 h 146"/>
                <a:gd name="T54" fmla="*/ 14 w 149"/>
                <a:gd name="T55" fmla="*/ 76 h 146"/>
                <a:gd name="T56" fmla="*/ 22 w 149"/>
                <a:gd name="T57" fmla="*/ 88 h 146"/>
                <a:gd name="T58" fmla="*/ 37 w 149"/>
                <a:gd name="T59" fmla="*/ 110 h 146"/>
                <a:gd name="T60" fmla="*/ 45 w 149"/>
                <a:gd name="T61" fmla="*/ 119 h 146"/>
                <a:gd name="T62" fmla="*/ 57 w 149"/>
                <a:gd name="T63" fmla="*/ 128 h 146"/>
                <a:gd name="T64" fmla="*/ 80 w 149"/>
                <a:gd name="T65" fmla="*/ 141 h 146"/>
                <a:gd name="T66" fmla="*/ 93 w 149"/>
                <a:gd name="T67" fmla="*/ 145 h 146"/>
                <a:gd name="T68" fmla="*/ 103 w 149"/>
                <a:gd name="T69" fmla="*/ 146 h 146"/>
                <a:gd name="T70" fmla="*/ 113 w 149"/>
                <a:gd name="T71" fmla="*/ 146 h 146"/>
                <a:gd name="T72" fmla="*/ 125 w 149"/>
                <a:gd name="T73" fmla="*/ 144 h 146"/>
                <a:gd name="T74" fmla="*/ 130 w 149"/>
                <a:gd name="T75" fmla="*/ 143 h 146"/>
                <a:gd name="T76" fmla="*/ 136 w 149"/>
                <a:gd name="T77" fmla="*/ 139 h 146"/>
                <a:gd name="T78" fmla="*/ 143 w 149"/>
                <a:gd name="T79" fmla="*/ 133 h 146"/>
                <a:gd name="T80" fmla="*/ 148 w 149"/>
                <a:gd name="T81" fmla="*/ 124 h 146"/>
                <a:gd name="T82" fmla="*/ 149 w 149"/>
                <a:gd name="T83" fmla="*/ 119 h 146"/>
                <a:gd name="T84" fmla="*/ 149 w 149"/>
                <a:gd name="T85" fmla="*/ 114 h 146"/>
                <a:gd name="T86" fmla="*/ 147 w 149"/>
                <a:gd name="T87" fmla="*/ 106 h 146"/>
                <a:gd name="T88" fmla="*/ 144 w 149"/>
                <a:gd name="T89" fmla="*/ 92 h 146"/>
                <a:gd name="T90" fmla="*/ 136 w 149"/>
                <a:gd name="T91" fmla="*/ 68 h 146"/>
                <a:gd name="T92" fmla="*/ 125 w 149"/>
                <a:gd name="T93" fmla="*/ 42 h 146"/>
                <a:gd name="T94" fmla="*/ 114 w 149"/>
                <a:gd name="T95" fmla="*/ 26 h 146"/>
                <a:gd name="T96" fmla="*/ 104 w 149"/>
                <a:gd name="T97" fmla="*/ 12 h 146"/>
                <a:gd name="T98" fmla="*/ 92 w 149"/>
                <a:gd name="T99" fmla="*/ 2 h 146"/>
                <a:gd name="T100" fmla="*/ 87 w 149"/>
                <a:gd name="T101" fmla="*/ 1 h 146"/>
                <a:gd name="T102" fmla="*/ 83 w 149"/>
                <a:gd name="T103" fmla="*/ 0 h 146"/>
                <a:gd name="T104" fmla="*/ 74 w 149"/>
                <a:gd name="T105" fmla="*/ 2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9" h="146">
                  <a:moveTo>
                    <a:pt x="74" y="2"/>
                  </a:moveTo>
                  <a:lnTo>
                    <a:pt x="74" y="2"/>
                  </a:lnTo>
                  <a:lnTo>
                    <a:pt x="78" y="2"/>
                  </a:lnTo>
                  <a:lnTo>
                    <a:pt x="82" y="4"/>
                  </a:lnTo>
                  <a:lnTo>
                    <a:pt x="85" y="5"/>
                  </a:lnTo>
                  <a:lnTo>
                    <a:pt x="87" y="9"/>
                  </a:lnTo>
                  <a:lnTo>
                    <a:pt x="87" y="9"/>
                  </a:lnTo>
                  <a:lnTo>
                    <a:pt x="91" y="14"/>
                  </a:lnTo>
                  <a:lnTo>
                    <a:pt x="94" y="20"/>
                  </a:lnTo>
                  <a:lnTo>
                    <a:pt x="94" y="20"/>
                  </a:lnTo>
                  <a:lnTo>
                    <a:pt x="109" y="50"/>
                  </a:lnTo>
                  <a:lnTo>
                    <a:pt x="109" y="50"/>
                  </a:lnTo>
                  <a:lnTo>
                    <a:pt x="112" y="59"/>
                  </a:lnTo>
                  <a:lnTo>
                    <a:pt x="119" y="75"/>
                  </a:lnTo>
                  <a:lnTo>
                    <a:pt x="119" y="75"/>
                  </a:lnTo>
                  <a:lnTo>
                    <a:pt x="127" y="97"/>
                  </a:lnTo>
                  <a:lnTo>
                    <a:pt x="127" y="97"/>
                  </a:lnTo>
                  <a:lnTo>
                    <a:pt x="130" y="110"/>
                  </a:lnTo>
                  <a:lnTo>
                    <a:pt x="130" y="110"/>
                  </a:lnTo>
                  <a:lnTo>
                    <a:pt x="131" y="116"/>
                  </a:lnTo>
                  <a:lnTo>
                    <a:pt x="131" y="120"/>
                  </a:lnTo>
                  <a:lnTo>
                    <a:pt x="131" y="120"/>
                  </a:lnTo>
                  <a:lnTo>
                    <a:pt x="130" y="121"/>
                  </a:lnTo>
                  <a:lnTo>
                    <a:pt x="127" y="123"/>
                  </a:lnTo>
                  <a:lnTo>
                    <a:pt x="127" y="123"/>
                  </a:lnTo>
                  <a:lnTo>
                    <a:pt x="119" y="127"/>
                  </a:lnTo>
                  <a:lnTo>
                    <a:pt x="119" y="127"/>
                  </a:lnTo>
                  <a:lnTo>
                    <a:pt x="111" y="129"/>
                  </a:lnTo>
                  <a:lnTo>
                    <a:pt x="111" y="129"/>
                  </a:lnTo>
                  <a:lnTo>
                    <a:pt x="104" y="129"/>
                  </a:lnTo>
                  <a:lnTo>
                    <a:pt x="104" y="129"/>
                  </a:lnTo>
                  <a:lnTo>
                    <a:pt x="96" y="128"/>
                  </a:lnTo>
                  <a:lnTo>
                    <a:pt x="87" y="124"/>
                  </a:lnTo>
                  <a:lnTo>
                    <a:pt x="87" y="124"/>
                  </a:lnTo>
                  <a:lnTo>
                    <a:pt x="77" y="120"/>
                  </a:lnTo>
                  <a:lnTo>
                    <a:pt x="67" y="113"/>
                  </a:lnTo>
                  <a:lnTo>
                    <a:pt x="67" y="113"/>
                  </a:lnTo>
                  <a:lnTo>
                    <a:pt x="58" y="106"/>
                  </a:lnTo>
                  <a:lnTo>
                    <a:pt x="51" y="98"/>
                  </a:lnTo>
                  <a:lnTo>
                    <a:pt x="51" y="98"/>
                  </a:lnTo>
                  <a:lnTo>
                    <a:pt x="42" y="88"/>
                  </a:lnTo>
                  <a:lnTo>
                    <a:pt x="36" y="79"/>
                  </a:lnTo>
                  <a:lnTo>
                    <a:pt x="28" y="67"/>
                  </a:lnTo>
                  <a:lnTo>
                    <a:pt x="28" y="67"/>
                  </a:lnTo>
                  <a:lnTo>
                    <a:pt x="14" y="37"/>
                  </a:lnTo>
                  <a:lnTo>
                    <a:pt x="14" y="37"/>
                  </a:lnTo>
                  <a:lnTo>
                    <a:pt x="8" y="24"/>
                  </a:lnTo>
                  <a:lnTo>
                    <a:pt x="1" y="9"/>
                  </a:lnTo>
                  <a:lnTo>
                    <a:pt x="1" y="9"/>
                  </a:lnTo>
                  <a:lnTo>
                    <a:pt x="0" y="26"/>
                  </a:lnTo>
                  <a:lnTo>
                    <a:pt x="1" y="42"/>
                  </a:lnTo>
                  <a:lnTo>
                    <a:pt x="1" y="42"/>
                  </a:lnTo>
                  <a:lnTo>
                    <a:pt x="4" y="50"/>
                  </a:lnTo>
                  <a:lnTo>
                    <a:pt x="6" y="58"/>
                  </a:lnTo>
                  <a:lnTo>
                    <a:pt x="9" y="65"/>
                  </a:lnTo>
                  <a:lnTo>
                    <a:pt x="14" y="76"/>
                  </a:lnTo>
                  <a:lnTo>
                    <a:pt x="14" y="76"/>
                  </a:lnTo>
                  <a:lnTo>
                    <a:pt x="22" y="88"/>
                  </a:lnTo>
                  <a:lnTo>
                    <a:pt x="28" y="98"/>
                  </a:lnTo>
                  <a:lnTo>
                    <a:pt x="37" y="110"/>
                  </a:lnTo>
                  <a:lnTo>
                    <a:pt x="37" y="110"/>
                  </a:lnTo>
                  <a:lnTo>
                    <a:pt x="45" y="119"/>
                  </a:lnTo>
                  <a:lnTo>
                    <a:pt x="57" y="128"/>
                  </a:lnTo>
                  <a:lnTo>
                    <a:pt x="57" y="128"/>
                  </a:lnTo>
                  <a:lnTo>
                    <a:pt x="68" y="136"/>
                  </a:lnTo>
                  <a:lnTo>
                    <a:pt x="80" y="141"/>
                  </a:lnTo>
                  <a:lnTo>
                    <a:pt x="80" y="141"/>
                  </a:lnTo>
                  <a:lnTo>
                    <a:pt x="93" y="145"/>
                  </a:lnTo>
                  <a:lnTo>
                    <a:pt x="103" y="146"/>
                  </a:lnTo>
                  <a:lnTo>
                    <a:pt x="103" y="146"/>
                  </a:lnTo>
                  <a:lnTo>
                    <a:pt x="113" y="146"/>
                  </a:lnTo>
                  <a:lnTo>
                    <a:pt x="113" y="146"/>
                  </a:lnTo>
                  <a:lnTo>
                    <a:pt x="116" y="146"/>
                  </a:lnTo>
                  <a:lnTo>
                    <a:pt x="125" y="144"/>
                  </a:lnTo>
                  <a:lnTo>
                    <a:pt x="125" y="144"/>
                  </a:lnTo>
                  <a:lnTo>
                    <a:pt x="130" y="143"/>
                  </a:lnTo>
                  <a:lnTo>
                    <a:pt x="136" y="139"/>
                  </a:lnTo>
                  <a:lnTo>
                    <a:pt x="136" y="139"/>
                  </a:lnTo>
                  <a:lnTo>
                    <a:pt x="143" y="133"/>
                  </a:lnTo>
                  <a:lnTo>
                    <a:pt x="143" y="133"/>
                  </a:lnTo>
                  <a:lnTo>
                    <a:pt x="146" y="130"/>
                  </a:lnTo>
                  <a:lnTo>
                    <a:pt x="148" y="124"/>
                  </a:lnTo>
                  <a:lnTo>
                    <a:pt x="148" y="124"/>
                  </a:lnTo>
                  <a:lnTo>
                    <a:pt x="149" y="119"/>
                  </a:lnTo>
                  <a:lnTo>
                    <a:pt x="149" y="114"/>
                  </a:lnTo>
                  <a:lnTo>
                    <a:pt x="149" y="114"/>
                  </a:lnTo>
                  <a:lnTo>
                    <a:pt x="147" y="106"/>
                  </a:lnTo>
                  <a:lnTo>
                    <a:pt x="147" y="106"/>
                  </a:lnTo>
                  <a:lnTo>
                    <a:pt x="144" y="92"/>
                  </a:lnTo>
                  <a:lnTo>
                    <a:pt x="144" y="92"/>
                  </a:lnTo>
                  <a:lnTo>
                    <a:pt x="136" y="68"/>
                  </a:lnTo>
                  <a:lnTo>
                    <a:pt x="136" y="68"/>
                  </a:lnTo>
                  <a:lnTo>
                    <a:pt x="129" y="51"/>
                  </a:lnTo>
                  <a:lnTo>
                    <a:pt x="125" y="42"/>
                  </a:lnTo>
                  <a:lnTo>
                    <a:pt x="125" y="42"/>
                  </a:lnTo>
                  <a:lnTo>
                    <a:pt x="114" y="26"/>
                  </a:lnTo>
                  <a:lnTo>
                    <a:pt x="104" y="12"/>
                  </a:lnTo>
                  <a:lnTo>
                    <a:pt x="104" y="12"/>
                  </a:lnTo>
                  <a:lnTo>
                    <a:pt x="99" y="7"/>
                  </a:lnTo>
                  <a:lnTo>
                    <a:pt x="92" y="2"/>
                  </a:lnTo>
                  <a:lnTo>
                    <a:pt x="92" y="2"/>
                  </a:lnTo>
                  <a:lnTo>
                    <a:pt x="87" y="1"/>
                  </a:lnTo>
                  <a:lnTo>
                    <a:pt x="83" y="0"/>
                  </a:lnTo>
                  <a:lnTo>
                    <a:pt x="83" y="0"/>
                  </a:lnTo>
                  <a:lnTo>
                    <a:pt x="78" y="1"/>
                  </a:lnTo>
                  <a:lnTo>
                    <a:pt x="74" y="2"/>
                  </a:lnTo>
                  <a:lnTo>
                    <a:pt x="74" y="2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" name="Freeform 50">
              <a:extLst>
                <a:ext uri="{FF2B5EF4-FFF2-40B4-BE49-F238E27FC236}">
                  <a16:creationId xmlns:a16="http://schemas.microsoft.com/office/drawing/2014/main" id="{4ACAF310-E514-36E3-0C06-7494E3512B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9" y="3188"/>
              <a:ext cx="266" cy="93"/>
            </a:xfrm>
            <a:custGeom>
              <a:avLst/>
              <a:gdLst>
                <a:gd name="T0" fmla="*/ 266 w 266"/>
                <a:gd name="T1" fmla="*/ 62 h 93"/>
                <a:gd name="T2" fmla="*/ 258 w 266"/>
                <a:gd name="T3" fmla="*/ 60 h 93"/>
                <a:gd name="T4" fmla="*/ 249 w 266"/>
                <a:gd name="T5" fmla="*/ 60 h 93"/>
                <a:gd name="T6" fmla="*/ 234 w 266"/>
                <a:gd name="T7" fmla="*/ 65 h 93"/>
                <a:gd name="T8" fmla="*/ 219 w 266"/>
                <a:gd name="T9" fmla="*/ 69 h 93"/>
                <a:gd name="T10" fmla="*/ 204 w 266"/>
                <a:gd name="T11" fmla="*/ 73 h 93"/>
                <a:gd name="T12" fmla="*/ 195 w 266"/>
                <a:gd name="T13" fmla="*/ 74 h 93"/>
                <a:gd name="T14" fmla="*/ 178 w 266"/>
                <a:gd name="T15" fmla="*/ 75 h 93"/>
                <a:gd name="T16" fmla="*/ 145 w 266"/>
                <a:gd name="T17" fmla="*/ 73 h 93"/>
                <a:gd name="T18" fmla="*/ 124 w 266"/>
                <a:gd name="T19" fmla="*/ 70 h 93"/>
                <a:gd name="T20" fmla="*/ 107 w 266"/>
                <a:gd name="T21" fmla="*/ 68 h 93"/>
                <a:gd name="T22" fmla="*/ 92 w 266"/>
                <a:gd name="T23" fmla="*/ 66 h 93"/>
                <a:gd name="T24" fmla="*/ 78 w 266"/>
                <a:gd name="T25" fmla="*/ 61 h 93"/>
                <a:gd name="T26" fmla="*/ 57 w 266"/>
                <a:gd name="T27" fmla="*/ 52 h 93"/>
                <a:gd name="T28" fmla="*/ 45 w 266"/>
                <a:gd name="T29" fmla="*/ 44 h 93"/>
                <a:gd name="T30" fmla="*/ 21 w 266"/>
                <a:gd name="T31" fmla="*/ 23 h 93"/>
                <a:gd name="T32" fmla="*/ 0 w 266"/>
                <a:gd name="T33" fmla="*/ 0 h 93"/>
                <a:gd name="T34" fmla="*/ 4 w 266"/>
                <a:gd name="T35" fmla="*/ 16 h 93"/>
                <a:gd name="T36" fmla="*/ 11 w 266"/>
                <a:gd name="T37" fmla="*/ 31 h 93"/>
                <a:gd name="T38" fmla="*/ 20 w 266"/>
                <a:gd name="T39" fmla="*/ 44 h 93"/>
                <a:gd name="T40" fmla="*/ 34 w 266"/>
                <a:gd name="T41" fmla="*/ 59 h 93"/>
                <a:gd name="T42" fmla="*/ 40 w 266"/>
                <a:gd name="T43" fmla="*/ 62 h 93"/>
                <a:gd name="T44" fmla="*/ 58 w 266"/>
                <a:gd name="T45" fmla="*/ 74 h 93"/>
                <a:gd name="T46" fmla="*/ 72 w 266"/>
                <a:gd name="T47" fmla="*/ 78 h 93"/>
                <a:gd name="T48" fmla="*/ 104 w 266"/>
                <a:gd name="T49" fmla="*/ 86 h 93"/>
                <a:gd name="T50" fmla="*/ 122 w 266"/>
                <a:gd name="T51" fmla="*/ 89 h 93"/>
                <a:gd name="T52" fmla="*/ 144 w 266"/>
                <a:gd name="T53" fmla="*/ 91 h 93"/>
                <a:gd name="T54" fmla="*/ 162 w 266"/>
                <a:gd name="T55" fmla="*/ 92 h 93"/>
                <a:gd name="T56" fmla="*/ 178 w 266"/>
                <a:gd name="T57" fmla="*/ 93 h 93"/>
                <a:gd name="T58" fmla="*/ 206 w 266"/>
                <a:gd name="T59" fmla="*/ 91 h 93"/>
                <a:gd name="T60" fmla="*/ 216 w 266"/>
                <a:gd name="T61" fmla="*/ 89 h 93"/>
                <a:gd name="T62" fmla="*/ 233 w 266"/>
                <a:gd name="T63" fmla="*/ 81 h 93"/>
                <a:gd name="T64" fmla="*/ 240 w 266"/>
                <a:gd name="T65" fmla="*/ 76 h 93"/>
                <a:gd name="T66" fmla="*/ 252 w 266"/>
                <a:gd name="T67" fmla="*/ 68 h 93"/>
                <a:gd name="T68" fmla="*/ 262 w 266"/>
                <a:gd name="T69" fmla="*/ 62 h 93"/>
                <a:gd name="T70" fmla="*/ 266 w 266"/>
                <a:gd name="T71" fmla="*/ 6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66" h="93">
                  <a:moveTo>
                    <a:pt x="266" y="62"/>
                  </a:moveTo>
                  <a:lnTo>
                    <a:pt x="266" y="62"/>
                  </a:lnTo>
                  <a:lnTo>
                    <a:pt x="261" y="61"/>
                  </a:lnTo>
                  <a:lnTo>
                    <a:pt x="258" y="60"/>
                  </a:lnTo>
                  <a:lnTo>
                    <a:pt x="249" y="60"/>
                  </a:lnTo>
                  <a:lnTo>
                    <a:pt x="249" y="60"/>
                  </a:lnTo>
                  <a:lnTo>
                    <a:pt x="241" y="62"/>
                  </a:lnTo>
                  <a:lnTo>
                    <a:pt x="234" y="65"/>
                  </a:lnTo>
                  <a:lnTo>
                    <a:pt x="234" y="65"/>
                  </a:lnTo>
                  <a:lnTo>
                    <a:pt x="219" y="69"/>
                  </a:lnTo>
                  <a:lnTo>
                    <a:pt x="219" y="69"/>
                  </a:lnTo>
                  <a:lnTo>
                    <a:pt x="204" y="73"/>
                  </a:lnTo>
                  <a:lnTo>
                    <a:pt x="204" y="73"/>
                  </a:lnTo>
                  <a:lnTo>
                    <a:pt x="195" y="74"/>
                  </a:lnTo>
                  <a:lnTo>
                    <a:pt x="178" y="75"/>
                  </a:lnTo>
                  <a:lnTo>
                    <a:pt x="178" y="75"/>
                  </a:lnTo>
                  <a:lnTo>
                    <a:pt x="163" y="75"/>
                  </a:lnTo>
                  <a:lnTo>
                    <a:pt x="145" y="73"/>
                  </a:lnTo>
                  <a:lnTo>
                    <a:pt x="145" y="73"/>
                  </a:lnTo>
                  <a:lnTo>
                    <a:pt x="124" y="70"/>
                  </a:lnTo>
                  <a:lnTo>
                    <a:pt x="124" y="70"/>
                  </a:lnTo>
                  <a:lnTo>
                    <a:pt x="107" y="68"/>
                  </a:lnTo>
                  <a:lnTo>
                    <a:pt x="107" y="68"/>
                  </a:lnTo>
                  <a:lnTo>
                    <a:pt x="92" y="66"/>
                  </a:lnTo>
                  <a:lnTo>
                    <a:pt x="78" y="61"/>
                  </a:lnTo>
                  <a:lnTo>
                    <a:pt x="78" y="61"/>
                  </a:lnTo>
                  <a:lnTo>
                    <a:pt x="66" y="57"/>
                  </a:lnTo>
                  <a:lnTo>
                    <a:pt x="57" y="52"/>
                  </a:lnTo>
                  <a:lnTo>
                    <a:pt x="45" y="44"/>
                  </a:lnTo>
                  <a:lnTo>
                    <a:pt x="45" y="44"/>
                  </a:lnTo>
                  <a:lnTo>
                    <a:pt x="33" y="33"/>
                  </a:lnTo>
                  <a:lnTo>
                    <a:pt x="21" y="23"/>
                  </a:lnTo>
                  <a:lnTo>
                    <a:pt x="21" y="23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16"/>
                  </a:lnTo>
                  <a:lnTo>
                    <a:pt x="11" y="31"/>
                  </a:lnTo>
                  <a:lnTo>
                    <a:pt x="11" y="31"/>
                  </a:lnTo>
                  <a:lnTo>
                    <a:pt x="15" y="38"/>
                  </a:lnTo>
                  <a:lnTo>
                    <a:pt x="20" y="44"/>
                  </a:lnTo>
                  <a:lnTo>
                    <a:pt x="26" y="51"/>
                  </a:lnTo>
                  <a:lnTo>
                    <a:pt x="34" y="59"/>
                  </a:lnTo>
                  <a:lnTo>
                    <a:pt x="34" y="59"/>
                  </a:lnTo>
                  <a:lnTo>
                    <a:pt x="40" y="62"/>
                  </a:lnTo>
                  <a:lnTo>
                    <a:pt x="47" y="68"/>
                  </a:lnTo>
                  <a:lnTo>
                    <a:pt x="58" y="74"/>
                  </a:lnTo>
                  <a:lnTo>
                    <a:pt x="72" y="78"/>
                  </a:lnTo>
                  <a:lnTo>
                    <a:pt x="72" y="78"/>
                  </a:lnTo>
                  <a:lnTo>
                    <a:pt x="88" y="83"/>
                  </a:lnTo>
                  <a:lnTo>
                    <a:pt x="104" y="86"/>
                  </a:lnTo>
                  <a:lnTo>
                    <a:pt x="104" y="86"/>
                  </a:lnTo>
                  <a:lnTo>
                    <a:pt x="122" y="89"/>
                  </a:lnTo>
                  <a:lnTo>
                    <a:pt x="122" y="89"/>
                  </a:lnTo>
                  <a:lnTo>
                    <a:pt x="144" y="91"/>
                  </a:lnTo>
                  <a:lnTo>
                    <a:pt x="144" y="91"/>
                  </a:lnTo>
                  <a:lnTo>
                    <a:pt x="162" y="92"/>
                  </a:lnTo>
                  <a:lnTo>
                    <a:pt x="178" y="93"/>
                  </a:lnTo>
                  <a:lnTo>
                    <a:pt x="178" y="93"/>
                  </a:lnTo>
                  <a:lnTo>
                    <a:pt x="196" y="92"/>
                  </a:lnTo>
                  <a:lnTo>
                    <a:pt x="206" y="91"/>
                  </a:lnTo>
                  <a:lnTo>
                    <a:pt x="206" y="91"/>
                  </a:lnTo>
                  <a:lnTo>
                    <a:pt x="216" y="89"/>
                  </a:lnTo>
                  <a:lnTo>
                    <a:pt x="225" y="85"/>
                  </a:lnTo>
                  <a:lnTo>
                    <a:pt x="233" y="81"/>
                  </a:lnTo>
                  <a:lnTo>
                    <a:pt x="240" y="76"/>
                  </a:lnTo>
                  <a:lnTo>
                    <a:pt x="240" y="76"/>
                  </a:lnTo>
                  <a:lnTo>
                    <a:pt x="252" y="68"/>
                  </a:lnTo>
                  <a:lnTo>
                    <a:pt x="252" y="68"/>
                  </a:lnTo>
                  <a:lnTo>
                    <a:pt x="258" y="65"/>
                  </a:lnTo>
                  <a:lnTo>
                    <a:pt x="262" y="62"/>
                  </a:lnTo>
                  <a:lnTo>
                    <a:pt x="266" y="62"/>
                  </a:lnTo>
                  <a:lnTo>
                    <a:pt x="266" y="62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" name="Freeform 51">
              <a:extLst>
                <a:ext uri="{FF2B5EF4-FFF2-40B4-BE49-F238E27FC236}">
                  <a16:creationId xmlns:a16="http://schemas.microsoft.com/office/drawing/2014/main" id="{2D5275F5-8506-D7E3-5013-43CC5E720830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" y="3281"/>
              <a:ext cx="595" cy="1024"/>
            </a:xfrm>
            <a:custGeom>
              <a:avLst/>
              <a:gdLst>
                <a:gd name="T0" fmla="*/ 595 w 595"/>
                <a:gd name="T1" fmla="*/ 0 h 1024"/>
                <a:gd name="T2" fmla="*/ 595 w 595"/>
                <a:gd name="T3" fmla="*/ 0 h 1024"/>
                <a:gd name="T4" fmla="*/ 584 w 595"/>
                <a:gd name="T5" fmla="*/ 13 h 1024"/>
                <a:gd name="T6" fmla="*/ 575 w 595"/>
                <a:gd name="T7" fmla="*/ 24 h 1024"/>
                <a:gd name="T8" fmla="*/ 566 w 595"/>
                <a:gd name="T9" fmla="*/ 37 h 1024"/>
                <a:gd name="T10" fmla="*/ 557 w 595"/>
                <a:gd name="T11" fmla="*/ 53 h 1024"/>
                <a:gd name="T12" fmla="*/ 557 w 595"/>
                <a:gd name="T13" fmla="*/ 53 h 1024"/>
                <a:gd name="T14" fmla="*/ 523 w 595"/>
                <a:gd name="T15" fmla="*/ 116 h 1024"/>
                <a:gd name="T16" fmla="*/ 523 w 595"/>
                <a:gd name="T17" fmla="*/ 116 h 1024"/>
                <a:gd name="T18" fmla="*/ 475 w 595"/>
                <a:gd name="T19" fmla="*/ 203 h 1024"/>
                <a:gd name="T20" fmla="*/ 423 w 595"/>
                <a:gd name="T21" fmla="*/ 295 h 1024"/>
                <a:gd name="T22" fmla="*/ 423 w 595"/>
                <a:gd name="T23" fmla="*/ 295 h 1024"/>
                <a:gd name="T24" fmla="*/ 375 w 595"/>
                <a:gd name="T25" fmla="*/ 382 h 1024"/>
                <a:gd name="T26" fmla="*/ 332 w 595"/>
                <a:gd name="T27" fmla="*/ 457 h 1024"/>
                <a:gd name="T28" fmla="*/ 291 w 595"/>
                <a:gd name="T29" fmla="*/ 527 h 1024"/>
                <a:gd name="T30" fmla="*/ 291 w 595"/>
                <a:gd name="T31" fmla="*/ 527 h 1024"/>
                <a:gd name="T32" fmla="*/ 250 w 595"/>
                <a:gd name="T33" fmla="*/ 596 h 1024"/>
                <a:gd name="T34" fmla="*/ 155 w 595"/>
                <a:gd name="T35" fmla="*/ 756 h 1024"/>
                <a:gd name="T36" fmla="*/ 155 w 595"/>
                <a:gd name="T37" fmla="*/ 756 h 1024"/>
                <a:gd name="T38" fmla="*/ 101 w 595"/>
                <a:gd name="T39" fmla="*/ 846 h 1024"/>
                <a:gd name="T40" fmla="*/ 101 w 595"/>
                <a:gd name="T41" fmla="*/ 846 h 1024"/>
                <a:gd name="T42" fmla="*/ 49 w 595"/>
                <a:gd name="T43" fmla="*/ 930 h 1024"/>
                <a:gd name="T44" fmla="*/ 49 w 595"/>
                <a:gd name="T45" fmla="*/ 930 h 1024"/>
                <a:gd name="T46" fmla="*/ 27 w 595"/>
                <a:gd name="T47" fmla="*/ 964 h 1024"/>
                <a:gd name="T48" fmla="*/ 27 w 595"/>
                <a:gd name="T49" fmla="*/ 964 h 1024"/>
                <a:gd name="T50" fmla="*/ 18 w 595"/>
                <a:gd name="T51" fmla="*/ 980 h 1024"/>
                <a:gd name="T52" fmla="*/ 11 w 595"/>
                <a:gd name="T53" fmla="*/ 995 h 1024"/>
                <a:gd name="T54" fmla="*/ 6 w 595"/>
                <a:gd name="T55" fmla="*/ 1008 h 1024"/>
                <a:gd name="T56" fmla="*/ 0 w 595"/>
                <a:gd name="T57" fmla="*/ 1024 h 1024"/>
                <a:gd name="T58" fmla="*/ 0 w 595"/>
                <a:gd name="T59" fmla="*/ 1024 h 1024"/>
                <a:gd name="T60" fmla="*/ 11 w 595"/>
                <a:gd name="T61" fmla="*/ 1013 h 1024"/>
                <a:gd name="T62" fmla="*/ 21 w 595"/>
                <a:gd name="T63" fmla="*/ 1002 h 1024"/>
                <a:gd name="T64" fmla="*/ 32 w 595"/>
                <a:gd name="T65" fmla="*/ 989 h 1024"/>
                <a:gd name="T66" fmla="*/ 42 w 595"/>
                <a:gd name="T67" fmla="*/ 973 h 1024"/>
                <a:gd name="T68" fmla="*/ 42 w 595"/>
                <a:gd name="T69" fmla="*/ 973 h 1024"/>
                <a:gd name="T70" fmla="*/ 63 w 595"/>
                <a:gd name="T71" fmla="*/ 939 h 1024"/>
                <a:gd name="T72" fmla="*/ 63 w 595"/>
                <a:gd name="T73" fmla="*/ 939 h 1024"/>
                <a:gd name="T74" fmla="*/ 115 w 595"/>
                <a:gd name="T75" fmla="*/ 855 h 1024"/>
                <a:gd name="T76" fmla="*/ 115 w 595"/>
                <a:gd name="T77" fmla="*/ 855 h 1024"/>
                <a:gd name="T78" fmla="*/ 170 w 595"/>
                <a:gd name="T79" fmla="*/ 766 h 1024"/>
                <a:gd name="T80" fmla="*/ 170 w 595"/>
                <a:gd name="T81" fmla="*/ 766 h 1024"/>
                <a:gd name="T82" fmla="*/ 266 w 595"/>
                <a:gd name="T83" fmla="*/ 605 h 1024"/>
                <a:gd name="T84" fmla="*/ 307 w 595"/>
                <a:gd name="T85" fmla="*/ 536 h 1024"/>
                <a:gd name="T86" fmla="*/ 307 w 595"/>
                <a:gd name="T87" fmla="*/ 536 h 1024"/>
                <a:gd name="T88" fmla="*/ 347 w 595"/>
                <a:gd name="T89" fmla="*/ 466 h 1024"/>
                <a:gd name="T90" fmla="*/ 389 w 595"/>
                <a:gd name="T91" fmla="*/ 391 h 1024"/>
                <a:gd name="T92" fmla="*/ 439 w 595"/>
                <a:gd name="T93" fmla="*/ 304 h 1024"/>
                <a:gd name="T94" fmla="*/ 439 w 595"/>
                <a:gd name="T95" fmla="*/ 304 h 1024"/>
                <a:gd name="T96" fmla="*/ 491 w 595"/>
                <a:gd name="T97" fmla="*/ 211 h 1024"/>
                <a:gd name="T98" fmla="*/ 539 w 595"/>
                <a:gd name="T99" fmla="*/ 124 h 1024"/>
                <a:gd name="T100" fmla="*/ 539 w 595"/>
                <a:gd name="T101" fmla="*/ 124 h 1024"/>
                <a:gd name="T102" fmla="*/ 571 w 595"/>
                <a:gd name="T103" fmla="*/ 61 h 1024"/>
                <a:gd name="T104" fmla="*/ 571 w 595"/>
                <a:gd name="T105" fmla="*/ 61 h 1024"/>
                <a:gd name="T106" fmla="*/ 580 w 595"/>
                <a:gd name="T107" fmla="*/ 45 h 1024"/>
                <a:gd name="T108" fmla="*/ 586 w 595"/>
                <a:gd name="T109" fmla="*/ 31 h 1024"/>
                <a:gd name="T110" fmla="*/ 591 w 595"/>
                <a:gd name="T111" fmla="*/ 16 h 1024"/>
                <a:gd name="T112" fmla="*/ 595 w 595"/>
                <a:gd name="T113" fmla="*/ 0 h 1024"/>
                <a:gd name="T114" fmla="*/ 595 w 595"/>
                <a:gd name="T115" fmla="*/ 0 h 1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95" h="1024">
                  <a:moveTo>
                    <a:pt x="595" y="0"/>
                  </a:moveTo>
                  <a:lnTo>
                    <a:pt x="595" y="0"/>
                  </a:lnTo>
                  <a:lnTo>
                    <a:pt x="584" y="13"/>
                  </a:lnTo>
                  <a:lnTo>
                    <a:pt x="575" y="24"/>
                  </a:lnTo>
                  <a:lnTo>
                    <a:pt x="566" y="37"/>
                  </a:lnTo>
                  <a:lnTo>
                    <a:pt x="557" y="53"/>
                  </a:lnTo>
                  <a:lnTo>
                    <a:pt x="557" y="53"/>
                  </a:lnTo>
                  <a:lnTo>
                    <a:pt x="523" y="116"/>
                  </a:lnTo>
                  <a:lnTo>
                    <a:pt x="523" y="116"/>
                  </a:lnTo>
                  <a:lnTo>
                    <a:pt x="475" y="203"/>
                  </a:lnTo>
                  <a:lnTo>
                    <a:pt x="423" y="295"/>
                  </a:lnTo>
                  <a:lnTo>
                    <a:pt x="423" y="295"/>
                  </a:lnTo>
                  <a:lnTo>
                    <a:pt x="375" y="382"/>
                  </a:lnTo>
                  <a:lnTo>
                    <a:pt x="332" y="457"/>
                  </a:lnTo>
                  <a:lnTo>
                    <a:pt x="291" y="527"/>
                  </a:lnTo>
                  <a:lnTo>
                    <a:pt x="291" y="527"/>
                  </a:lnTo>
                  <a:lnTo>
                    <a:pt x="250" y="596"/>
                  </a:lnTo>
                  <a:lnTo>
                    <a:pt x="155" y="756"/>
                  </a:lnTo>
                  <a:lnTo>
                    <a:pt x="155" y="756"/>
                  </a:lnTo>
                  <a:lnTo>
                    <a:pt x="101" y="846"/>
                  </a:lnTo>
                  <a:lnTo>
                    <a:pt x="101" y="846"/>
                  </a:lnTo>
                  <a:lnTo>
                    <a:pt x="49" y="930"/>
                  </a:lnTo>
                  <a:lnTo>
                    <a:pt x="49" y="930"/>
                  </a:lnTo>
                  <a:lnTo>
                    <a:pt x="27" y="964"/>
                  </a:lnTo>
                  <a:lnTo>
                    <a:pt x="27" y="964"/>
                  </a:lnTo>
                  <a:lnTo>
                    <a:pt x="18" y="980"/>
                  </a:lnTo>
                  <a:lnTo>
                    <a:pt x="11" y="995"/>
                  </a:lnTo>
                  <a:lnTo>
                    <a:pt x="6" y="1008"/>
                  </a:lnTo>
                  <a:lnTo>
                    <a:pt x="0" y="1024"/>
                  </a:lnTo>
                  <a:lnTo>
                    <a:pt x="0" y="1024"/>
                  </a:lnTo>
                  <a:lnTo>
                    <a:pt x="11" y="1013"/>
                  </a:lnTo>
                  <a:lnTo>
                    <a:pt x="21" y="1002"/>
                  </a:lnTo>
                  <a:lnTo>
                    <a:pt x="32" y="989"/>
                  </a:lnTo>
                  <a:lnTo>
                    <a:pt x="42" y="973"/>
                  </a:lnTo>
                  <a:lnTo>
                    <a:pt x="42" y="973"/>
                  </a:lnTo>
                  <a:lnTo>
                    <a:pt x="63" y="939"/>
                  </a:lnTo>
                  <a:lnTo>
                    <a:pt x="63" y="939"/>
                  </a:lnTo>
                  <a:lnTo>
                    <a:pt x="115" y="855"/>
                  </a:lnTo>
                  <a:lnTo>
                    <a:pt x="115" y="855"/>
                  </a:lnTo>
                  <a:lnTo>
                    <a:pt x="170" y="766"/>
                  </a:lnTo>
                  <a:lnTo>
                    <a:pt x="170" y="766"/>
                  </a:lnTo>
                  <a:lnTo>
                    <a:pt x="266" y="605"/>
                  </a:lnTo>
                  <a:lnTo>
                    <a:pt x="307" y="536"/>
                  </a:lnTo>
                  <a:lnTo>
                    <a:pt x="307" y="536"/>
                  </a:lnTo>
                  <a:lnTo>
                    <a:pt x="347" y="466"/>
                  </a:lnTo>
                  <a:lnTo>
                    <a:pt x="389" y="391"/>
                  </a:lnTo>
                  <a:lnTo>
                    <a:pt x="439" y="304"/>
                  </a:lnTo>
                  <a:lnTo>
                    <a:pt x="439" y="304"/>
                  </a:lnTo>
                  <a:lnTo>
                    <a:pt x="491" y="211"/>
                  </a:lnTo>
                  <a:lnTo>
                    <a:pt x="539" y="124"/>
                  </a:lnTo>
                  <a:lnTo>
                    <a:pt x="539" y="124"/>
                  </a:lnTo>
                  <a:lnTo>
                    <a:pt x="571" y="61"/>
                  </a:lnTo>
                  <a:lnTo>
                    <a:pt x="571" y="61"/>
                  </a:lnTo>
                  <a:lnTo>
                    <a:pt x="580" y="45"/>
                  </a:lnTo>
                  <a:lnTo>
                    <a:pt x="586" y="31"/>
                  </a:lnTo>
                  <a:lnTo>
                    <a:pt x="591" y="16"/>
                  </a:lnTo>
                  <a:lnTo>
                    <a:pt x="595" y="0"/>
                  </a:lnTo>
                  <a:lnTo>
                    <a:pt x="595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5" name="Freeform 52">
              <a:extLst>
                <a:ext uri="{FF2B5EF4-FFF2-40B4-BE49-F238E27FC236}">
                  <a16:creationId xmlns:a16="http://schemas.microsoft.com/office/drawing/2014/main" id="{3E75602C-763B-A31E-245E-C8F94733C5CD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0" y="3299"/>
              <a:ext cx="194" cy="72"/>
            </a:xfrm>
            <a:custGeom>
              <a:avLst/>
              <a:gdLst>
                <a:gd name="T0" fmla="*/ 0 w 194"/>
                <a:gd name="T1" fmla="*/ 0 h 72"/>
                <a:gd name="T2" fmla="*/ 0 w 194"/>
                <a:gd name="T3" fmla="*/ 0 h 72"/>
                <a:gd name="T4" fmla="*/ 11 w 194"/>
                <a:gd name="T5" fmla="*/ 12 h 72"/>
                <a:gd name="T6" fmla="*/ 22 w 194"/>
                <a:gd name="T7" fmla="*/ 22 h 72"/>
                <a:gd name="T8" fmla="*/ 36 w 194"/>
                <a:gd name="T9" fmla="*/ 31 h 72"/>
                <a:gd name="T10" fmla="*/ 53 w 194"/>
                <a:gd name="T11" fmla="*/ 40 h 72"/>
                <a:gd name="T12" fmla="*/ 53 w 194"/>
                <a:gd name="T13" fmla="*/ 40 h 72"/>
                <a:gd name="T14" fmla="*/ 79 w 194"/>
                <a:gd name="T15" fmla="*/ 51 h 72"/>
                <a:gd name="T16" fmla="*/ 79 w 194"/>
                <a:gd name="T17" fmla="*/ 51 h 72"/>
                <a:gd name="T18" fmla="*/ 84 w 194"/>
                <a:gd name="T19" fmla="*/ 52 h 72"/>
                <a:gd name="T20" fmla="*/ 84 w 194"/>
                <a:gd name="T21" fmla="*/ 52 h 72"/>
                <a:gd name="T22" fmla="*/ 87 w 194"/>
                <a:gd name="T23" fmla="*/ 53 h 72"/>
                <a:gd name="T24" fmla="*/ 87 w 194"/>
                <a:gd name="T25" fmla="*/ 53 h 72"/>
                <a:gd name="T26" fmla="*/ 89 w 194"/>
                <a:gd name="T27" fmla="*/ 55 h 72"/>
                <a:gd name="T28" fmla="*/ 89 w 194"/>
                <a:gd name="T29" fmla="*/ 55 h 72"/>
                <a:gd name="T30" fmla="*/ 112 w 194"/>
                <a:gd name="T31" fmla="*/ 63 h 72"/>
                <a:gd name="T32" fmla="*/ 128 w 194"/>
                <a:gd name="T33" fmla="*/ 67 h 72"/>
                <a:gd name="T34" fmla="*/ 128 w 194"/>
                <a:gd name="T35" fmla="*/ 67 h 72"/>
                <a:gd name="T36" fmla="*/ 146 w 194"/>
                <a:gd name="T37" fmla="*/ 70 h 72"/>
                <a:gd name="T38" fmla="*/ 163 w 194"/>
                <a:gd name="T39" fmla="*/ 72 h 72"/>
                <a:gd name="T40" fmla="*/ 177 w 194"/>
                <a:gd name="T41" fmla="*/ 70 h 72"/>
                <a:gd name="T42" fmla="*/ 194 w 194"/>
                <a:gd name="T43" fmla="*/ 69 h 72"/>
                <a:gd name="T44" fmla="*/ 194 w 194"/>
                <a:gd name="T45" fmla="*/ 69 h 72"/>
                <a:gd name="T46" fmla="*/ 165 w 194"/>
                <a:gd name="T47" fmla="*/ 59 h 72"/>
                <a:gd name="T48" fmla="*/ 149 w 194"/>
                <a:gd name="T49" fmla="*/ 53 h 72"/>
                <a:gd name="T50" fmla="*/ 132 w 194"/>
                <a:gd name="T51" fmla="*/ 49 h 72"/>
                <a:gd name="T52" fmla="*/ 132 w 194"/>
                <a:gd name="T53" fmla="*/ 49 h 72"/>
                <a:gd name="T54" fmla="*/ 117 w 194"/>
                <a:gd name="T55" fmla="*/ 46 h 72"/>
                <a:gd name="T56" fmla="*/ 95 w 194"/>
                <a:gd name="T57" fmla="*/ 38 h 72"/>
                <a:gd name="T58" fmla="*/ 95 w 194"/>
                <a:gd name="T59" fmla="*/ 38 h 72"/>
                <a:gd name="T60" fmla="*/ 93 w 194"/>
                <a:gd name="T61" fmla="*/ 38 h 72"/>
                <a:gd name="T62" fmla="*/ 93 w 194"/>
                <a:gd name="T63" fmla="*/ 38 h 72"/>
                <a:gd name="T64" fmla="*/ 90 w 194"/>
                <a:gd name="T65" fmla="*/ 36 h 72"/>
                <a:gd name="T66" fmla="*/ 90 w 194"/>
                <a:gd name="T67" fmla="*/ 36 h 72"/>
                <a:gd name="T68" fmla="*/ 85 w 194"/>
                <a:gd name="T69" fmla="*/ 34 h 72"/>
                <a:gd name="T70" fmla="*/ 85 w 194"/>
                <a:gd name="T71" fmla="*/ 34 h 72"/>
                <a:gd name="T72" fmla="*/ 60 w 194"/>
                <a:gd name="T73" fmla="*/ 24 h 72"/>
                <a:gd name="T74" fmla="*/ 60 w 194"/>
                <a:gd name="T75" fmla="*/ 24 h 72"/>
                <a:gd name="T76" fmla="*/ 44 w 194"/>
                <a:gd name="T77" fmla="*/ 16 h 72"/>
                <a:gd name="T78" fmla="*/ 29 w 194"/>
                <a:gd name="T79" fmla="*/ 10 h 72"/>
                <a:gd name="T80" fmla="*/ 0 w 194"/>
                <a:gd name="T81" fmla="*/ 0 h 72"/>
                <a:gd name="T82" fmla="*/ 0 w 194"/>
                <a:gd name="T83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94" h="72">
                  <a:moveTo>
                    <a:pt x="0" y="0"/>
                  </a:moveTo>
                  <a:lnTo>
                    <a:pt x="0" y="0"/>
                  </a:lnTo>
                  <a:lnTo>
                    <a:pt x="11" y="12"/>
                  </a:lnTo>
                  <a:lnTo>
                    <a:pt x="22" y="22"/>
                  </a:lnTo>
                  <a:lnTo>
                    <a:pt x="36" y="31"/>
                  </a:lnTo>
                  <a:lnTo>
                    <a:pt x="53" y="40"/>
                  </a:lnTo>
                  <a:lnTo>
                    <a:pt x="53" y="40"/>
                  </a:lnTo>
                  <a:lnTo>
                    <a:pt x="79" y="51"/>
                  </a:lnTo>
                  <a:lnTo>
                    <a:pt x="79" y="51"/>
                  </a:lnTo>
                  <a:lnTo>
                    <a:pt x="84" y="52"/>
                  </a:lnTo>
                  <a:lnTo>
                    <a:pt x="84" y="52"/>
                  </a:lnTo>
                  <a:lnTo>
                    <a:pt x="87" y="53"/>
                  </a:lnTo>
                  <a:lnTo>
                    <a:pt x="87" y="53"/>
                  </a:lnTo>
                  <a:lnTo>
                    <a:pt x="89" y="55"/>
                  </a:lnTo>
                  <a:lnTo>
                    <a:pt x="89" y="55"/>
                  </a:lnTo>
                  <a:lnTo>
                    <a:pt x="112" y="63"/>
                  </a:lnTo>
                  <a:lnTo>
                    <a:pt x="128" y="67"/>
                  </a:lnTo>
                  <a:lnTo>
                    <a:pt x="128" y="67"/>
                  </a:lnTo>
                  <a:lnTo>
                    <a:pt x="146" y="70"/>
                  </a:lnTo>
                  <a:lnTo>
                    <a:pt x="163" y="72"/>
                  </a:lnTo>
                  <a:lnTo>
                    <a:pt x="177" y="70"/>
                  </a:lnTo>
                  <a:lnTo>
                    <a:pt x="194" y="69"/>
                  </a:lnTo>
                  <a:lnTo>
                    <a:pt x="194" y="69"/>
                  </a:lnTo>
                  <a:lnTo>
                    <a:pt x="165" y="59"/>
                  </a:lnTo>
                  <a:lnTo>
                    <a:pt x="149" y="53"/>
                  </a:lnTo>
                  <a:lnTo>
                    <a:pt x="132" y="49"/>
                  </a:lnTo>
                  <a:lnTo>
                    <a:pt x="132" y="49"/>
                  </a:lnTo>
                  <a:lnTo>
                    <a:pt x="117" y="46"/>
                  </a:lnTo>
                  <a:lnTo>
                    <a:pt x="95" y="38"/>
                  </a:lnTo>
                  <a:lnTo>
                    <a:pt x="95" y="38"/>
                  </a:lnTo>
                  <a:lnTo>
                    <a:pt x="93" y="38"/>
                  </a:lnTo>
                  <a:lnTo>
                    <a:pt x="93" y="38"/>
                  </a:lnTo>
                  <a:lnTo>
                    <a:pt x="90" y="36"/>
                  </a:lnTo>
                  <a:lnTo>
                    <a:pt x="90" y="36"/>
                  </a:lnTo>
                  <a:lnTo>
                    <a:pt x="85" y="34"/>
                  </a:lnTo>
                  <a:lnTo>
                    <a:pt x="85" y="34"/>
                  </a:lnTo>
                  <a:lnTo>
                    <a:pt x="60" y="24"/>
                  </a:lnTo>
                  <a:lnTo>
                    <a:pt x="60" y="24"/>
                  </a:lnTo>
                  <a:lnTo>
                    <a:pt x="44" y="16"/>
                  </a:lnTo>
                  <a:lnTo>
                    <a:pt x="29" y="1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Freeform 53">
              <a:extLst>
                <a:ext uri="{FF2B5EF4-FFF2-40B4-BE49-F238E27FC236}">
                  <a16:creationId xmlns:a16="http://schemas.microsoft.com/office/drawing/2014/main" id="{0CD5BA86-2F57-FD1A-0267-F975F298E0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2" y="3358"/>
              <a:ext cx="253" cy="947"/>
            </a:xfrm>
            <a:custGeom>
              <a:avLst/>
              <a:gdLst>
                <a:gd name="T0" fmla="*/ 253 w 253"/>
                <a:gd name="T1" fmla="*/ 0 h 947"/>
                <a:gd name="T2" fmla="*/ 253 w 253"/>
                <a:gd name="T3" fmla="*/ 0 h 947"/>
                <a:gd name="T4" fmla="*/ 245 w 253"/>
                <a:gd name="T5" fmla="*/ 15 h 947"/>
                <a:gd name="T6" fmla="*/ 238 w 253"/>
                <a:gd name="T7" fmla="*/ 28 h 947"/>
                <a:gd name="T8" fmla="*/ 232 w 253"/>
                <a:gd name="T9" fmla="*/ 43 h 947"/>
                <a:gd name="T10" fmla="*/ 227 w 253"/>
                <a:gd name="T11" fmla="*/ 60 h 947"/>
                <a:gd name="T12" fmla="*/ 227 w 253"/>
                <a:gd name="T13" fmla="*/ 60 h 947"/>
                <a:gd name="T14" fmla="*/ 210 w 253"/>
                <a:gd name="T15" fmla="*/ 120 h 947"/>
                <a:gd name="T16" fmla="*/ 210 w 253"/>
                <a:gd name="T17" fmla="*/ 120 h 947"/>
                <a:gd name="T18" fmla="*/ 167 w 253"/>
                <a:gd name="T19" fmla="*/ 277 h 947"/>
                <a:gd name="T20" fmla="*/ 167 w 253"/>
                <a:gd name="T21" fmla="*/ 277 h 947"/>
                <a:gd name="T22" fmla="*/ 112 w 253"/>
                <a:gd name="T23" fmla="*/ 482 h 947"/>
                <a:gd name="T24" fmla="*/ 112 w 253"/>
                <a:gd name="T25" fmla="*/ 482 h 947"/>
                <a:gd name="T26" fmla="*/ 58 w 253"/>
                <a:gd name="T27" fmla="*/ 686 h 947"/>
                <a:gd name="T28" fmla="*/ 58 w 253"/>
                <a:gd name="T29" fmla="*/ 686 h 947"/>
                <a:gd name="T30" fmla="*/ 17 w 253"/>
                <a:gd name="T31" fmla="*/ 843 h 947"/>
                <a:gd name="T32" fmla="*/ 17 w 253"/>
                <a:gd name="T33" fmla="*/ 843 h 947"/>
                <a:gd name="T34" fmla="*/ 8 w 253"/>
                <a:gd name="T35" fmla="*/ 882 h 947"/>
                <a:gd name="T36" fmla="*/ 8 w 253"/>
                <a:gd name="T37" fmla="*/ 882 h 947"/>
                <a:gd name="T38" fmla="*/ 4 w 253"/>
                <a:gd name="T39" fmla="*/ 900 h 947"/>
                <a:gd name="T40" fmla="*/ 1 w 253"/>
                <a:gd name="T41" fmla="*/ 916 h 947"/>
                <a:gd name="T42" fmla="*/ 0 w 253"/>
                <a:gd name="T43" fmla="*/ 931 h 947"/>
                <a:gd name="T44" fmla="*/ 0 w 253"/>
                <a:gd name="T45" fmla="*/ 947 h 947"/>
                <a:gd name="T46" fmla="*/ 0 w 253"/>
                <a:gd name="T47" fmla="*/ 947 h 947"/>
                <a:gd name="T48" fmla="*/ 8 w 253"/>
                <a:gd name="T49" fmla="*/ 933 h 947"/>
                <a:gd name="T50" fmla="*/ 14 w 253"/>
                <a:gd name="T51" fmla="*/ 919 h 947"/>
                <a:gd name="T52" fmla="*/ 20 w 253"/>
                <a:gd name="T53" fmla="*/ 904 h 947"/>
                <a:gd name="T54" fmla="*/ 25 w 253"/>
                <a:gd name="T55" fmla="*/ 886 h 947"/>
                <a:gd name="T56" fmla="*/ 25 w 253"/>
                <a:gd name="T57" fmla="*/ 886 h 947"/>
                <a:gd name="T58" fmla="*/ 75 w 253"/>
                <a:gd name="T59" fmla="*/ 690 h 947"/>
                <a:gd name="T60" fmla="*/ 75 w 253"/>
                <a:gd name="T61" fmla="*/ 690 h 947"/>
                <a:gd name="T62" fmla="*/ 129 w 253"/>
                <a:gd name="T63" fmla="*/ 486 h 947"/>
                <a:gd name="T64" fmla="*/ 129 w 253"/>
                <a:gd name="T65" fmla="*/ 486 h 947"/>
                <a:gd name="T66" fmla="*/ 184 w 253"/>
                <a:gd name="T67" fmla="*/ 281 h 947"/>
                <a:gd name="T68" fmla="*/ 184 w 253"/>
                <a:gd name="T69" fmla="*/ 281 h 947"/>
                <a:gd name="T70" fmla="*/ 244 w 253"/>
                <a:gd name="T71" fmla="*/ 65 h 947"/>
                <a:gd name="T72" fmla="*/ 244 w 253"/>
                <a:gd name="T73" fmla="*/ 65 h 947"/>
                <a:gd name="T74" fmla="*/ 248 w 253"/>
                <a:gd name="T75" fmla="*/ 48 h 947"/>
                <a:gd name="T76" fmla="*/ 250 w 253"/>
                <a:gd name="T77" fmla="*/ 32 h 947"/>
                <a:gd name="T78" fmla="*/ 251 w 253"/>
                <a:gd name="T79" fmla="*/ 16 h 947"/>
                <a:gd name="T80" fmla="*/ 253 w 253"/>
                <a:gd name="T81" fmla="*/ 0 h 947"/>
                <a:gd name="T82" fmla="*/ 253 w 253"/>
                <a:gd name="T83" fmla="*/ 0 h 9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3" h="947">
                  <a:moveTo>
                    <a:pt x="253" y="0"/>
                  </a:moveTo>
                  <a:lnTo>
                    <a:pt x="253" y="0"/>
                  </a:lnTo>
                  <a:lnTo>
                    <a:pt x="245" y="15"/>
                  </a:lnTo>
                  <a:lnTo>
                    <a:pt x="238" y="28"/>
                  </a:lnTo>
                  <a:lnTo>
                    <a:pt x="232" y="43"/>
                  </a:lnTo>
                  <a:lnTo>
                    <a:pt x="227" y="60"/>
                  </a:lnTo>
                  <a:lnTo>
                    <a:pt x="227" y="60"/>
                  </a:lnTo>
                  <a:lnTo>
                    <a:pt x="210" y="120"/>
                  </a:lnTo>
                  <a:lnTo>
                    <a:pt x="210" y="120"/>
                  </a:lnTo>
                  <a:lnTo>
                    <a:pt x="167" y="277"/>
                  </a:lnTo>
                  <a:lnTo>
                    <a:pt x="167" y="277"/>
                  </a:lnTo>
                  <a:lnTo>
                    <a:pt x="112" y="482"/>
                  </a:lnTo>
                  <a:lnTo>
                    <a:pt x="112" y="482"/>
                  </a:lnTo>
                  <a:lnTo>
                    <a:pt x="58" y="686"/>
                  </a:lnTo>
                  <a:lnTo>
                    <a:pt x="58" y="686"/>
                  </a:lnTo>
                  <a:lnTo>
                    <a:pt x="17" y="843"/>
                  </a:lnTo>
                  <a:lnTo>
                    <a:pt x="17" y="843"/>
                  </a:lnTo>
                  <a:lnTo>
                    <a:pt x="8" y="882"/>
                  </a:lnTo>
                  <a:lnTo>
                    <a:pt x="8" y="882"/>
                  </a:lnTo>
                  <a:lnTo>
                    <a:pt x="4" y="900"/>
                  </a:lnTo>
                  <a:lnTo>
                    <a:pt x="1" y="916"/>
                  </a:lnTo>
                  <a:lnTo>
                    <a:pt x="0" y="931"/>
                  </a:lnTo>
                  <a:lnTo>
                    <a:pt x="0" y="947"/>
                  </a:lnTo>
                  <a:lnTo>
                    <a:pt x="0" y="947"/>
                  </a:lnTo>
                  <a:lnTo>
                    <a:pt x="8" y="933"/>
                  </a:lnTo>
                  <a:lnTo>
                    <a:pt x="14" y="919"/>
                  </a:lnTo>
                  <a:lnTo>
                    <a:pt x="20" y="904"/>
                  </a:lnTo>
                  <a:lnTo>
                    <a:pt x="25" y="886"/>
                  </a:lnTo>
                  <a:lnTo>
                    <a:pt x="25" y="886"/>
                  </a:lnTo>
                  <a:lnTo>
                    <a:pt x="75" y="690"/>
                  </a:lnTo>
                  <a:lnTo>
                    <a:pt x="75" y="690"/>
                  </a:lnTo>
                  <a:lnTo>
                    <a:pt x="129" y="486"/>
                  </a:lnTo>
                  <a:lnTo>
                    <a:pt x="129" y="486"/>
                  </a:lnTo>
                  <a:lnTo>
                    <a:pt x="184" y="281"/>
                  </a:lnTo>
                  <a:lnTo>
                    <a:pt x="184" y="281"/>
                  </a:lnTo>
                  <a:lnTo>
                    <a:pt x="244" y="65"/>
                  </a:lnTo>
                  <a:lnTo>
                    <a:pt x="244" y="65"/>
                  </a:lnTo>
                  <a:lnTo>
                    <a:pt x="248" y="48"/>
                  </a:lnTo>
                  <a:lnTo>
                    <a:pt x="250" y="32"/>
                  </a:lnTo>
                  <a:lnTo>
                    <a:pt x="251" y="16"/>
                  </a:lnTo>
                  <a:lnTo>
                    <a:pt x="253" y="0"/>
                  </a:lnTo>
                  <a:lnTo>
                    <a:pt x="253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54">
              <a:extLst>
                <a:ext uri="{FF2B5EF4-FFF2-40B4-BE49-F238E27FC236}">
                  <a16:creationId xmlns:a16="http://schemas.microsoft.com/office/drawing/2014/main" id="{DF790FF7-A3E4-011F-FBFE-BBB6C247550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3" y="3709"/>
              <a:ext cx="296" cy="599"/>
            </a:xfrm>
            <a:custGeom>
              <a:avLst/>
              <a:gdLst>
                <a:gd name="T0" fmla="*/ 293 w 296"/>
                <a:gd name="T1" fmla="*/ 0 h 599"/>
                <a:gd name="T2" fmla="*/ 283 w 296"/>
                <a:gd name="T3" fmla="*/ 30 h 599"/>
                <a:gd name="T4" fmla="*/ 272 w 296"/>
                <a:gd name="T5" fmla="*/ 62 h 599"/>
                <a:gd name="T6" fmla="*/ 263 w 296"/>
                <a:gd name="T7" fmla="*/ 86 h 599"/>
                <a:gd name="T8" fmla="*/ 251 w 296"/>
                <a:gd name="T9" fmla="*/ 116 h 599"/>
                <a:gd name="T10" fmla="*/ 219 w 296"/>
                <a:gd name="T11" fmla="*/ 187 h 599"/>
                <a:gd name="T12" fmla="*/ 202 w 296"/>
                <a:gd name="T13" fmla="*/ 224 h 599"/>
                <a:gd name="T14" fmla="*/ 172 w 296"/>
                <a:gd name="T15" fmla="*/ 284 h 599"/>
                <a:gd name="T16" fmla="*/ 163 w 296"/>
                <a:gd name="T17" fmla="*/ 302 h 599"/>
                <a:gd name="T18" fmla="*/ 158 w 296"/>
                <a:gd name="T19" fmla="*/ 308 h 599"/>
                <a:gd name="T20" fmla="*/ 119 w 296"/>
                <a:gd name="T21" fmla="*/ 380 h 599"/>
                <a:gd name="T22" fmla="*/ 82 w 296"/>
                <a:gd name="T23" fmla="*/ 444 h 599"/>
                <a:gd name="T24" fmla="*/ 46 w 296"/>
                <a:gd name="T25" fmla="*/ 503 h 599"/>
                <a:gd name="T26" fmla="*/ 26 w 296"/>
                <a:gd name="T27" fmla="*/ 537 h 599"/>
                <a:gd name="T28" fmla="*/ 10 w 296"/>
                <a:gd name="T29" fmla="*/ 568 h 599"/>
                <a:gd name="T30" fmla="*/ 0 w 296"/>
                <a:gd name="T31" fmla="*/ 599 h 599"/>
                <a:gd name="T32" fmla="*/ 11 w 296"/>
                <a:gd name="T33" fmla="*/ 586 h 599"/>
                <a:gd name="T34" fmla="*/ 30 w 296"/>
                <a:gd name="T35" fmla="*/ 562 h 599"/>
                <a:gd name="T36" fmla="*/ 40 w 296"/>
                <a:gd name="T37" fmla="*/ 546 h 599"/>
                <a:gd name="T38" fmla="*/ 62 w 296"/>
                <a:gd name="T39" fmla="*/ 512 h 599"/>
                <a:gd name="T40" fmla="*/ 134 w 296"/>
                <a:gd name="T41" fmla="*/ 389 h 599"/>
                <a:gd name="T42" fmla="*/ 163 w 296"/>
                <a:gd name="T43" fmla="*/ 338 h 599"/>
                <a:gd name="T44" fmla="*/ 174 w 296"/>
                <a:gd name="T45" fmla="*/ 316 h 599"/>
                <a:gd name="T46" fmla="*/ 177 w 296"/>
                <a:gd name="T47" fmla="*/ 310 h 599"/>
                <a:gd name="T48" fmla="*/ 188 w 296"/>
                <a:gd name="T49" fmla="*/ 292 h 599"/>
                <a:gd name="T50" fmla="*/ 218 w 296"/>
                <a:gd name="T51" fmla="*/ 231 h 599"/>
                <a:gd name="T52" fmla="*/ 253 w 296"/>
                <a:gd name="T53" fmla="*/ 158 h 599"/>
                <a:gd name="T54" fmla="*/ 280 w 296"/>
                <a:gd name="T55" fmla="*/ 93 h 599"/>
                <a:gd name="T56" fmla="*/ 289 w 296"/>
                <a:gd name="T57" fmla="*/ 66 h 599"/>
                <a:gd name="T58" fmla="*/ 294 w 296"/>
                <a:gd name="T59" fmla="*/ 48 h 599"/>
                <a:gd name="T60" fmla="*/ 296 w 296"/>
                <a:gd name="T61" fmla="*/ 32 h 599"/>
                <a:gd name="T62" fmla="*/ 293 w 296"/>
                <a:gd name="T63" fmla="*/ 0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6" h="599">
                  <a:moveTo>
                    <a:pt x="293" y="0"/>
                  </a:moveTo>
                  <a:lnTo>
                    <a:pt x="293" y="0"/>
                  </a:lnTo>
                  <a:lnTo>
                    <a:pt x="288" y="15"/>
                  </a:lnTo>
                  <a:lnTo>
                    <a:pt x="283" y="30"/>
                  </a:lnTo>
                  <a:lnTo>
                    <a:pt x="283" y="30"/>
                  </a:lnTo>
                  <a:lnTo>
                    <a:pt x="272" y="62"/>
                  </a:lnTo>
                  <a:lnTo>
                    <a:pt x="272" y="62"/>
                  </a:lnTo>
                  <a:lnTo>
                    <a:pt x="263" y="86"/>
                  </a:lnTo>
                  <a:lnTo>
                    <a:pt x="263" y="86"/>
                  </a:lnTo>
                  <a:lnTo>
                    <a:pt x="251" y="116"/>
                  </a:lnTo>
                  <a:lnTo>
                    <a:pt x="236" y="150"/>
                  </a:lnTo>
                  <a:lnTo>
                    <a:pt x="219" y="187"/>
                  </a:lnTo>
                  <a:lnTo>
                    <a:pt x="202" y="224"/>
                  </a:lnTo>
                  <a:lnTo>
                    <a:pt x="202" y="224"/>
                  </a:lnTo>
                  <a:lnTo>
                    <a:pt x="172" y="284"/>
                  </a:lnTo>
                  <a:lnTo>
                    <a:pt x="172" y="284"/>
                  </a:lnTo>
                  <a:lnTo>
                    <a:pt x="163" y="302"/>
                  </a:lnTo>
                  <a:lnTo>
                    <a:pt x="163" y="302"/>
                  </a:lnTo>
                  <a:lnTo>
                    <a:pt x="158" y="308"/>
                  </a:lnTo>
                  <a:lnTo>
                    <a:pt x="158" y="308"/>
                  </a:lnTo>
                  <a:lnTo>
                    <a:pt x="147" y="329"/>
                  </a:lnTo>
                  <a:lnTo>
                    <a:pt x="119" y="380"/>
                  </a:lnTo>
                  <a:lnTo>
                    <a:pt x="119" y="380"/>
                  </a:lnTo>
                  <a:lnTo>
                    <a:pt x="82" y="444"/>
                  </a:lnTo>
                  <a:lnTo>
                    <a:pt x="46" y="503"/>
                  </a:lnTo>
                  <a:lnTo>
                    <a:pt x="46" y="503"/>
                  </a:lnTo>
                  <a:lnTo>
                    <a:pt x="26" y="537"/>
                  </a:lnTo>
                  <a:lnTo>
                    <a:pt x="26" y="537"/>
                  </a:lnTo>
                  <a:lnTo>
                    <a:pt x="17" y="554"/>
                  </a:lnTo>
                  <a:lnTo>
                    <a:pt x="10" y="568"/>
                  </a:lnTo>
                  <a:lnTo>
                    <a:pt x="4" y="583"/>
                  </a:lnTo>
                  <a:lnTo>
                    <a:pt x="0" y="599"/>
                  </a:lnTo>
                  <a:lnTo>
                    <a:pt x="0" y="599"/>
                  </a:lnTo>
                  <a:lnTo>
                    <a:pt x="11" y="586"/>
                  </a:lnTo>
                  <a:lnTo>
                    <a:pt x="21" y="575"/>
                  </a:lnTo>
                  <a:lnTo>
                    <a:pt x="30" y="562"/>
                  </a:lnTo>
                  <a:lnTo>
                    <a:pt x="40" y="546"/>
                  </a:lnTo>
                  <a:lnTo>
                    <a:pt x="40" y="546"/>
                  </a:lnTo>
                  <a:lnTo>
                    <a:pt x="62" y="512"/>
                  </a:lnTo>
                  <a:lnTo>
                    <a:pt x="62" y="512"/>
                  </a:lnTo>
                  <a:lnTo>
                    <a:pt x="97" y="454"/>
                  </a:lnTo>
                  <a:lnTo>
                    <a:pt x="134" y="389"/>
                  </a:lnTo>
                  <a:lnTo>
                    <a:pt x="134" y="389"/>
                  </a:lnTo>
                  <a:lnTo>
                    <a:pt x="163" y="338"/>
                  </a:lnTo>
                  <a:lnTo>
                    <a:pt x="174" y="316"/>
                  </a:lnTo>
                  <a:lnTo>
                    <a:pt x="174" y="316"/>
                  </a:lnTo>
                  <a:lnTo>
                    <a:pt x="177" y="310"/>
                  </a:lnTo>
                  <a:lnTo>
                    <a:pt x="177" y="310"/>
                  </a:lnTo>
                  <a:lnTo>
                    <a:pt x="188" y="292"/>
                  </a:lnTo>
                  <a:lnTo>
                    <a:pt x="188" y="292"/>
                  </a:lnTo>
                  <a:lnTo>
                    <a:pt x="218" y="231"/>
                  </a:lnTo>
                  <a:lnTo>
                    <a:pt x="218" y="231"/>
                  </a:lnTo>
                  <a:lnTo>
                    <a:pt x="236" y="194"/>
                  </a:lnTo>
                  <a:lnTo>
                    <a:pt x="253" y="158"/>
                  </a:lnTo>
                  <a:lnTo>
                    <a:pt x="268" y="123"/>
                  </a:lnTo>
                  <a:lnTo>
                    <a:pt x="280" y="93"/>
                  </a:lnTo>
                  <a:lnTo>
                    <a:pt x="280" y="93"/>
                  </a:lnTo>
                  <a:lnTo>
                    <a:pt x="289" y="66"/>
                  </a:lnTo>
                  <a:lnTo>
                    <a:pt x="289" y="66"/>
                  </a:lnTo>
                  <a:lnTo>
                    <a:pt x="294" y="48"/>
                  </a:lnTo>
                  <a:lnTo>
                    <a:pt x="296" y="32"/>
                  </a:lnTo>
                  <a:lnTo>
                    <a:pt x="296" y="32"/>
                  </a:lnTo>
                  <a:lnTo>
                    <a:pt x="295" y="16"/>
                  </a:lnTo>
                  <a:lnTo>
                    <a:pt x="293" y="0"/>
                  </a:lnTo>
                  <a:lnTo>
                    <a:pt x="293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55">
              <a:extLst>
                <a:ext uri="{FF2B5EF4-FFF2-40B4-BE49-F238E27FC236}">
                  <a16:creationId xmlns:a16="http://schemas.microsoft.com/office/drawing/2014/main" id="{F76802E2-AB6A-10B7-4A4C-5F3C06C5008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4" y="3322"/>
              <a:ext cx="183" cy="983"/>
            </a:xfrm>
            <a:custGeom>
              <a:avLst/>
              <a:gdLst>
                <a:gd name="T0" fmla="*/ 183 w 183"/>
                <a:gd name="T1" fmla="*/ 0 h 983"/>
                <a:gd name="T2" fmla="*/ 168 w 183"/>
                <a:gd name="T3" fmla="*/ 27 h 983"/>
                <a:gd name="T4" fmla="*/ 157 w 183"/>
                <a:gd name="T5" fmla="*/ 60 h 983"/>
                <a:gd name="T6" fmla="*/ 140 w 183"/>
                <a:gd name="T7" fmla="*/ 120 h 983"/>
                <a:gd name="T8" fmla="*/ 119 w 183"/>
                <a:gd name="T9" fmla="*/ 199 h 983"/>
                <a:gd name="T10" fmla="*/ 100 w 183"/>
                <a:gd name="T11" fmla="*/ 283 h 983"/>
                <a:gd name="T12" fmla="*/ 82 w 183"/>
                <a:gd name="T13" fmla="*/ 362 h 983"/>
                <a:gd name="T14" fmla="*/ 68 w 183"/>
                <a:gd name="T15" fmla="*/ 432 h 983"/>
                <a:gd name="T16" fmla="*/ 59 w 183"/>
                <a:gd name="T17" fmla="*/ 479 h 983"/>
                <a:gd name="T18" fmla="*/ 56 w 183"/>
                <a:gd name="T19" fmla="*/ 496 h 983"/>
                <a:gd name="T20" fmla="*/ 54 w 183"/>
                <a:gd name="T21" fmla="*/ 514 h 983"/>
                <a:gd name="T22" fmla="*/ 45 w 183"/>
                <a:gd name="T23" fmla="*/ 562 h 983"/>
                <a:gd name="T24" fmla="*/ 34 w 183"/>
                <a:gd name="T25" fmla="*/ 630 h 983"/>
                <a:gd name="T26" fmla="*/ 29 w 183"/>
                <a:gd name="T27" fmla="*/ 669 h 983"/>
                <a:gd name="T28" fmla="*/ 23 w 183"/>
                <a:gd name="T29" fmla="*/ 711 h 983"/>
                <a:gd name="T30" fmla="*/ 21 w 183"/>
                <a:gd name="T31" fmla="*/ 733 h 983"/>
                <a:gd name="T32" fmla="*/ 17 w 183"/>
                <a:gd name="T33" fmla="*/ 754 h 983"/>
                <a:gd name="T34" fmla="*/ 13 w 183"/>
                <a:gd name="T35" fmla="*/ 797 h 983"/>
                <a:gd name="T36" fmla="*/ 8 w 183"/>
                <a:gd name="T37" fmla="*/ 838 h 983"/>
                <a:gd name="T38" fmla="*/ 6 w 183"/>
                <a:gd name="T39" fmla="*/ 859 h 983"/>
                <a:gd name="T40" fmla="*/ 5 w 183"/>
                <a:gd name="T41" fmla="*/ 878 h 983"/>
                <a:gd name="T42" fmla="*/ 2 w 183"/>
                <a:gd name="T43" fmla="*/ 918 h 983"/>
                <a:gd name="T44" fmla="*/ 0 w 183"/>
                <a:gd name="T45" fmla="*/ 952 h 983"/>
                <a:gd name="T46" fmla="*/ 5 w 183"/>
                <a:gd name="T47" fmla="*/ 983 h 983"/>
                <a:gd name="T48" fmla="*/ 10 w 183"/>
                <a:gd name="T49" fmla="*/ 967 h 983"/>
                <a:gd name="T50" fmla="*/ 16 w 183"/>
                <a:gd name="T51" fmla="*/ 937 h 983"/>
                <a:gd name="T52" fmla="*/ 19 w 183"/>
                <a:gd name="T53" fmla="*/ 919 h 983"/>
                <a:gd name="T54" fmla="*/ 22 w 183"/>
                <a:gd name="T55" fmla="*/ 879 h 983"/>
                <a:gd name="T56" fmla="*/ 24 w 183"/>
                <a:gd name="T57" fmla="*/ 861 h 983"/>
                <a:gd name="T58" fmla="*/ 26 w 183"/>
                <a:gd name="T59" fmla="*/ 841 h 983"/>
                <a:gd name="T60" fmla="*/ 31 w 183"/>
                <a:gd name="T61" fmla="*/ 800 h 983"/>
                <a:gd name="T62" fmla="*/ 36 w 183"/>
                <a:gd name="T63" fmla="*/ 757 h 983"/>
                <a:gd name="T64" fmla="*/ 38 w 183"/>
                <a:gd name="T65" fmla="*/ 735 h 983"/>
                <a:gd name="T66" fmla="*/ 41 w 183"/>
                <a:gd name="T67" fmla="*/ 714 h 983"/>
                <a:gd name="T68" fmla="*/ 46 w 183"/>
                <a:gd name="T69" fmla="*/ 673 h 983"/>
                <a:gd name="T70" fmla="*/ 51 w 183"/>
                <a:gd name="T71" fmla="*/ 633 h 983"/>
                <a:gd name="T72" fmla="*/ 63 w 183"/>
                <a:gd name="T73" fmla="*/ 564 h 983"/>
                <a:gd name="T74" fmla="*/ 71 w 183"/>
                <a:gd name="T75" fmla="*/ 516 h 983"/>
                <a:gd name="T76" fmla="*/ 74 w 183"/>
                <a:gd name="T77" fmla="*/ 499 h 983"/>
                <a:gd name="T78" fmla="*/ 76 w 183"/>
                <a:gd name="T79" fmla="*/ 481 h 983"/>
                <a:gd name="T80" fmla="*/ 85 w 183"/>
                <a:gd name="T81" fmla="*/ 435 h 983"/>
                <a:gd name="T82" fmla="*/ 99 w 183"/>
                <a:gd name="T83" fmla="*/ 367 h 983"/>
                <a:gd name="T84" fmla="*/ 117 w 183"/>
                <a:gd name="T85" fmla="*/ 286 h 983"/>
                <a:gd name="T86" fmla="*/ 157 w 183"/>
                <a:gd name="T87" fmla="*/ 124 h 983"/>
                <a:gd name="T88" fmla="*/ 174 w 183"/>
                <a:gd name="T89" fmla="*/ 64 h 983"/>
                <a:gd name="T90" fmla="*/ 178 w 183"/>
                <a:gd name="T91" fmla="*/ 46 h 983"/>
                <a:gd name="T92" fmla="*/ 183 w 183"/>
                <a:gd name="T93" fmla="*/ 16 h 983"/>
                <a:gd name="T94" fmla="*/ 183 w 183"/>
                <a:gd name="T95" fmla="*/ 0 h 9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83" h="983">
                  <a:moveTo>
                    <a:pt x="183" y="0"/>
                  </a:moveTo>
                  <a:lnTo>
                    <a:pt x="183" y="0"/>
                  </a:lnTo>
                  <a:lnTo>
                    <a:pt x="175" y="13"/>
                  </a:lnTo>
                  <a:lnTo>
                    <a:pt x="168" y="27"/>
                  </a:lnTo>
                  <a:lnTo>
                    <a:pt x="162" y="42"/>
                  </a:lnTo>
                  <a:lnTo>
                    <a:pt x="157" y="60"/>
                  </a:lnTo>
                  <a:lnTo>
                    <a:pt x="157" y="60"/>
                  </a:lnTo>
                  <a:lnTo>
                    <a:pt x="140" y="120"/>
                  </a:lnTo>
                  <a:lnTo>
                    <a:pt x="140" y="120"/>
                  </a:lnTo>
                  <a:lnTo>
                    <a:pt x="119" y="199"/>
                  </a:lnTo>
                  <a:lnTo>
                    <a:pt x="100" y="283"/>
                  </a:lnTo>
                  <a:lnTo>
                    <a:pt x="100" y="283"/>
                  </a:lnTo>
                  <a:lnTo>
                    <a:pt x="82" y="362"/>
                  </a:lnTo>
                  <a:lnTo>
                    <a:pt x="82" y="362"/>
                  </a:lnTo>
                  <a:lnTo>
                    <a:pt x="68" y="432"/>
                  </a:lnTo>
                  <a:lnTo>
                    <a:pt x="68" y="432"/>
                  </a:lnTo>
                  <a:lnTo>
                    <a:pt x="59" y="479"/>
                  </a:lnTo>
                  <a:lnTo>
                    <a:pt x="59" y="479"/>
                  </a:lnTo>
                  <a:lnTo>
                    <a:pt x="56" y="496"/>
                  </a:lnTo>
                  <a:lnTo>
                    <a:pt x="56" y="496"/>
                  </a:lnTo>
                  <a:lnTo>
                    <a:pt x="54" y="514"/>
                  </a:lnTo>
                  <a:lnTo>
                    <a:pt x="54" y="514"/>
                  </a:lnTo>
                  <a:lnTo>
                    <a:pt x="45" y="562"/>
                  </a:lnTo>
                  <a:lnTo>
                    <a:pt x="45" y="562"/>
                  </a:lnTo>
                  <a:lnTo>
                    <a:pt x="34" y="630"/>
                  </a:lnTo>
                  <a:lnTo>
                    <a:pt x="34" y="630"/>
                  </a:lnTo>
                  <a:lnTo>
                    <a:pt x="29" y="669"/>
                  </a:lnTo>
                  <a:lnTo>
                    <a:pt x="29" y="669"/>
                  </a:lnTo>
                  <a:lnTo>
                    <a:pt x="23" y="711"/>
                  </a:lnTo>
                  <a:lnTo>
                    <a:pt x="23" y="711"/>
                  </a:lnTo>
                  <a:lnTo>
                    <a:pt x="21" y="733"/>
                  </a:lnTo>
                  <a:lnTo>
                    <a:pt x="21" y="733"/>
                  </a:lnTo>
                  <a:lnTo>
                    <a:pt x="17" y="754"/>
                  </a:lnTo>
                  <a:lnTo>
                    <a:pt x="17" y="754"/>
                  </a:lnTo>
                  <a:lnTo>
                    <a:pt x="13" y="797"/>
                  </a:lnTo>
                  <a:lnTo>
                    <a:pt x="13" y="797"/>
                  </a:lnTo>
                  <a:lnTo>
                    <a:pt x="8" y="838"/>
                  </a:lnTo>
                  <a:lnTo>
                    <a:pt x="8" y="838"/>
                  </a:lnTo>
                  <a:lnTo>
                    <a:pt x="6" y="859"/>
                  </a:lnTo>
                  <a:lnTo>
                    <a:pt x="6" y="859"/>
                  </a:lnTo>
                  <a:lnTo>
                    <a:pt x="5" y="878"/>
                  </a:lnTo>
                  <a:lnTo>
                    <a:pt x="5" y="878"/>
                  </a:lnTo>
                  <a:lnTo>
                    <a:pt x="2" y="918"/>
                  </a:lnTo>
                  <a:lnTo>
                    <a:pt x="2" y="918"/>
                  </a:lnTo>
                  <a:lnTo>
                    <a:pt x="0" y="936"/>
                  </a:lnTo>
                  <a:lnTo>
                    <a:pt x="0" y="952"/>
                  </a:lnTo>
                  <a:lnTo>
                    <a:pt x="3" y="967"/>
                  </a:lnTo>
                  <a:lnTo>
                    <a:pt x="5" y="983"/>
                  </a:lnTo>
                  <a:lnTo>
                    <a:pt x="5" y="983"/>
                  </a:lnTo>
                  <a:lnTo>
                    <a:pt x="10" y="967"/>
                  </a:lnTo>
                  <a:lnTo>
                    <a:pt x="14" y="953"/>
                  </a:lnTo>
                  <a:lnTo>
                    <a:pt x="16" y="937"/>
                  </a:lnTo>
                  <a:lnTo>
                    <a:pt x="19" y="919"/>
                  </a:lnTo>
                  <a:lnTo>
                    <a:pt x="19" y="919"/>
                  </a:lnTo>
                  <a:lnTo>
                    <a:pt x="22" y="879"/>
                  </a:lnTo>
                  <a:lnTo>
                    <a:pt x="22" y="879"/>
                  </a:lnTo>
                  <a:lnTo>
                    <a:pt x="24" y="861"/>
                  </a:lnTo>
                  <a:lnTo>
                    <a:pt x="24" y="861"/>
                  </a:lnTo>
                  <a:lnTo>
                    <a:pt x="26" y="841"/>
                  </a:lnTo>
                  <a:lnTo>
                    <a:pt x="26" y="841"/>
                  </a:lnTo>
                  <a:lnTo>
                    <a:pt x="31" y="800"/>
                  </a:lnTo>
                  <a:lnTo>
                    <a:pt x="31" y="800"/>
                  </a:lnTo>
                  <a:lnTo>
                    <a:pt x="36" y="757"/>
                  </a:lnTo>
                  <a:lnTo>
                    <a:pt x="36" y="757"/>
                  </a:lnTo>
                  <a:lnTo>
                    <a:pt x="38" y="735"/>
                  </a:lnTo>
                  <a:lnTo>
                    <a:pt x="38" y="735"/>
                  </a:lnTo>
                  <a:lnTo>
                    <a:pt x="41" y="714"/>
                  </a:lnTo>
                  <a:lnTo>
                    <a:pt x="41" y="714"/>
                  </a:lnTo>
                  <a:lnTo>
                    <a:pt x="46" y="673"/>
                  </a:lnTo>
                  <a:lnTo>
                    <a:pt x="46" y="673"/>
                  </a:lnTo>
                  <a:lnTo>
                    <a:pt x="51" y="633"/>
                  </a:lnTo>
                  <a:lnTo>
                    <a:pt x="51" y="633"/>
                  </a:lnTo>
                  <a:lnTo>
                    <a:pt x="63" y="564"/>
                  </a:lnTo>
                  <a:lnTo>
                    <a:pt x="63" y="564"/>
                  </a:lnTo>
                  <a:lnTo>
                    <a:pt x="71" y="516"/>
                  </a:lnTo>
                  <a:lnTo>
                    <a:pt x="71" y="516"/>
                  </a:lnTo>
                  <a:lnTo>
                    <a:pt x="74" y="499"/>
                  </a:lnTo>
                  <a:lnTo>
                    <a:pt x="74" y="499"/>
                  </a:lnTo>
                  <a:lnTo>
                    <a:pt x="76" y="481"/>
                  </a:lnTo>
                  <a:lnTo>
                    <a:pt x="76" y="481"/>
                  </a:lnTo>
                  <a:lnTo>
                    <a:pt x="85" y="435"/>
                  </a:lnTo>
                  <a:lnTo>
                    <a:pt x="85" y="435"/>
                  </a:lnTo>
                  <a:lnTo>
                    <a:pt x="99" y="367"/>
                  </a:lnTo>
                  <a:lnTo>
                    <a:pt x="99" y="367"/>
                  </a:lnTo>
                  <a:lnTo>
                    <a:pt x="117" y="286"/>
                  </a:lnTo>
                  <a:lnTo>
                    <a:pt x="117" y="286"/>
                  </a:lnTo>
                  <a:lnTo>
                    <a:pt x="137" y="203"/>
                  </a:lnTo>
                  <a:lnTo>
                    <a:pt x="157" y="124"/>
                  </a:lnTo>
                  <a:lnTo>
                    <a:pt x="157" y="124"/>
                  </a:lnTo>
                  <a:lnTo>
                    <a:pt x="174" y="64"/>
                  </a:lnTo>
                  <a:lnTo>
                    <a:pt x="174" y="64"/>
                  </a:lnTo>
                  <a:lnTo>
                    <a:pt x="178" y="46"/>
                  </a:lnTo>
                  <a:lnTo>
                    <a:pt x="180" y="32"/>
                  </a:lnTo>
                  <a:lnTo>
                    <a:pt x="183" y="16"/>
                  </a:lnTo>
                  <a:lnTo>
                    <a:pt x="183" y="0"/>
                  </a:lnTo>
                  <a:lnTo>
                    <a:pt x="183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56">
              <a:extLst>
                <a:ext uri="{FF2B5EF4-FFF2-40B4-BE49-F238E27FC236}">
                  <a16:creationId xmlns:a16="http://schemas.microsoft.com/office/drawing/2014/main" id="{39C4A632-9B90-5441-14C3-7F61434665B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8" y="3343"/>
              <a:ext cx="145" cy="962"/>
            </a:xfrm>
            <a:custGeom>
              <a:avLst/>
              <a:gdLst>
                <a:gd name="T0" fmla="*/ 14 w 145"/>
                <a:gd name="T1" fmla="*/ 8 h 962"/>
                <a:gd name="T2" fmla="*/ 43 w 145"/>
                <a:gd name="T3" fmla="*/ 19 h 962"/>
                <a:gd name="T4" fmla="*/ 78 w 145"/>
                <a:gd name="T5" fmla="*/ 24 h 962"/>
                <a:gd name="T6" fmla="*/ 90 w 145"/>
                <a:gd name="T7" fmla="*/ 25 h 962"/>
                <a:gd name="T8" fmla="*/ 99 w 145"/>
                <a:gd name="T9" fmla="*/ 26 h 962"/>
                <a:gd name="T10" fmla="*/ 109 w 145"/>
                <a:gd name="T11" fmla="*/ 26 h 962"/>
                <a:gd name="T12" fmla="*/ 124 w 145"/>
                <a:gd name="T13" fmla="*/ 26 h 962"/>
                <a:gd name="T14" fmla="*/ 126 w 145"/>
                <a:gd name="T15" fmla="*/ 26 h 962"/>
                <a:gd name="T16" fmla="*/ 126 w 145"/>
                <a:gd name="T17" fmla="*/ 26 h 962"/>
                <a:gd name="T18" fmla="*/ 125 w 145"/>
                <a:gd name="T19" fmla="*/ 32 h 962"/>
                <a:gd name="T20" fmla="*/ 120 w 145"/>
                <a:gd name="T21" fmla="*/ 100 h 962"/>
                <a:gd name="T22" fmla="*/ 113 w 145"/>
                <a:gd name="T23" fmla="*/ 194 h 962"/>
                <a:gd name="T24" fmla="*/ 107 w 145"/>
                <a:gd name="T25" fmla="*/ 362 h 962"/>
                <a:gd name="T26" fmla="*/ 104 w 145"/>
                <a:gd name="T27" fmla="*/ 454 h 962"/>
                <a:gd name="T28" fmla="*/ 104 w 145"/>
                <a:gd name="T29" fmla="*/ 507 h 962"/>
                <a:gd name="T30" fmla="*/ 106 w 145"/>
                <a:gd name="T31" fmla="*/ 674 h 962"/>
                <a:gd name="T32" fmla="*/ 108 w 145"/>
                <a:gd name="T33" fmla="*/ 769 h 962"/>
                <a:gd name="T34" fmla="*/ 110 w 145"/>
                <a:gd name="T35" fmla="*/ 815 h 962"/>
                <a:gd name="T36" fmla="*/ 111 w 145"/>
                <a:gd name="T37" fmla="*/ 858 h 962"/>
                <a:gd name="T38" fmla="*/ 113 w 145"/>
                <a:gd name="T39" fmla="*/ 898 h 962"/>
                <a:gd name="T40" fmla="*/ 121 w 145"/>
                <a:gd name="T41" fmla="*/ 946 h 962"/>
                <a:gd name="T42" fmla="*/ 129 w 145"/>
                <a:gd name="T43" fmla="*/ 946 h 962"/>
                <a:gd name="T44" fmla="*/ 132 w 145"/>
                <a:gd name="T45" fmla="*/ 897 h 962"/>
                <a:gd name="T46" fmla="*/ 129 w 145"/>
                <a:gd name="T47" fmla="*/ 857 h 962"/>
                <a:gd name="T48" fmla="*/ 127 w 145"/>
                <a:gd name="T49" fmla="*/ 814 h 962"/>
                <a:gd name="T50" fmla="*/ 126 w 145"/>
                <a:gd name="T51" fmla="*/ 769 h 962"/>
                <a:gd name="T52" fmla="*/ 123 w 145"/>
                <a:gd name="T53" fmla="*/ 673 h 962"/>
                <a:gd name="T54" fmla="*/ 121 w 145"/>
                <a:gd name="T55" fmla="*/ 507 h 962"/>
                <a:gd name="T56" fmla="*/ 123 w 145"/>
                <a:gd name="T57" fmla="*/ 455 h 962"/>
                <a:gd name="T58" fmla="*/ 124 w 145"/>
                <a:gd name="T59" fmla="*/ 362 h 962"/>
                <a:gd name="T60" fmla="*/ 132 w 145"/>
                <a:gd name="T61" fmla="*/ 195 h 962"/>
                <a:gd name="T62" fmla="*/ 137 w 145"/>
                <a:gd name="T63" fmla="*/ 101 h 962"/>
                <a:gd name="T64" fmla="*/ 143 w 145"/>
                <a:gd name="T65" fmla="*/ 33 h 962"/>
                <a:gd name="T66" fmla="*/ 145 w 145"/>
                <a:gd name="T67" fmla="*/ 12 h 962"/>
                <a:gd name="T68" fmla="*/ 145 w 145"/>
                <a:gd name="T69" fmla="*/ 8 h 962"/>
                <a:gd name="T70" fmla="*/ 143 w 145"/>
                <a:gd name="T71" fmla="*/ 8 h 962"/>
                <a:gd name="T72" fmla="*/ 124 w 145"/>
                <a:gd name="T73" fmla="*/ 8 h 962"/>
                <a:gd name="T74" fmla="*/ 119 w 145"/>
                <a:gd name="T75" fmla="*/ 8 h 962"/>
                <a:gd name="T76" fmla="*/ 100 w 145"/>
                <a:gd name="T77" fmla="*/ 8 h 962"/>
                <a:gd name="T78" fmla="*/ 95 w 145"/>
                <a:gd name="T79" fmla="*/ 8 h 962"/>
                <a:gd name="T80" fmla="*/ 81 w 145"/>
                <a:gd name="T81" fmla="*/ 7 h 962"/>
                <a:gd name="T82" fmla="*/ 65 w 145"/>
                <a:gd name="T83" fmla="*/ 5 h 962"/>
                <a:gd name="T84" fmla="*/ 0 w 145"/>
                <a:gd name="T85" fmla="*/ 0 h 9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5" h="962">
                  <a:moveTo>
                    <a:pt x="0" y="0"/>
                  </a:moveTo>
                  <a:lnTo>
                    <a:pt x="0" y="0"/>
                  </a:lnTo>
                  <a:lnTo>
                    <a:pt x="14" y="8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43" y="19"/>
                  </a:lnTo>
                  <a:lnTo>
                    <a:pt x="63" y="23"/>
                  </a:lnTo>
                  <a:lnTo>
                    <a:pt x="63" y="23"/>
                  </a:lnTo>
                  <a:lnTo>
                    <a:pt x="78" y="24"/>
                  </a:lnTo>
                  <a:lnTo>
                    <a:pt x="78" y="24"/>
                  </a:lnTo>
                  <a:lnTo>
                    <a:pt x="90" y="25"/>
                  </a:lnTo>
                  <a:lnTo>
                    <a:pt x="90" y="25"/>
                  </a:lnTo>
                  <a:lnTo>
                    <a:pt x="94" y="26"/>
                  </a:lnTo>
                  <a:lnTo>
                    <a:pt x="94" y="26"/>
                  </a:lnTo>
                  <a:lnTo>
                    <a:pt x="99" y="26"/>
                  </a:lnTo>
                  <a:lnTo>
                    <a:pt x="99" y="26"/>
                  </a:lnTo>
                  <a:lnTo>
                    <a:pt x="109" y="26"/>
                  </a:lnTo>
                  <a:lnTo>
                    <a:pt x="109" y="26"/>
                  </a:lnTo>
                  <a:lnTo>
                    <a:pt x="119" y="26"/>
                  </a:lnTo>
                  <a:lnTo>
                    <a:pt x="119" y="26"/>
                  </a:lnTo>
                  <a:lnTo>
                    <a:pt x="124" y="26"/>
                  </a:lnTo>
                  <a:lnTo>
                    <a:pt x="124" y="26"/>
                  </a:lnTo>
                  <a:lnTo>
                    <a:pt x="126" y="26"/>
                  </a:lnTo>
                  <a:lnTo>
                    <a:pt x="126" y="26"/>
                  </a:lnTo>
                  <a:lnTo>
                    <a:pt x="126" y="26"/>
                  </a:lnTo>
                  <a:lnTo>
                    <a:pt x="126" y="26"/>
                  </a:lnTo>
                  <a:lnTo>
                    <a:pt x="126" y="26"/>
                  </a:lnTo>
                  <a:lnTo>
                    <a:pt x="126" y="26"/>
                  </a:lnTo>
                  <a:lnTo>
                    <a:pt x="125" y="32"/>
                  </a:lnTo>
                  <a:lnTo>
                    <a:pt x="125" y="32"/>
                  </a:lnTo>
                  <a:lnTo>
                    <a:pt x="124" y="54"/>
                  </a:lnTo>
                  <a:lnTo>
                    <a:pt x="124" y="54"/>
                  </a:lnTo>
                  <a:lnTo>
                    <a:pt x="120" y="100"/>
                  </a:lnTo>
                  <a:lnTo>
                    <a:pt x="120" y="100"/>
                  </a:lnTo>
                  <a:lnTo>
                    <a:pt x="113" y="194"/>
                  </a:lnTo>
                  <a:lnTo>
                    <a:pt x="113" y="194"/>
                  </a:lnTo>
                  <a:lnTo>
                    <a:pt x="109" y="285"/>
                  </a:lnTo>
                  <a:lnTo>
                    <a:pt x="107" y="362"/>
                  </a:lnTo>
                  <a:lnTo>
                    <a:pt x="107" y="362"/>
                  </a:lnTo>
                  <a:lnTo>
                    <a:pt x="104" y="434"/>
                  </a:lnTo>
                  <a:lnTo>
                    <a:pt x="104" y="434"/>
                  </a:lnTo>
                  <a:lnTo>
                    <a:pt x="104" y="454"/>
                  </a:lnTo>
                  <a:lnTo>
                    <a:pt x="104" y="454"/>
                  </a:lnTo>
                  <a:lnTo>
                    <a:pt x="104" y="507"/>
                  </a:lnTo>
                  <a:lnTo>
                    <a:pt x="104" y="507"/>
                  </a:lnTo>
                  <a:lnTo>
                    <a:pt x="103" y="584"/>
                  </a:lnTo>
                  <a:lnTo>
                    <a:pt x="106" y="674"/>
                  </a:lnTo>
                  <a:lnTo>
                    <a:pt x="106" y="674"/>
                  </a:lnTo>
                  <a:lnTo>
                    <a:pt x="107" y="722"/>
                  </a:lnTo>
                  <a:lnTo>
                    <a:pt x="107" y="722"/>
                  </a:lnTo>
                  <a:lnTo>
                    <a:pt x="108" y="769"/>
                  </a:lnTo>
                  <a:lnTo>
                    <a:pt x="108" y="769"/>
                  </a:lnTo>
                  <a:lnTo>
                    <a:pt x="110" y="815"/>
                  </a:lnTo>
                  <a:lnTo>
                    <a:pt x="110" y="815"/>
                  </a:lnTo>
                  <a:lnTo>
                    <a:pt x="110" y="837"/>
                  </a:lnTo>
                  <a:lnTo>
                    <a:pt x="110" y="837"/>
                  </a:lnTo>
                  <a:lnTo>
                    <a:pt x="111" y="858"/>
                  </a:lnTo>
                  <a:lnTo>
                    <a:pt x="111" y="858"/>
                  </a:lnTo>
                  <a:lnTo>
                    <a:pt x="113" y="898"/>
                  </a:lnTo>
                  <a:lnTo>
                    <a:pt x="113" y="898"/>
                  </a:lnTo>
                  <a:lnTo>
                    <a:pt x="116" y="916"/>
                  </a:lnTo>
                  <a:lnTo>
                    <a:pt x="118" y="932"/>
                  </a:lnTo>
                  <a:lnTo>
                    <a:pt x="121" y="946"/>
                  </a:lnTo>
                  <a:lnTo>
                    <a:pt x="127" y="962"/>
                  </a:lnTo>
                  <a:lnTo>
                    <a:pt x="127" y="962"/>
                  </a:lnTo>
                  <a:lnTo>
                    <a:pt x="129" y="946"/>
                  </a:lnTo>
                  <a:lnTo>
                    <a:pt x="132" y="931"/>
                  </a:lnTo>
                  <a:lnTo>
                    <a:pt x="132" y="915"/>
                  </a:lnTo>
                  <a:lnTo>
                    <a:pt x="132" y="897"/>
                  </a:lnTo>
                  <a:lnTo>
                    <a:pt x="132" y="897"/>
                  </a:lnTo>
                  <a:lnTo>
                    <a:pt x="129" y="857"/>
                  </a:lnTo>
                  <a:lnTo>
                    <a:pt x="129" y="857"/>
                  </a:lnTo>
                  <a:lnTo>
                    <a:pt x="128" y="837"/>
                  </a:lnTo>
                  <a:lnTo>
                    <a:pt x="128" y="837"/>
                  </a:lnTo>
                  <a:lnTo>
                    <a:pt x="127" y="814"/>
                  </a:lnTo>
                  <a:lnTo>
                    <a:pt x="127" y="814"/>
                  </a:lnTo>
                  <a:lnTo>
                    <a:pt x="126" y="769"/>
                  </a:lnTo>
                  <a:lnTo>
                    <a:pt x="126" y="769"/>
                  </a:lnTo>
                  <a:lnTo>
                    <a:pt x="124" y="721"/>
                  </a:lnTo>
                  <a:lnTo>
                    <a:pt x="124" y="721"/>
                  </a:lnTo>
                  <a:lnTo>
                    <a:pt x="123" y="673"/>
                  </a:lnTo>
                  <a:lnTo>
                    <a:pt x="123" y="673"/>
                  </a:lnTo>
                  <a:lnTo>
                    <a:pt x="121" y="584"/>
                  </a:lnTo>
                  <a:lnTo>
                    <a:pt x="121" y="507"/>
                  </a:lnTo>
                  <a:lnTo>
                    <a:pt x="121" y="507"/>
                  </a:lnTo>
                  <a:lnTo>
                    <a:pt x="123" y="455"/>
                  </a:lnTo>
                  <a:lnTo>
                    <a:pt x="123" y="455"/>
                  </a:lnTo>
                  <a:lnTo>
                    <a:pt x="123" y="434"/>
                  </a:lnTo>
                  <a:lnTo>
                    <a:pt x="123" y="434"/>
                  </a:lnTo>
                  <a:lnTo>
                    <a:pt x="124" y="362"/>
                  </a:lnTo>
                  <a:lnTo>
                    <a:pt x="124" y="362"/>
                  </a:lnTo>
                  <a:lnTo>
                    <a:pt x="127" y="286"/>
                  </a:lnTo>
                  <a:lnTo>
                    <a:pt x="132" y="195"/>
                  </a:lnTo>
                  <a:lnTo>
                    <a:pt x="132" y="195"/>
                  </a:lnTo>
                  <a:lnTo>
                    <a:pt x="137" y="101"/>
                  </a:lnTo>
                  <a:lnTo>
                    <a:pt x="137" y="101"/>
                  </a:lnTo>
                  <a:lnTo>
                    <a:pt x="142" y="55"/>
                  </a:lnTo>
                  <a:lnTo>
                    <a:pt x="142" y="55"/>
                  </a:lnTo>
                  <a:lnTo>
                    <a:pt x="143" y="33"/>
                  </a:lnTo>
                  <a:lnTo>
                    <a:pt x="143" y="33"/>
                  </a:lnTo>
                  <a:lnTo>
                    <a:pt x="144" y="17"/>
                  </a:lnTo>
                  <a:lnTo>
                    <a:pt x="145" y="12"/>
                  </a:lnTo>
                  <a:lnTo>
                    <a:pt x="145" y="9"/>
                  </a:lnTo>
                  <a:lnTo>
                    <a:pt x="145" y="8"/>
                  </a:lnTo>
                  <a:lnTo>
                    <a:pt x="145" y="8"/>
                  </a:lnTo>
                  <a:lnTo>
                    <a:pt x="144" y="8"/>
                  </a:lnTo>
                  <a:lnTo>
                    <a:pt x="143" y="8"/>
                  </a:lnTo>
                  <a:lnTo>
                    <a:pt x="143" y="8"/>
                  </a:lnTo>
                  <a:lnTo>
                    <a:pt x="133" y="8"/>
                  </a:lnTo>
                  <a:lnTo>
                    <a:pt x="127" y="8"/>
                  </a:lnTo>
                  <a:lnTo>
                    <a:pt x="124" y="8"/>
                  </a:lnTo>
                  <a:lnTo>
                    <a:pt x="124" y="8"/>
                  </a:lnTo>
                  <a:lnTo>
                    <a:pt x="119" y="8"/>
                  </a:lnTo>
                  <a:lnTo>
                    <a:pt x="119" y="8"/>
                  </a:lnTo>
                  <a:lnTo>
                    <a:pt x="109" y="8"/>
                  </a:lnTo>
                  <a:lnTo>
                    <a:pt x="109" y="8"/>
                  </a:lnTo>
                  <a:lnTo>
                    <a:pt x="100" y="8"/>
                  </a:lnTo>
                  <a:lnTo>
                    <a:pt x="100" y="8"/>
                  </a:lnTo>
                  <a:lnTo>
                    <a:pt x="95" y="8"/>
                  </a:lnTo>
                  <a:lnTo>
                    <a:pt x="95" y="8"/>
                  </a:lnTo>
                  <a:lnTo>
                    <a:pt x="91" y="8"/>
                  </a:lnTo>
                  <a:lnTo>
                    <a:pt x="91" y="8"/>
                  </a:lnTo>
                  <a:lnTo>
                    <a:pt x="81" y="7"/>
                  </a:lnTo>
                  <a:lnTo>
                    <a:pt x="81" y="7"/>
                  </a:lnTo>
                  <a:lnTo>
                    <a:pt x="65" y="5"/>
                  </a:lnTo>
                  <a:lnTo>
                    <a:pt x="65" y="5"/>
                  </a:lnTo>
                  <a:lnTo>
                    <a:pt x="31" y="2"/>
                  </a:lnTo>
                  <a:lnTo>
                    <a:pt x="31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57">
              <a:extLst>
                <a:ext uri="{FF2B5EF4-FFF2-40B4-BE49-F238E27FC236}">
                  <a16:creationId xmlns:a16="http://schemas.microsoft.com/office/drawing/2014/main" id="{65820799-4734-CBE3-9DE5-17E6BD3BB6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0" y="2981"/>
              <a:ext cx="268" cy="340"/>
            </a:xfrm>
            <a:custGeom>
              <a:avLst/>
              <a:gdLst>
                <a:gd name="T0" fmla="*/ 4 w 268"/>
                <a:gd name="T1" fmla="*/ 340 h 340"/>
                <a:gd name="T2" fmla="*/ 4 w 268"/>
                <a:gd name="T3" fmla="*/ 332 h 340"/>
                <a:gd name="T4" fmla="*/ 6 w 268"/>
                <a:gd name="T5" fmla="*/ 325 h 340"/>
                <a:gd name="T6" fmla="*/ 14 w 268"/>
                <a:gd name="T7" fmla="*/ 314 h 340"/>
                <a:gd name="T8" fmla="*/ 23 w 268"/>
                <a:gd name="T9" fmla="*/ 301 h 340"/>
                <a:gd name="T10" fmla="*/ 33 w 268"/>
                <a:gd name="T11" fmla="*/ 285 h 340"/>
                <a:gd name="T12" fmla="*/ 47 w 268"/>
                <a:gd name="T13" fmla="*/ 262 h 340"/>
                <a:gd name="T14" fmla="*/ 89 w 268"/>
                <a:gd name="T15" fmla="*/ 198 h 340"/>
                <a:gd name="T16" fmla="*/ 109 w 268"/>
                <a:gd name="T17" fmla="*/ 171 h 340"/>
                <a:gd name="T18" fmla="*/ 116 w 268"/>
                <a:gd name="T19" fmla="*/ 163 h 340"/>
                <a:gd name="T20" fmla="*/ 119 w 268"/>
                <a:gd name="T21" fmla="*/ 160 h 340"/>
                <a:gd name="T22" fmla="*/ 146 w 268"/>
                <a:gd name="T23" fmla="*/ 128 h 340"/>
                <a:gd name="T24" fmla="*/ 171 w 268"/>
                <a:gd name="T25" fmla="*/ 101 h 340"/>
                <a:gd name="T26" fmla="*/ 195 w 268"/>
                <a:gd name="T27" fmla="*/ 76 h 340"/>
                <a:gd name="T28" fmla="*/ 224 w 268"/>
                <a:gd name="T29" fmla="*/ 49 h 340"/>
                <a:gd name="T30" fmla="*/ 249 w 268"/>
                <a:gd name="T31" fmla="*/ 24 h 340"/>
                <a:gd name="T32" fmla="*/ 268 w 268"/>
                <a:gd name="T33" fmla="*/ 0 h 340"/>
                <a:gd name="T34" fmla="*/ 253 w 268"/>
                <a:gd name="T35" fmla="*/ 7 h 340"/>
                <a:gd name="T36" fmla="*/ 227 w 268"/>
                <a:gd name="T37" fmla="*/ 24 h 340"/>
                <a:gd name="T38" fmla="*/ 212 w 268"/>
                <a:gd name="T39" fmla="*/ 35 h 340"/>
                <a:gd name="T40" fmla="*/ 183 w 268"/>
                <a:gd name="T41" fmla="*/ 63 h 340"/>
                <a:gd name="T42" fmla="*/ 132 w 268"/>
                <a:gd name="T43" fmla="*/ 117 h 340"/>
                <a:gd name="T44" fmla="*/ 113 w 268"/>
                <a:gd name="T45" fmla="*/ 139 h 340"/>
                <a:gd name="T46" fmla="*/ 105 w 268"/>
                <a:gd name="T47" fmla="*/ 148 h 340"/>
                <a:gd name="T48" fmla="*/ 103 w 268"/>
                <a:gd name="T49" fmla="*/ 152 h 340"/>
                <a:gd name="T50" fmla="*/ 96 w 268"/>
                <a:gd name="T51" fmla="*/ 161 h 340"/>
                <a:gd name="T52" fmla="*/ 76 w 268"/>
                <a:gd name="T53" fmla="*/ 188 h 340"/>
                <a:gd name="T54" fmla="*/ 33 w 268"/>
                <a:gd name="T55" fmla="*/ 252 h 340"/>
                <a:gd name="T56" fmla="*/ 18 w 268"/>
                <a:gd name="T57" fmla="*/ 276 h 340"/>
                <a:gd name="T58" fmla="*/ 9 w 268"/>
                <a:gd name="T59" fmla="*/ 293 h 340"/>
                <a:gd name="T60" fmla="*/ 3 w 268"/>
                <a:gd name="T61" fmla="*/ 308 h 340"/>
                <a:gd name="T62" fmla="*/ 0 w 268"/>
                <a:gd name="T63" fmla="*/ 324 h 340"/>
                <a:gd name="T64" fmla="*/ 1 w 268"/>
                <a:gd name="T65" fmla="*/ 333 h 340"/>
                <a:gd name="T66" fmla="*/ 4 w 268"/>
                <a:gd name="T67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68" h="340">
                  <a:moveTo>
                    <a:pt x="4" y="340"/>
                  </a:moveTo>
                  <a:lnTo>
                    <a:pt x="4" y="340"/>
                  </a:lnTo>
                  <a:lnTo>
                    <a:pt x="4" y="336"/>
                  </a:lnTo>
                  <a:lnTo>
                    <a:pt x="4" y="332"/>
                  </a:lnTo>
                  <a:lnTo>
                    <a:pt x="6" y="325"/>
                  </a:lnTo>
                  <a:lnTo>
                    <a:pt x="6" y="325"/>
                  </a:lnTo>
                  <a:lnTo>
                    <a:pt x="11" y="319"/>
                  </a:lnTo>
                  <a:lnTo>
                    <a:pt x="14" y="314"/>
                  </a:lnTo>
                  <a:lnTo>
                    <a:pt x="14" y="314"/>
                  </a:lnTo>
                  <a:lnTo>
                    <a:pt x="23" y="301"/>
                  </a:lnTo>
                  <a:lnTo>
                    <a:pt x="33" y="285"/>
                  </a:lnTo>
                  <a:lnTo>
                    <a:pt x="33" y="285"/>
                  </a:lnTo>
                  <a:lnTo>
                    <a:pt x="47" y="262"/>
                  </a:lnTo>
                  <a:lnTo>
                    <a:pt x="47" y="262"/>
                  </a:lnTo>
                  <a:lnTo>
                    <a:pt x="66" y="232"/>
                  </a:lnTo>
                  <a:lnTo>
                    <a:pt x="89" y="198"/>
                  </a:lnTo>
                  <a:lnTo>
                    <a:pt x="89" y="198"/>
                  </a:lnTo>
                  <a:lnTo>
                    <a:pt x="109" y="171"/>
                  </a:lnTo>
                  <a:lnTo>
                    <a:pt x="109" y="171"/>
                  </a:lnTo>
                  <a:lnTo>
                    <a:pt x="116" y="163"/>
                  </a:lnTo>
                  <a:lnTo>
                    <a:pt x="116" y="163"/>
                  </a:lnTo>
                  <a:lnTo>
                    <a:pt x="119" y="160"/>
                  </a:lnTo>
                  <a:lnTo>
                    <a:pt x="119" y="160"/>
                  </a:lnTo>
                  <a:lnTo>
                    <a:pt x="146" y="128"/>
                  </a:lnTo>
                  <a:lnTo>
                    <a:pt x="146" y="128"/>
                  </a:lnTo>
                  <a:lnTo>
                    <a:pt x="171" y="101"/>
                  </a:lnTo>
                  <a:lnTo>
                    <a:pt x="195" y="76"/>
                  </a:lnTo>
                  <a:lnTo>
                    <a:pt x="195" y="76"/>
                  </a:lnTo>
                  <a:lnTo>
                    <a:pt x="224" y="49"/>
                  </a:lnTo>
                  <a:lnTo>
                    <a:pt x="224" y="49"/>
                  </a:lnTo>
                  <a:lnTo>
                    <a:pt x="237" y="35"/>
                  </a:lnTo>
                  <a:lnTo>
                    <a:pt x="249" y="24"/>
                  </a:lnTo>
                  <a:lnTo>
                    <a:pt x="258" y="12"/>
                  </a:lnTo>
                  <a:lnTo>
                    <a:pt x="268" y="0"/>
                  </a:lnTo>
                  <a:lnTo>
                    <a:pt x="268" y="0"/>
                  </a:lnTo>
                  <a:lnTo>
                    <a:pt x="253" y="7"/>
                  </a:lnTo>
                  <a:lnTo>
                    <a:pt x="240" y="15"/>
                  </a:lnTo>
                  <a:lnTo>
                    <a:pt x="227" y="24"/>
                  </a:lnTo>
                  <a:lnTo>
                    <a:pt x="212" y="35"/>
                  </a:lnTo>
                  <a:lnTo>
                    <a:pt x="212" y="35"/>
                  </a:lnTo>
                  <a:lnTo>
                    <a:pt x="183" y="63"/>
                  </a:lnTo>
                  <a:lnTo>
                    <a:pt x="183" y="63"/>
                  </a:lnTo>
                  <a:lnTo>
                    <a:pt x="158" y="88"/>
                  </a:lnTo>
                  <a:lnTo>
                    <a:pt x="132" y="117"/>
                  </a:lnTo>
                  <a:lnTo>
                    <a:pt x="132" y="117"/>
                  </a:lnTo>
                  <a:lnTo>
                    <a:pt x="113" y="139"/>
                  </a:lnTo>
                  <a:lnTo>
                    <a:pt x="105" y="148"/>
                  </a:lnTo>
                  <a:lnTo>
                    <a:pt x="105" y="148"/>
                  </a:lnTo>
                  <a:lnTo>
                    <a:pt x="103" y="152"/>
                  </a:lnTo>
                  <a:lnTo>
                    <a:pt x="103" y="152"/>
                  </a:lnTo>
                  <a:lnTo>
                    <a:pt x="96" y="161"/>
                  </a:lnTo>
                  <a:lnTo>
                    <a:pt x="96" y="161"/>
                  </a:lnTo>
                  <a:lnTo>
                    <a:pt x="76" y="188"/>
                  </a:lnTo>
                  <a:lnTo>
                    <a:pt x="76" y="188"/>
                  </a:lnTo>
                  <a:lnTo>
                    <a:pt x="51" y="222"/>
                  </a:lnTo>
                  <a:lnTo>
                    <a:pt x="33" y="252"/>
                  </a:lnTo>
                  <a:lnTo>
                    <a:pt x="33" y="252"/>
                  </a:lnTo>
                  <a:lnTo>
                    <a:pt x="18" y="276"/>
                  </a:lnTo>
                  <a:lnTo>
                    <a:pt x="18" y="276"/>
                  </a:lnTo>
                  <a:lnTo>
                    <a:pt x="9" y="293"/>
                  </a:lnTo>
                  <a:lnTo>
                    <a:pt x="3" y="308"/>
                  </a:lnTo>
                  <a:lnTo>
                    <a:pt x="3" y="308"/>
                  </a:lnTo>
                  <a:lnTo>
                    <a:pt x="1" y="316"/>
                  </a:lnTo>
                  <a:lnTo>
                    <a:pt x="0" y="324"/>
                  </a:lnTo>
                  <a:lnTo>
                    <a:pt x="0" y="324"/>
                  </a:lnTo>
                  <a:lnTo>
                    <a:pt x="1" y="333"/>
                  </a:lnTo>
                  <a:lnTo>
                    <a:pt x="2" y="336"/>
                  </a:lnTo>
                  <a:lnTo>
                    <a:pt x="4" y="340"/>
                  </a:lnTo>
                  <a:lnTo>
                    <a:pt x="4" y="34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58">
              <a:extLst>
                <a:ext uri="{FF2B5EF4-FFF2-40B4-BE49-F238E27FC236}">
                  <a16:creationId xmlns:a16="http://schemas.microsoft.com/office/drawing/2014/main" id="{EC226429-4DF0-92B7-3775-8212AAF917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3" y="2977"/>
              <a:ext cx="140" cy="349"/>
            </a:xfrm>
            <a:custGeom>
              <a:avLst/>
              <a:gdLst>
                <a:gd name="T0" fmla="*/ 140 w 140"/>
                <a:gd name="T1" fmla="*/ 0 h 349"/>
                <a:gd name="T2" fmla="*/ 140 w 140"/>
                <a:gd name="T3" fmla="*/ 0 h 349"/>
                <a:gd name="T4" fmla="*/ 127 w 140"/>
                <a:gd name="T5" fmla="*/ 9 h 349"/>
                <a:gd name="T6" fmla="*/ 114 w 140"/>
                <a:gd name="T7" fmla="*/ 20 h 349"/>
                <a:gd name="T8" fmla="*/ 114 w 140"/>
                <a:gd name="T9" fmla="*/ 20 h 349"/>
                <a:gd name="T10" fmla="*/ 104 w 140"/>
                <a:gd name="T11" fmla="*/ 32 h 349"/>
                <a:gd name="T12" fmla="*/ 93 w 140"/>
                <a:gd name="T13" fmla="*/ 48 h 349"/>
                <a:gd name="T14" fmla="*/ 93 w 140"/>
                <a:gd name="T15" fmla="*/ 48 h 349"/>
                <a:gd name="T16" fmla="*/ 80 w 140"/>
                <a:gd name="T17" fmla="*/ 73 h 349"/>
                <a:gd name="T18" fmla="*/ 80 w 140"/>
                <a:gd name="T19" fmla="*/ 73 h 349"/>
                <a:gd name="T20" fmla="*/ 69 w 140"/>
                <a:gd name="T21" fmla="*/ 98 h 349"/>
                <a:gd name="T22" fmla="*/ 58 w 140"/>
                <a:gd name="T23" fmla="*/ 126 h 349"/>
                <a:gd name="T24" fmla="*/ 58 w 140"/>
                <a:gd name="T25" fmla="*/ 126 h 349"/>
                <a:gd name="T26" fmla="*/ 48 w 140"/>
                <a:gd name="T27" fmla="*/ 151 h 349"/>
                <a:gd name="T28" fmla="*/ 48 w 140"/>
                <a:gd name="T29" fmla="*/ 151 h 349"/>
                <a:gd name="T30" fmla="*/ 44 w 140"/>
                <a:gd name="T31" fmla="*/ 161 h 349"/>
                <a:gd name="T32" fmla="*/ 44 w 140"/>
                <a:gd name="T33" fmla="*/ 161 h 349"/>
                <a:gd name="T34" fmla="*/ 34 w 140"/>
                <a:gd name="T35" fmla="*/ 192 h 349"/>
                <a:gd name="T36" fmla="*/ 34 w 140"/>
                <a:gd name="T37" fmla="*/ 192 h 349"/>
                <a:gd name="T38" fmla="*/ 18 w 140"/>
                <a:gd name="T39" fmla="*/ 245 h 349"/>
                <a:gd name="T40" fmla="*/ 18 w 140"/>
                <a:gd name="T41" fmla="*/ 245 h 349"/>
                <a:gd name="T42" fmla="*/ 8 w 140"/>
                <a:gd name="T43" fmla="*/ 284 h 349"/>
                <a:gd name="T44" fmla="*/ 8 w 140"/>
                <a:gd name="T45" fmla="*/ 284 h 349"/>
                <a:gd name="T46" fmla="*/ 3 w 140"/>
                <a:gd name="T47" fmla="*/ 302 h 349"/>
                <a:gd name="T48" fmla="*/ 1 w 140"/>
                <a:gd name="T49" fmla="*/ 318 h 349"/>
                <a:gd name="T50" fmla="*/ 0 w 140"/>
                <a:gd name="T51" fmla="*/ 334 h 349"/>
                <a:gd name="T52" fmla="*/ 0 w 140"/>
                <a:gd name="T53" fmla="*/ 349 h 349"/>
                <a:gd name="T54" fmla="*/ 0 w 140"/>
                <a:gd name="T55" fmla="*/ 349 h 349"/>
                <a:gd name="T56" fmla="*/ 8 w 140"/>
                <a:gd name="T57" fmla="*/ 335 h 349"/>
                <a:gd name="T58" fmla="*/ 14 w 140"/>
                <a:gd name="T59" fmla="*/ 321 h 349"/>
                <a:gd name="T60" fmla="*/ 19 w 140"/>
                <a:gd name="T61" fmla="*/ 306 h 349"/>
                <a:gd name="T62" fmla="*/ 25 w 140"/>
                <a:gd name="T63" fmla="*/ 288 h 349"/>
                <a:gd name="T64" fmla="*/ 25 w 140"/>
                <a:gd name="T65" fmla="*/ 288 h 349"/>
                <a:gd name="T66" fmla="*/ 35 w 140"/>
                <a:gd name="T67" fmla="*/ 250 h 349"/>
                <a:gd name="T68" fmla="*/ 35 w 140"/>
                <a:gd name="T69" fmla="*/ 250 h 349"/>
                <a:gd name="T70" fmla="*/ 51 w 140"/>
                <a:gd name="T71" fmla="*/ 198 h 349"/>
                <a:gd name="T72" fmla="*/ 51 w 140"/>
                <a:gd name="T73" fmla="*/ 198 h 349"/>
                <a:gd name="T74" fmla="*/ 61 w 140"/>
                <a:gd name="T75" fmla="*/ 167 h 349"/>
                <a:gd name="T76" fmla="*/ 61 w 140"/>
                <a:gd name="T77" fmla="*/ 167 h 349"/>
                <a:gd name="T78" fmla="*/ 64 w 140"/>
                <a:gd name="T79" fmla="*/ 157 h 349"/>
                <a:gd name="T80" fmla="*/ 64 w 140"/>
                <a:gd name="T81" fmla="*/ 157 h 349"/>
                <a:gd name="T82" fmla="*/ 74 w 140"/>
                <a:gd name="T83" fmla="*/ 133 h 349"/>
                <a:gd name="T84" fmla="*/ 74 w 140"/>
                <a:gd name="T85" fmla="*/ 133 h 349"/>
                <a:gd name="T86" fmla="*/ 86 w 140"/>
                <a:gd name="T87" fmla="*/ 105 h 349"/>
                <a:gd name="T88" fmla="*/ 96 w 140"/>
                <a:gd name="T89" fmla="*/ 81 h 349"/>
                <a:gd name="T90" fmla="*/ 96 w 140"/>
                <a:gd name="T91" fmla="*/ 81 h 349"/>
                <a:gd name="T92" fmla="*/ 109 w 140"/>
                <a:gd name="T93" fmla="*/ 56 h 349"/>
                <a:gd name="T94" fmla="*/ 109 w 140"/>
                <a:gd name="T95" fmla="*/ 56 h 349"/>
                <a:gd name="T96" fmla="*/ 124 w 140"/>
                <a:gd name="T97" fmla="*/ 28 h 349"/>
                <a:gd name="T98" fmla="*/ 124 w 140"/>
                <a:gd name="T99" fmla="*/ 28 h 349"/>
                <a:gd name="T100" fmla="*/ 132 w 140"/>
                <a:gd name="T101" fmla="*/ 14 h 349"/>
                <a:gd name="T102" fmla="*/ 140 w 140"/>
                <a:gd name="T103" fmla="*/ 0 h 349"/>
                <a:gd name="T104" fmla="*/ 140 w 140"/>
                <a:gd name="T105" fmla="*/ 0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0" h="349">
                  <a:moveTo>
                    <a:pt x="140" y="0"/>
                  </a:moveTo>
                  <a:lnTo>
                    <a:pt x="140" y="0"/>
                  </a:lnTo>
                  <a:lnTo>
                    <a:pt x="127" y="9"/>
                  </a:lnTo>
                  <a:lnTo>
                    <a:pt x="114" y="20"/>
                  </a:lnTo>
                  <a:lnTo>
                    <a:pt x="114" y="20"/>
                  </a:lnTo>
                  <a:lnTo>
                    <a:pt x="104" y="32"/>
                  </a:lnTo>
                  <a:lnTo>
                    <a:pt x="93" y="48"/>
                  </a:lnTo>
                  <a:lnTo>
                    <a:pt x="93" y="48"/>
                  </a:lnTo>
                  <a:lnTo>
                    <a:pt x="80" y="73"/>
                  </a:lnTo>
                  <a:lnTo>
                    <a:pt x="80" y="73"/>
                  </a:lnTo>
                  <a:lnTo>
                    <a:pt x="69" y="98"/>
                  </a:lnTo>
                  <a:lnTo>
                    <a:pt x="58" y="126"/>
                  </a:lnTo>
                  <a:lnTo>
                    <a:pt x="58" y="126"/>
                  </a:lnTo>
                  <a:lnTo>
                    <a:pt x="48" y="151"/>
                  </a:lnTo>
                  <a:lnTo>
                    <a:pt x="48" y="151"/>
                  </a:lnTo>
                  <a:lnTo>
                    <a:pt x="44" y="161"/>
                  </a:lnTo>
                  <a:lnTo>
                    <a:pt x="44" y="161"/>
                  </a:lnTo>
                  <a:lnTo>
                    <a:pt x="34" y="192"/>
                  </a:lnTo>
                  <a:lnTo>
                    <a:pt x="34" y="192"/>
                  </a:lnTo>
                  <a:lnTo>
                    <a:pt x="18" y="245"/>
                  </a:lnTo>
                  <a:lnTo>
                    <a:pt x="18" y="245"/>
                  </a:lnTo>
                  <a:lnTo>
                    <a:pt x="8" y="284"/>
                  </a:lnTo>
                  <a:lnTo>
                    <a:pt x="8" y="284"/>
                  </a:lnTo>
                  <a:lnTo>
                    <a:pt x="3" y="302"/>
                  </a:lnTo>
                  <a:lnTo>
                    <a:pt x="1" y="318"/>
                  </a:lnTo>
                  <a:lnTo>
                    <a:pt x="0" y="334"/>
                  </a:lnTo>
                  <a:lnTo>
                    <a:pt x="0" y="349"/>
                  </a:lnTo>
                  <a:lnTo>
                    <a:pt x="0" y="349"/>
                  </a:lnTo>
                  <a:lnTo>
                    <a:pt x="8" y="335"/>
                  </a:lnTo>
                  <a:lnTo>
                    <a:pt x="14" y="321"/>
                  </a:lnTo>
                  <a:lnTo>
                    <a:pt x="19" y="306"/>
                  </a:lnTo>
                  <a:lnTo>
                    <a:pt x="25" y="288"/>
                  </a:lnTo>
                  <a:lnTo>
                    <a:pt x="25" y="288"/>
                  </a:lnTo>
                  <a:lnTo>
                    <a:pt x="35" y="250"/>
                  </a:lnTo>
                  <a:lnTo>
                    <a:pt x="35" y="250"/>
                  </a:lnTo>
                  <a:lnTo>
                    <a:pt x="51" y="198"/>
                  </a:lnTo>
                  <a:lnTo>
                    <a:pt x="51" y="198"/>
                  </a:lnTo>
                  <a:lnTo>
                    <a:pt x="61" y="167"/>
                  </a:lnTo>
                  <a:lnTo>
                    <a:pt x="61" y="167"/>
                  </a:lnTo>
                  <a:lnTo>
                    <a:pt x="64" y="157"/>
                  </a:lnTo>
                  <a:lnTo>
                    <a:pt x="64" y="157"/>
                  </a:lnTo>
                  <a:lnTo>
                    <a:pt x="74" y="133"/>
                  </a:lnTo>
                  <a:lnTo>
                    <a:pt x="74" y="133"/>
                  </a:lnTo>
                  <a:lnTo>
                    <a:pt x="86" y="105"/>
                  </a:lnTo>
                  <a:lnTo>
                    <a:pt x="96" y="81"/>
                  </a:lnTo>
                  <a:lnTo>
                    <a:pt x="96" y="81"/>
                  </a:lnTo>
                  <a:lnTo>
                    <a:pt x="109" y="56"/>
                  </a:lnTo>
                  <a:lnTo>
                    <a:pt x="109" y="56"/>
                  </a:lnTo>
                  <a:lnTo>
                    <a:pt x="124" y="28"/>
                  </a:lnTo>
                  <a:lnTo>
                    <a:pt x="124" y="28"/>
                  </a:lnTo>
                  <a:lnTo>
                    <a:pt x="132" y="14"/>
                  </a:lnTo>
                  <a:lnTo>
                    <a:pt x="140" y="0"/>
                  </a:lnTo>
                  <a:lnTo>
                    <a:pt x="140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59">
              <a:extLst>
                <a:ext uri="{FF2B5EF4-FFF2-40B4-BE49-F238E27FC236}">
                  <a16:creationId xmlns:a16="http://schemas.microsoft.com/office/drawing/2014/main" id="{610E2322-990B-4F76-9E28-BD4C557064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3" y="3110"/>
              <a:ext cx="142" cy="220"/>
            </a:xfrm>
            <a:custGeom>
              <a:avLst/>
              <a:gdLst>
                <a:gd name="T0" fmla="*/ 0 w 142"/>
                <a:gd name="T1" fmla="*/ 220 h 220"/>
                <a:gd name="T2" fmla="*/ 0 w 142"/>
                <a:gd name="T3" fmla="*/ 220 h 220"/>
                <a:gd name="T4" fmla="*/ 15 w 142"/>
                <a:gd name="T5" fmla="*/ 193 h 220"/>
                <a:gd name="T6" fmla="*/ 22 w 142"/>
                <a:gd name="T7" fmla="*/ 178 h 220"/>
                <a:gd name="T8" fmla="*/ 30 w 142"/>
                <a:gd name="T9" fmla="*/ 162 h 220"/>
                <a:gd name="T10" fmla="*/ 30 w 142"/>
                <a:gd name="T11" fmla="*/ 162 h 220"/>
                <a:gd name="T12" fmla="*/ 35 w 142"/>
                <a:gd name="T13" fmla="*/ 153 h 220"/>
                <a:gd name="T14" fmla="*/ 35 w 142"/>
                <a:gd name="T15" fmla="*/ 153 h 220"/>
                <a:gd name="T16" fmla="*/ 38 w 142"/>
                <a:gd name="T17" fmla="*/ 146 h 220"/>
                <a:gd name="T18" fmla="*/ 38 w 142"/>
                <a:gd name="T19" fmla="*/ 146 h 220"/>
                <a:gd name="T20" fmla="*/ 43 w 142"/>
                <a:gd name="T21" fmla="*/ 137 h 220"/>
                <a:gd name="T22" fmla="*/ 43 w 142"/>
                <a:gd name="T23" fmla="*/ 137 h 220"/>
                <a:gd name="T24" fmla="*/ 53 w 142"/>
                <a:gd name="T25" fmla="*/ 119 h 220"/>
                <a:gd name="T26" fmla="*/ 53 w 142"/>
                <a:gd name="T27" fmla="*/ 119 h 220"/>
                <a:gd name="T28" fmla="*/ 60 w 142"/>
                <a:gd name="T29" fmla="*/ 108 h 220"/>
                <a:gd name="T30" fmla="*/ 60 w 142"/>
                <a:gd name="T31" fmla="*/ 108 h 220"/>
                <a:gd name="T32" fmla="*/ 65 w 142"/>
                <a:gd name="T33" fmla="*/ 99 h 220"/>
                <a:gd name="T34" fmla="*/ 65 w 142"/>
                <a:gd name="T35" fmla="*/ 99 h 220"/>
                <a:gd name="T36" fmla="*/ 71 w 142"/>
                <a:gd name="T37" fmla="*/ 89 h 220"/>
                <a:gd name="T38" fmla="*/ 71 w 142"/>
                <a:gd name="T39" fmla="*/ 89 h 220"/>
                <a:gd name="T40" fmla="*/ 77 w 142"/>
                <a:gd name="T41" fmla="*/ 82 h 220"/>
                <a:gd name="T42" fmla="*/ 77 w 142"/>
                <a:gd name="T43" fmla="*/ 82 h 220"/>
                <a:gd name="T44" fmla="*/ 92 w 142"/>
                <a:gd name="T45" fmla="*/ 62 h 220"/>
                <a:gd name="T46" fmla="*/ 101 w 142"/>
                <a:gd name="T47" fmla="*/ 51 h 220"/>
                <a:gd name="T48" fmla="*/ 101 w 142"/>
                <a:gd name="T49" fmla="*/ 51 h 220"/>
                <a:gd name="T50" fmla="*/ 114 w 142"/>
                <a:gd name="T51" fmla="*/ 37 h 220"/>
                <a:gd name="T52" fmla="*/ 123 w 142"/>
                <a:gd name="T53" fmla="*/ 25 h 220"/>
                <a:gd name="T54" fmla="*/ 142 w 142"/>
                <a:gd name="T55" fmla="*/ 0 h 220"/>
                <a:gd name="T56" fmla="*/ 142 w 142"/>
                <a:gd name="T57" fmla="*/ 0 h 220"/>
                <a:gd name="T58" fmla="*/ 127 w 142"/>
                <a:gd name="T59" fmla="*/ 8 h 220"/>
                <a:gd name="T60" fmla="*/ 114 w 142"/>
                <a:gd name="T61" fmla="*/ 16 h 220"/>
                <a:gd name="T62" fmla="*/ 101 w 142"/>
                <a:gd name="T63" fmla="*/ 26 h 220"/>
                <a:gd name="T64" fmla="*/ 89 w 142"/>
                <a:gd name="T65" fmla="*/ 40 h 220"/>
                <a:gd name="T66" fmla="*/ 89 w 142"/>
                <a:gd name="T67" fmla="*/ 40 h 220"/>
                <a:gd name="T68" fmla="*/ 79 w 142"/>
                <a:gd name="T69" fmla="*/ 51 h 220"/>
                <a:gd name="T70" fmla="*/ 63 w 142"/>
                <a:gd name="T71" fmla="*/ 71 h 220"/>
                <a:gd name="T72" fmla="*/ 63 w 142"/>
                <a:gd name="T73" fmla="*/ 71 h 220"/>
                <a:gd name="T74" fmla="*/ 57 w 142"/>
                <a:gd name="T75" fmla="*/ 79 h 220"/>
                <a:gd name="T76" fmla="*/ 57 w 142"/>
                <a:gd name="T77" fmla="*/ 79 h 220"/>
                <a:gd name="T78" fmla="*/ 51 w 142"/>
                <a:gd name="T79" fmla="*/ 88 h 220"/>
                <a:gd name="T80" fmla="*/ 51 w 142"/>
                <a:gd name="T81" fmla="*/ 88 h 220"/>
                <a:gd name="T82" fmla="*/ 45 w 142"/>
                <a:gd name="T83" fmla="*/ 99 h 220"/>
                <a:gd name="T84" fmla="*/ 45 w 142"/>
                <a:gd name="T85" fmla="*/ 99 h 220"/>
                <a:gd name="T86" fmla="*/ 37 w 142"/>
                <a:gd name="T87" fmla="*/ 110 h 220"/>
                <a:gd name="T88" fmla="*/ 37 w 142"/>
                <a:gd name="T89" fmla="*/ 110 h 220"/>
                <a:gd name="T90" fmla="*/ 27 w 142"/>
                <a:gd name="T91" fmla="*/ 129 h 220"/>
                <a:gd name="T92" fmla="*/ 27 w 142"/>
                <a:gd name="T93" fmla="*/ 129 h 220"/>
                <a:gd name="T94" fmla="*/ 22 w 142"/>
                <a:gd name="T95" fmla="*/ 138 h 220"/>
                <a:gd name="T96" fmla="*/ 22 w 142"/>
                <a:gd name="T97" fmla="*/ 138 h 220"/>
                <a:gd name="T98" fmla="*/ 19 w 142"/>
                <a:gd name="T99" fmla="*/ 146 h 220"/>
                <a:gd name="T100" fmla="*/ 19 w 142"/>
                <a:gd name="T101" fmla="*/ 146 h 220"/>
                <a:gd name="T102" fmla="*/ 14 w 142"/>
                <a:gd name="T103" fmla="*/ 154 h 220"/>
                <a:gd name="T104" fmla="*/ 14 w 142"/>
                <a:gd name="T105" fmla="*/ 154 h 220"/>
                <a:gd name="T106" fmla="*/ 8 w 142"/>
                <a:gd name="T107" fmla="*/ 172 h 220"/>
                <a:gd name="T108" fmla="*/ 3 w 142"/>
                <a:gd name="T109" fmla="*/ 188 h 220"/>
                <a:gd name="T110" fmla="*/ 1 w 142"/>
                <a:gd name="T111" fmla="*/ 203 h 220"/>
                <a:gd name="T112" fmla="*/ 0 w 142"/>
                <a:gd name="T113" fmla="*/ 220 h 220"/>
                <a:gd name="T114" fmla="*/ 0 w 142"/>
                <a:gd name="T115" fmla="*/ 22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2" h="220">
                  <a:moveTo>
                    <a:pt x="0" y="220"/>
                  </a:moveTo>
                  <a:lnTo>
                    <a:pt x="0" y="220"/>
                  </a:lnTo>
                  <a:lnTo>
                    <a:pt x="15" y="193"/>
                  </a:lnTo>
                  <a:lnTo>
                    <a:pt x="22" y="178"/>
                  </a:lnTo>
                  <a:lnTo>
                    <a:pt x="30" y="162"/>
                  </a:lnTo>
                  <a:lnTo>
                    <a:pt x="30" y="162"/>
                  </a:lnTo>
                  <a:lnTo>
                    <a:pt x="35" y="153"/>
                  </a:lnTo>
                  <a:lnTo>
                    <a:pt x="35" y="153"/>
                  </a:lnTo>
                  <a:lnTo>
                    <a:pt x="38" y="146"/>
                  </a:lnTo>
                  <a:lnTo>
                    <a:pt x="38" y="146"/>
                  </a:lnTo>
                  <a:lnTo>
                    <a:pt x="43" y="137"/>
                  </a:lnTo>
                  <a:lnTo>
                    <a:pt x="43" y="137"/>
                  </a:lnTo>
                  <a:lnTo>
                    <a:pt x="53" y="119"/>
                  </a:lnTo>
                  <a:lnTo>
                    <a:pt x="53" y="119"/>
                  </a:lnTo>
                  <a:lnTo>
                    <a:pt x="60" y="108"/>
                  </a:lnTo>
                  <a:lnTo>
                    <a:pt x="60" y="108"/>
                  </a:lnTo>
                  <a:lnTo>
                    <a:pt x="65" y="99"/>
                  </a:lnTo>
                  <a:lnTo>
                    <a:pt x="65" y="99"/>
                  </a:lnTo>
                  <a:lnTo>
                    <a:pt x="71" y="89"/>
                  </a:lnTo>
                  <a:lnTo>
                    <a:pt x="71" y="89"/>
                  </a:lnTo>
                  <a:lnTo>
                    <a:pt x="77" y="82"/>
                  </a:lnTo>
                  <a:lnTo>
                    <a:pt x="77" y="82"/>
                  </a:lnTo>
                  <a:lnTo>
                    <a:pt x="92" y="62"/>
                  </a:lnTo>
                  <a:lnTo>
                    <a:pt x="101" y="51"/>
                  </a:lnTo>
                  <a:lnTo>
                    <a:pt x="101" y="51"/>
                  </a:lnTo>
                  <a:lnTo>
                    <a:pt x="114" y="37"/>
                  </a:lnTo>
                  <a:lnTo>
                    <a:pt x="123" y="25"/>
                  </a:lnTo>
                  <a:lnTo>
                    <a:pt x="142" y="0"/>
                  </a:lnTo>
                  <a:lnTo>
                    <a:pt x="142" y="0"/>
                  </a:lnTo>
                  <a:lnTo>
                    <a:pt x="127" y="8"/>
                  </a:lnTo>
                  <a:lnTo>
                    <a:pt x="114" y="16"/>
                  </a:lnTo>
                  <a:lnTo>
                    <a:pt x="101" y="26"/>
                  </a:lnTo>
                  <a:lnTo>
                    <a:pt x="89" y="40"/>
                  </a:lnTo>
                  <a:lnTo>
                    <a:pt x="89" y="40"/>
                  </a:lnTo>
                  <a:lnTo>
                    <a:pt x="79" y="51"/>
                  </a:lnTo>
                  <a:lnTo>
                    <a:pt x="63" y="71"/>
                  </a:lnTo>
                  <a:lnTo>
                    <a:pt x="63" y="71"/>
                  </a:lnTo>
                  <a:lnTo>
                    <a:pt x="57" y="79"/>
                  </a:lnTo>
                  <a:lnTo>
                    <a:pt x="57" y="79"/>
                  </a:lnTo>
                  <a:lnTo>
                    <a:pt x="51" y="88"/>
                  </a:lnTo>
                  <a:lnTo>
                    <a:pt x="51" y="88"/>
                  </a:lnTo>
                  <a:lnTo>
                    <a:pt x="45" y="99"/>
                  </a:lnTo>
                  <a:lnTo>
                    <a:pt x="45" y="99"/>
                  </a:lnTo>
                  <a:lnTo>
                    <a:pt x="37" y="110"/>
                  </a:lnTo>
                  <a:lnTo>
                    <a:pt x="37" y="110"/>
                  </a:lnTo>
                  <a:lnTo>
                    <a:pt x="27" y="129"/>
                  </a:lnTo>
                  <a:lnTo>
                    <a:pt x="27" y="129"/>
                  </a:lnTo>
                  <a:lnTo>
                    <a:pt x="22" y="138"/>
                  </a:lnTo>
                  <a:lnTo>
                    <a:pt x="22" y="138"/>
                  </a:lnTo>
                  <a:lnTo>
                    <a:pt x="19" y="146"/>
                  </a:lnTo>
                  <a:lnTo>
                    <a:pt x="19" y="146"/>
                  </a:lnTo>
                  <a:lnTo>
                    <a:pt x="14" y="154"/>
                  </a:lnTo>
                  <a:lnTo>
                    <a:pt x="14" y="154"/>
                  </a:lnTo>
                  <a:lnTo>
                    <a:pt x="8" y="172"/>
                  </a:lnTo>
                  <a:lnTo>
                    <a:pt x="3" y="188"/>
                  </a:lnTo>
                  <a:lnTo>
                    <a:pt x="1" y="203"/>
                  </a:lnTo>
                  <a:lnTo>
                    <a:pt x="0" y="220"/>
                  </a:lnTo>
                  <a:lnTo>
                    <a:pt x="0" y="22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3" name="Freeform 60">
              <a:extLst>
                <a:ext uri="{FF2B5EF4-FFF2-40B4-BE49-F238E27FC236}">
                  <a16:creationId xmlns:a16="http://schemas.microsoft.com/office/drawing/2014/main" id="{2F8408C7-CF3E-F4C4-B706-B91A4D8D4ED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8" y="3722"/>
              <a:ext cx="214" cy="583"/>
            </a:xfrm>
            <a:custGeom>
              <a:avLst/>
              <a:gdLst>
                <a:gd name="T0" fmla="*/ 0 w 214"/>
                <a:gd name="T1" fmla="*/ 0 h 583"/>
                <a:gd name="T2" fmla="*/ 0 w 214"/>
                <a:gd name="T3" fmla="*/ 0 h 583"/>
                <a:gd name="T4" fmla="*/ 3 w 214"/>
                <a:gd name="T5" fmla="*/ 16 h 583"/>
                <a:gd name="T6" fmla="*/ 7 w 214"/>
                <a:gd name="T7" fmla="*/ 30 h 583"/>
                <a:gd name="T8" fmla="*/ 12 w 214"/>
                <a:gd name="T9" fmla="*/ 45 h 583"/>
                <a:gd name="T10" fmla="*/ 19 w 214"/>
                <a:gd name="T11" fmla="*/ 62 h 583"/>
                <a:gd name="T12" fmla="*/ 19 w 214"/>
                <a:gd name="T13" fmla="*/ 62 h 583"/>
                <a:gd name="T14" fmla="*/ 30 w 214"/>
                <a:gd name="T15" fmla="*/ 87 h 583"/>
                <a:gd name="T16" fmla="*/ 30 w 214"/>
                <a:gd name="T17" fmla="*/ 87 h 583"/>
                <a:gd name="T18" fmla="*/ 55 w 214"/>
                <a:gd name="T19" fmla="*/ 145 h 583"/>
                <a:gd name="T20" fmla="*/ 82 w 214"/>
                <a:gd name="T21" fmla="*/ 212 h 583"/>
                <a:gd name="T22" fmla="*/ 82 w 214"/>
                <a:gd name="T23" fmla="*/ 212 h 583"/>
                <a:gd name="T24" fmla="*/ 104 w 214"/>
                <a:gd name="T25" fmla="*/ 268 h 583"/>
                <a:gd name="T26" fmla="*/ 113 w 214"/>
                <a:gd name="T27" fmla="*/ 292 h 583"/>
                <a:gd name="T28" fmla="*/ 113 w 214"/>
                <a:gd name="T29" fmla="*/ 292 h 583"/>
                <a:gd name="T30" fmla="*/ 120 w 214"/>
                <a:gd name="T31" fmla="*/ 312 h 583"/>
                <a:gd name="T32" fmla="*/ 120 w 214"/>
                <a:gd name="T33" fmla="*/ 312 h 583"/>
                <a:gd name="T34" fmla="*/ 138 w 214"/>
                <a:gd name="T35" fmla="*/ 362 h 583"/>
                <a:gd name="T36" fmla="*/ 138 w 214"/>
                <a:gd name="T37" fmla="*/ 362 h 583"/>
                <a:gd name="T38" fmla="*/ 158 w 214"/>
                <a:gd name="T39" fmla="*/ 425 h 583"/>
                <a:gd name="T40" fmla="*/ 176 w 214"/>
                <a:gd name="T41" fmla="*/ 485 h 583"/>
                <a:gd name="T42" fmla="*/ 176 w 214"/>
                <a:gd name="T43" fmla="*/ 485 h 583"/>
                <a:gd name="T44" fmla="*/ 188 w 214"/>
                <a:gd name="T45" fmla="*/ 523 h 583"/>
                <a:gd name="T46" fmla="*/ 188 w 214"/>
                <a:gd name="T47" fmla="*/ 523 h 583"/>
                <a:gd name="T48" fmla="*/ 193 w 214"/>
                <a:gd name="T49" fmla="*/ 540 h 583"/>
                <a:gd name="T50" fmla="*/ 199 w 214"/>
                <a:gd name="T51" fmla="*/ 555 h 583"/>
                <a:gd name="T52" fmla="*/ 206 w 214"/>
                <a:gd name="T53" fmla="*/ 569 h 583"/>
                <a:gd name="T54" fmla="*/ 214 w 214"/>
                <a:gd name="T55" fmla="*/ 583 h 583"/>
                <a:gd name="T56" fmla="*/ 214 w 214"/>
                <a:gd name="T57" fmla="*/ 583 h 583"/>
                <a:gd name="T58" fmla="*/ 214 w 214"/>
                <a:gd name="T59" fmla="*/ 567 h 583"/>
                <a:gd name="T60" fmla="*/ 211 w 214"/>
                <a:gd name="T61" fmla="*/ 552 h 583"/>
                <a:gd name="T62" fmla="*/ 209 w 214"/>
                <a:gd name="T63" fmla="*/ 536 h 583"/>
                <a:gd name="T64" fmla="*/ 205 w 214"/>
                <a:gd name="T65" fmla="*/ 518 h 583"/>
                <a:gd name="T66" fmla="*/ 205 w 214"/>
                <a:gd name="T67" fmla="*/ 518 h 583"/>
                <a:gd name="T68" fmla="*/ 193 w 214"/>
                <a:gd name="T69" fmla="*/ 479 h 583"/>
                <a:gd name="T70" fmla="*/ 193 w 214"/>
                <a:gd name="T71" fmla="*/ 479 h 583"/>
                <a:gd name="T72" fmla="*/ 175 w 214"/>
                <a:gd name="T73" fmla="*/ 419 h 583"/>
                <a:gd name="T74" fmla="*/ 155 w 214"/>
                <a:gd name="T75" fmla="*/ 357 h 583"/>
                <a:gd name="T76" fmla="*/ 155 w 214"/>
                <a:gd name="T77" fmla="*/ 357 h 583"/>
                <a:gd name="T78" fmla="*/ 137 w 214"/>
                <a:gd name="T79" fmla="*/ 307 h 583"/>
                <a:gd name="T80" fmla="*/ 137 w 214"/>
                <a:gd name="T81" fmla="*/ 307 h 583"/>
                <a:gd name="T82" fmla="*/ 130 w 214"/>
                <a:gd name="T83" fmla="*/ 286 h 583"/>
                <a:gd name="T84" fmla="*/ 130 w 214"/>
                <a:gd name="T85" fmla="*/ 286 h 583"/>
                <a:gd name="T86" fmla="*/ 121 w 214"/>
                <a:gd name="T87" fmla="*/ 263 h 583"/>
                <a:gd name="T88" fmla="*/ 99 w 214"/>
                <a:gd name="T89" fmla="*/ 206 h 583"/>
                <a:gd name="T90" fmla="*/ 99 w 214"/>
                <a:gd name="T91" fmla="*/ 206 h 583"/>
                <a:gd name="T92" fmla="*/ 71 w 214"/>
                <a:gd name="T93" fmla="*/ 138 h 583"/>
                <a:gd name="T94" fmla="*/ 46 w 214"/>
                <a:gd name="T95" fmla="*/ 80 h 583"/>
                <a:gd name="T96" fmla="*/ 46 w 214"/>
                <a:gd name="T97" fmla="*/ 80 h 583"/>
                <a:gd name="T98" fmla="*/ 35 w 214"/>
                <a:gd name="T99" fmla="*/ 55 h 583"/>
                <a:gd name="T100" fmla="*/ 35 w 214"/>
                <a:gd name="T101" fmla="*/ 55 h 583"/>
                <a:gd name="T102" fmla="*/ 27 w 214"/>
                <a:gd name="T103" fmla="*/ 38 h 583"/>
                <a:gd name="T104" fmla="*/ 19 w 214"/>
                <a:gd name="T105" fmla="*/ 25 h 583"/>
                <a:gd name="T106" fmla="*/ 10 w 214"/>
                <a:gd name="T107" fmla="*/ 12 h 583"/>
                <a:gd name="T108" fmla="*/ 0 w 214"/>
                <a:gd name="T109" fmla="*/ 0 h 583"/>
                <a:gd name="T110" fmla="*/ 0 w 214"/>
                <a:gd name="T111" fmla="*/ 0 h 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14" h="583">
                  <a:moveTo>
                    <a:pt x="0" y="0"/>
                  </a:moveTo>
                  <a:lnTo>
                    <a:pt x="0" y="0"/>
                  </a:lnTo>
                  <a:lnTo>
                    <a:pt x="3" y="16"/>
                  </a:lnTo>
                  <a:lnTo>
                    <a:pt x="7" y="30"/>
                  </a:lnTo>
                  <a:lnTo>
                    <a:pt x="12" y="45"/>
                  </a:lnTo>
                  <a:lnTo>
                    <a:pt x="19" y="62"/>
                  </a:lnTo>
                  <a:lnTo>
                    <a:pt x="19" y="62"/>
                  </a:lnTo>
                  <a:lnTo>
                    <a:pt x="30" y="87"/>
                  </a:lnTo>
                  <a:lnTo>
                    <a:pt x="30" y="87"/>
                  </a:lnTo>
                  <a:lnTo>
                    <a:pt x="55" y="145"/>
                  </a:lnTo>
                  <a:lnTo>
                    <a:pt x="82" y="212"/>
                  </a:lnTo>
                  <a:lnTo>
                    <a:pt x="82" y="212"/>
                  </a:lnTo>
                  <a:lnTo>
                    <a:pt x="104" y="268"/>
                  </a:lnTo>
                  <a:lnTo>
                    <a:pt x="113" y="292"/>
                  </a:lnTo>
                  <a:lnTo>
                    <a:pt x="113" y="292"/>
                  </a:lnTo>
                  <a:lnTo>
                    <a:pt x="120" y="312"/>
                  </a:lnTo>
                  <a:lnTo>
                    <a:pt x="120" y="312"/>
                  </a:lnTo>
                  <a:lnTo>
                    <a:pt x="138" y="362"/>
                  </a:lnTo>
                  <a:lnTo>
                    <a:pt x="138" y="362"/>
                  </a:lnTo>
                  <a:lnTo>
                    <a:pt x="158" y="425"/>
                  </a:lnTo>
                  <a:lnTo>
                    <a:pt x="176" y="485"/>
                  </a:lnTo>
                  <a:lnTo>
                    <a:pt x="176" y="485"/>
                  </a:lnTo>
                  <a:lnTo>
                    <a:pt x="188" y="523"/>
                  </a:lnTo>
                  <a:lnTo>
                    <a:pt x="188" y="523"/>
                  </a:lnTo>
                  <a:lnTo>
                    <a:pt x="193" y="540"/>
                  </a:lnTo>
                  <a:lnTo>
                    <a:pt x="199" y="555"/>
                  </a:lnTo>
                  <a:lnTo>
                    <a:pt x="206" y="569"/>
                  </a:lnTo>
                  <a:lnTo>
                    <a:pt x="214" y="583"/>
                  </a:lnTo>
                  <a:lnTo>
                    <a:pt x="214" y="583"/>
                  </a:lnTo>
                  <a:lnTo>
                    <a:pt x="214" y="567"/>
                  </a:lnTo>
                  <a:lnTo>
                    <a:pt x="211" y="552"/>
                  </a:lnTo>
                  <a:lnTo>
                    <a:pt x="209" y="536"/>
                  </a:lnTo>
                  <a:lnTo>
                    <a:pt x="205" y="518"/>
                  </a:lnTo>
                  <a:lnTo>
                    <a:pt x="205" y="518"/>
                  </a:lnTo>
                  <a:lnTo>
                    <a:pt x="193" y="479"/>
                  </a:lnTo>
                  <a:lnTo>
                    <a:pt x="193" y="479"/>
                  </a:lnTo>
                  <a:lnTo>
                    <a:pt x="175" y="419"/>
                  </a:lnTo>
                  <a:lnTo>
                    <a:pt x="155" y="357"/>
                  </a:lnTo>
                  <a:lnTo>
                    <a:pt x="155" y="357"/>
                  </a:lnTo>
                  <a:lnTo>
                    <a:pt x="137" y="307"/>
                  </a:lnTo>
                  <a:lnTo>
                    <a:pt x="137" y="307"/>
                  </a:lnTo>
                  <a:lnTo>
                    <a:pt x="130" y="286"/>
                  </a:lnTo>
                  <a:lnTo>
                    <a:pt x="130" y="286"/>
                  </a:lnTo>
                  <a:lnTo>
                    <a:pt x="121" y="263"/>
                  </a:lnTo>
                  <a:lnTo>
                    <a:pt x="99" y="206"/>
                  </a:lnTo>
                  <a:lnTo>
                    <a:pt x="99" y="206"/>
                  </a:lnTo>
                  <a:lnTo>
                    <a:pt x="71" y="138"/>
                  </a:lnTo>
                  <a:lnTo>
                    <a:pt x="46" y="80"/>
                  </a:lnTo>
                  <a:lnTo>
                    <a:pt x="46" y="80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27" y="38"/>
                  </a:lnTo>
                  <a:lnTo>
                    <a:pt x="19" y="25"/>
                  </a:lnTo>
                  <a:lnTo>
                    <a:pt x="10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61">
              <a:extLst>
                <a:ext uri="{FF2B5EF4-FFF2-40B4-BE49-F238E27FC236}">
                  <a16:creationId xmlns:a16="http://schemas.microsoft.com/office/drawing/2014/main" id="{635C8FEB-27FE-4D76-EFB7-F489BB74EA2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4" y="2877"/>
              <a:ext cx="175" cy="449"/>
            </a:xfrm>
            <a:custGeom>
              <a:avLst/>
              <a:gdLst>
                <a:gd name="T0" fmla="*/ 166 w 175"/>
                <a:gd name="T1" fmla="*/ 0 h 449"/>
                <a:gd name="T2" fmla="*/ 157 w 175"/>
                <a:gd name="T3" fmla="*/ 64 h 449"/>
                <a:gd name="T4" fmla="*/ 157 w 175"/>
                <a:gd name="T5" fmla="*/ 73 h 449"/>
                <a:gd name="T6" fmla="*/ 154 w 175"/>
                <a:gd name="T7" fmla="*/ 91 h 449"/>
                <a:gd name="T8" fmla="*/ 151 w 175"/>
                <a:gd name="T9" fmla="*/ 109 h 449"/>
                <a:gd name="T10" fmla="*/ 146 w 175"/>
                <a:gd name="T11" fmla="*/ 132 h 449"/>
                <a:gd name="T12" fmla="*/ 134 w 175"/>
                <a:gd name="T13" fmla="*/ 180 h 449"/>
                <a:gd name="T14" fmla="*/ 126 w 175"/>
                <a:gd name="T15" fmla="*/ 200 h 449"/>
                <a:gd name="T16" fmla="*/ 119 w 175"/>
                <a:gd name="T17" fmla="*/ 218 h 449"/>
                <a:gd name="T18" fmla="*/ 113 w 175"/>
                <a:gd name="T19" fmla="*/ 234 h 449"/>
                <a:gd name="T20" fmla="*/ 107 w 175"/>
                <a:gd name="T21" fmla="*/ 247 h 449"/>
                <a:gd name="T22" fmla="*/ 92 w 175"/>
                <a:gd name="T23" fmla="*/ 279 h 449"/>
                <a:gd name="T24" fmla="*/ 49 w 175"/>
                <a:gd name="T25" fmla="*/ 355 h 449"/>
                <a:gd name="T26" fmla="*/ 29 w 175"/>
                <a:gd name="T27" fmla="*/ 389 h 449"/>
                <a:gd name="T28" fmla="*/ 20 w 175"/>
                <a:gd name="T29" fmla="*/ 405 h 449"/>
                <a:gd name="T30" fmla="*/ 6 w 175"/>
                <a:gd name="T31" fmla="*/ 434 h 449"/>
                <a:gd name="T32" fmla="*/ 0 w 175"/>
                <a:gd name="T33" fmla="*/ 449 h 449"/>
                <a:gd name="T34" fmla="*/ 23 w 175"/>
                <a:gd name="T35" fmla="*/ 427 h 449"/>
                <a:gd name="T36" fmla="*/ 43 w 175"/>
                <a:gd name="T37" fmla="*/ 398 h 449"/>
                <a:gd name="T38" fmla="*/ 65 w 175"/>
                <a:gd name="T39" fmla="*/ 364 h 449"/>
                <a:gd name="T40" fmla="*/ 86 w 175"/>
                <a:gd name="T41" fmla="*/ 327 h 449"/>
                <a:gd name="T42" fmla="*/ 108 w 175"/>
                <a:gd name="T43" fmla="*/ 287 h 449"/>
                <a:gd name="T44" fmla="*/ 124 w 175"/>
                <a:gd name="T45" fmla="*/ 255 h 449"/>
                <a:gd name="T46" fmla="*/ 129 w 175"/>
                <a:gd name="T47" fmla="*/ 241 h 449"/>
                <a:gd name="T48" fmla="*/ 136 w 175"/>
                <a:gd name="T49" fmla="*/ 224 h 449"/>
                <a:gd name="T50" fmla="*/ 150 w 175"/>
                <a:gd name="T51" fmla="*/ 184 h 449"/>
                <a:gd name="T52" fmla="*/ 158 w 175"/>
                <a:gd name="T53" fmla="*/ 160 h 449"/>
                <a:gd name="T54" fmla="*/ 163 w 175"/>
                <a:gd name="T55" fmla="*/ 136 h 449"/>
                <a:gd name="T56" fmla="*/ 171 w 175"/>
                <a:gd name="T57" fmla="*/ 94 h 449"/>
                <a:gd name="T58" fmla="*/ 174 w 175"/>
                <a:gd name="T59" fmla="*/ 76 h 449"/>
                <a:gd name="T60" fmla="*/ 175 w 175"/>
                <a:gd name="T61" fmla="*/ 65 h 449"/>
                <a:gd name="T62" fmla="*/ 175 w 175"/>
                <a:gd name="T63" fmla="*/ 46 h 449"/>
                <a:gd name="T64" fmla="*/ 170 w 175"/>
                <a:gd name="T65" fmla="*/ 15 h 449"/>
                <a:gd name="T66" fmla="*/ 166 w 175"/>
                <a:gd name="T67" fmla="*/ 0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75" h="449">
                  <a:moveTo>
                    <a:pt x="166" y="0"/>
                  </a:moveTo>
                  <a:lnTo>
                    <a:pt x="166" y="0"/>
                  </a:lnTo>
                  <a:lnTo>
                    <a:pt x="160" y="30"/>
                  </a:lnTo>
                  <a:lnTo>
                    <a:pt x="157" y="64"/>
                  </a:lnTo>
                  <a:lnTo>
                    <a:pt x="157" y="64"/>
                  </a:lnTo>
                  <a:lnTo>
                    <a:pt x="157" y="73"/>
                  </a:lnTo>
                  <a:lnTo>
                    <a:pt x="157" y="73"/>
                  </a:lnTo>
                  <a:lnTo>
                    <a:pt x="154" y="91"/>
                  </a:lnTo>
                  <a:lnTo>
                    <a:pt x="154" y="91"/>
                  </a:lnTo>
                  <a:lnTo>
                    <a:pt x="151" y="109"/>
                  </a:lnTo>
                  <a:lnTo>
                    <a:pt x="146" y="132"/>
                  </a:lnTo>
                  <a:lnTo>
                    <a:pt x="146" y="132"/>
                  </a:lnTo>
                  <a:lnTo>
                    <a:pt x="141" y="156"/>
                  </a:lnTo>
                  <a:lnTo>
                    <a:pt x="134" y="180"/>
                  </a:lnTo>
                  <a:lnTo>
                    <a:pt x="134" y="180"/>
                  </a:lnTo>
                  <a:lnTo>
                    <a:pt x="126" y="200"/>
                  </a:lnTo>
                  <a:lnTo>
                    <a:pt x="119" y="218"/>
                  </a:lnTo>
                  <a:lnTo>
                    <a:pt x="119" y="218"/>
                  </a:lnTo>
                  <a:lnTo>
                    <a:pt x="113" y="234"/>
                  </a:lnTo>
                  <a:lnTo>
                    <a:pt x="113" y="234"/>
                  </a:lnTo>
                  <a:lnTo>
                    <a:pt x="107" y="247"/>
                  </a:lnTo>
                  <a:lnTo>
                    <a:pt x="107" y="247"/>
                  </a:lnTo>
                  <a:lnTo>
                    <a:pt x="92" y="279"/>
                  </a:lnTo>
                  <a:lnTo>
                    <a:pt x="92" y="279"/>
                  </a:lnTo>
                  <a:lnTo>
                    <a:pt x="71" y="319"/>
                  </a:lnTo>
                  <a:lnTo>
                    <a:pt x="49" y="355"/>
                  </a:lnTo>
                  <a:lnTo>
                    <a:pt x="49" y="355"/>
                  </a:lnTo>
                  <a:lnTo>
                    <a:pt x="29" y="389"/>
                  </a:lnTo>
                  <a:lnTo>
                    <a:pt x="29" y="389"/>
                  </a:lnTo>
                  <a:lnTo>
                    <a:pt x="20" y="405"/>
                  </a:lnTo>
                  <a:lnTo>
                    <a:pt x="12" y="420"/>
                  </a:lnTo>
                  <a:lnTo>
                    <a:pt x="6" y="434"/>
                  </a:lnTo>
                  <a:lnTo>
                    <a:pt x="0" y="449"/>
                  </a:lnTo>
                  <a:lnTo>
                    <a:pt x="0" y="449"/>
                  </a:lnTo>
                  <a:lnTo>
                    <a:pt x="13" y="438"/>
                  </a:lnTo>
                  <a:lnTo>
                    <a:pt x="23" y="427"/>
                  </a:lnTo>
                  <a:lnTo>
                    <a:pt x="33" y="414"/>
                  </a:lnTo>
                  <a:lnTo>
                    <a:pt x="43" y="398"/>
                  </a:lnTo>
                  <a:lnTo>
                    <a:pt x="43" y="398"/>
                  </a:lnTo>
                  <a:lnTo>
                    <a:pt x="65" y="364"/>
                  </a:lnTo>
                  <a:lnTo>
                    <a:pt x="65" y="364"/>
                  </a:lnTo>
                  <a:lnTo>
                    <a:pt x="86" y="327"/>
                  </a:lnTo>
                  <a:lnTo>
                    <a:pt x="108" y="287"/>
                  </a:lnTo>
                  <a:lnTo>
                    <a:pt x="108" y="287"/>
                  </a:lnTo>
                  <a:lnTo>
                    <a:pt x="124" y="255"/>
                  </a:lnTo>
                  <a:lnTo>
                    <a:pt x="124" y="255"/>
                  </a:lnTo>
                  <a:lnTo>
                    <a:pt x="129" y="241"/>
                  </a:lnTo>
                  <a:lnTo>
                    <a:pt x="129" y="241"/>
                  </a:lnTo>
                  <a:lnTo>
                    <a:pt x="136" y="224"/>
                  </a:lnTo>
                  <a:lnTo>
                    <a:pt x="136" y="224"/>
                  </a:lnTo>
                  <a:lnTo>
                    <a:pt x="143" y="207"/>
                  </a:lnTo>
                  <a:lnTo>
                    <a:pt x="150" y="184"/>
                  </a:lnTo>
                  <a:lnTo>
                    <a:pt x="150" y="184"/>
                  </a:lnTo>
                  <a:lnTo>
                    <a:pt x="158" y="160"/>
                  </a:lnTo>
                  <a:lnTo>
                    <a:pt x="163" y="136"/>
                  </a:lnTo>
                  <a:lnTo>
                    <a:pt x="163" y="136"/>
                  </a:lnTo>
                  <a:lnTo>
                    <a:pt x="169" y="113"/>
                  </a:lnTo>
                  <a:lnTo>
                    <a:pt x="171" y="94"/>
                  </a:lnTo>
                  <a:lnTo>
                    <a:pt x="171" y="94"/>
                  </a:lnTo>
                  <a:lnTo>
                    <a:pt x="174" y="76"/>
                  </a:lnTo>
                  <a:lnTo>
                    <a:pt x="174" y="76"/>
                  </a:lnTo>
                  <a:lnTo>
                    <a:pt x="175" y="65"/>
                  </a:lnTo>
                  <a:lnTo>
                    <a:pt x="175" y="65"/>
                  </a:lnTo>
                  <a:lnTo>
                    <a:pt x="175" y="46"/>
                  </a:lnTo>
                  <a:lnTo>
                    <a:pt x="174" y="30"/>
                  </a:lnTo>
                  <a:lnTo>
                    <a:pt x="170" y="15"/>
                  </a:lnTo>
                  <a:lnTo>
                    <a:pt x="166" y="0"/>
                  </a:lnTo>
                  <a:lnTo>
                    <a:pt x="166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Freeform 62">
              <a:extLst>
                <a:ext uri="{FF2B5EF4-FFF2-40B4-BE49-F238E27FC236}">
                  <a16:creationId xmlns:a16="http://schemas.microsoft.com/office/drawing/2014/main" id="{B92A5747-2602-78B5-92FE-D6717060FE7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8" y="1594"/>
              <a:ext cx="697" cy="363"/>
            </a:xfrm>
            <a:custGeom>
              <a:avLst/>
              <a:gdLst>
                <a:gd name="T0" fmla="*/ 697 w 697"/>
                <a:gd name="T1" fmla="*/ 0 h 363"/>
                <a:gd name="T2" fmla="*/ 667 w 697"/>
                <a:gd name="T3" fmla="*/ 3 h 363"/>
                <a:gd name="T4" fmla="*/ 633 w 697"/>
                <a:gd name="T5" fmla="*/ 11 h 363"/>
                <a:gd name="T6" fmla="*/ 618 w 697"/>
                <a:gd name="T7" fmla="*/ 16 h 363"/>
                <a:gd name="T8" fmla="*/ 582 w 697"/>
                <a:gd name="T9" fmla="*/ 27 h 363"/>
                <a:gd name="T10" fmla="*/ 460 w 697"/>
                <a:gd name="T11" fmla="*/ 62 h 363"/>
                <a:gd name="T12" fmla="*/ 401 w 697"/>
                <a:gd name="T13" fmla="*/ 81 h 363"/>
                <a:gd name="T14" fmla="*/ 351 w 697"/>
                <a:gd name="T15" fmla="*/ 98 h 363"/>
                <a:gd name="T16" fmla="*/ 303 w 697"/>
                <a:gd name="T17" fmla="*/ 116 h 363"/>
                <a:gd name="T18" fmla="*/ 291 w 697"/>
                <a:gd name="T19" fmla="*/ 121 h 363"/>
                <a:gd name="T20" fmla="*/ 276 w 697"/>
                <a:gd name="T21" fmla="*/ 127 h 363"/>
                <a:gd name="T22" fmla="*/ 257 w 697"/>
                <a:gd name="T23" fmla="*/ 136 h 363"/>
                <a:gd name="T24" fmla="*/ 236 w 697"/>
                <a:gd name="T25" fmla="*/ 146 h 363"/>
                <a:gd name="T26" fmla="*/ 184 w 697"/>
                <a:gd name="T27" fmla="*/ 176 h 363"/>
                <a:gd name="T28" fmla="*/ 156 w 697"/>
                <a:gd name="T29" fmla="*/ 193 h 363"/>
                <a:gd name="T30" fmla="*/ 143 w 697"/>
                <a:gd name="T31" fmla="*/ 202 h 363"/>
                <a:gd name="T32" fmla="*/ 129 w 697"/>
                <a:gd name="T33" fmla="*/ 211 h 363"/>
                <a:gd name="T34" fmla="*/ 103 w 697"/>
                <a:gd name="T35" fmla="*/ 231 h 363"/>
                <a:gd name="T36" fmla="*/ 91 w 697"/>
                <a:gd name="T37" fmla="*/ 241 h 363"/>
                <a:gd name="T38" fmla="*/ 79 w 697"/>
                <a:gd name="T39" fmla="*/ 253 h 363"/>
                <a:gd name="T40" fmla="*/ 68 w 697"/>
                <a:gd name="T41" fmla="*/ 263 h 363"/>
                <a:gd name="T42" fmla="*/ 58 w 697"/>
                <a:gd name="T43" fmla="*/ 273 h 363"/>
                <a:gd name="T44" fmla="*/ 41 w 697"/>
                <a:gd name="T45" fmla="*/ 291 h 363"/>
                <a:gd name="T46" fmla="*/ 31 w 697"/>
                <a:gd name="T47" fmla="*/ 304 h 363"/>
                <a:gd name="T48" fmla="*/ 12 w 697"/>
                <a:gd name="T49" fmla="*/ 333 h 363"/>
                <a:gd name="T50" fmla="*/ 0 w 697"/>
                <a:gd name="T51" fmla="*/ 363 h 363"/>
                <a:gd name="T52" fmla="*/ 23 w 697"/>
                <a:gd name="T53" fmla="*/ 341 h 363"/>
                <a:gd name="T54" fmla="*/ 44 w 697"/>
                <a:gd name="T55" fmla="*/ 315 h 363"/>
                <a:gd name="T56" fmla="*/ 70 w 697"/>
                <a:gd name="T57" fmla="*/ 286 h 363"/>
                <a:gd name="T58" fmla="*/ 81 w 697"/>
                <a:gd name="T59" fmla="*/ 275 h 363"/>
                <a:gd name="T60" fmla="*/ 92 w 697"/>
                <a:gd name="T61" fmla="*/ 265 h 363"/>
                <a:gd name="T62" fmla="*/ 103 w 697"/>
                <a:gd name="T63" fmla="*/ 255 h 363"/>
                <a:gd name="T64" fmla="*/ 115 w 697"/>
                <a:gd name="T65" fmla="*/ 245 h 363"/>
                <a:gd name="T66" fmla="*/ 127 w 697"/>
                <a:gd name="T67" fmla="*/ 236 h 363"/>
                <a:gd name="T68" fmla="*/ 139 w 697"/>
                <a:gd name="T69" fmla="*/ 226 h 363"/>
                <a:gd name="T70" fmla="*/ 153 w 697"/>
                <a:gd name="T71" fmla="*/ 216 h 363"/>
                <a:gd name="T72" fmla="*/ 167 w 697"/>
                <a:gd name="T73" fmla="*/ 207 h 363"/>
                <a:gd name="T74" fmla="*/ 219 w 697"/>
                <a:gd name="T75" fmla="*/ 176 h 363"/>
                <a:gd name="T76" fmla="*/ 265 w 697"/>
                <a:gd name="T77" fmla="*/ 152 h 363"/>
                <a:gd name="T78" fmla="*/ 283 w 697"/>
                <a:gd name="T79" fmla="*/ 144 h 363"/>
                <a:gd name="T80" fmla="*/ 298 w 697"/>
                <a:gd name="T81" fmla="*/ 137 h 363"/>
                <a:gd name="T82" fmla="*/ 310 w 697"/>
                <a:gd name="T83" fmla="*/ 132 h 363"/>
                <a:gd name="T84" fmla="*/ 323 w 697"/>
                <a:gd name="T85" fmla="*/ 127 h 363"/>
                <a:gd name="T86" fmla="*/ 357 w 697"/>
                <a:gd name="T87" fmla="*/ 115 h 363"/>
                <a:gd name="T88" fmla="*/ 465 w 697"/>
                <a:gd name="T89" fmla="*/ 79 h 363"/>
                <a:gd name="T90" fmla="*/ 586 w 697"/>
                <a:gd name="T91" fmla="*/ 44 h 363"/>
                <a:gd name="T92" fmla="*/ 623 w 697"/>
                <a:gd name="T93" fmla="*/ 33 h 363"/>
                <a:gd name="T94" fmla="*/ 638 w 697"/>
                <a:gd name="T95" fmla="*/ 28 h 363"/>
                <a:gd name="T96" fmla="*/ 655 w 697"/>
                <a:gd name="T97" fmla="*/ 23 h 363"/>
                <a:gd name="T98" fmla="*/ 684 w 697"/>
                <a:gd name="T99" fmla="*/ 9 h 363"/>
                <a:gd name="T100" fmla="*/ 697 w 697"/>
                <a:gd name="T101" fmla="*/ 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97" h="363">
                  <a:moveTo>
                    <a:pt x="697" y="0"/>
                  </a:moveTo>
                  <a:lnTo>
                    <a:pt x="697" y="0"/>
                  </a:lnTo>
                  <a:lnTo>
                    <a:pt x="681" y="2"/>
                  </a:lnTo>
                  <a:lnTo>
                    <a:pt x="667" y="3"/>
                  </a:lnTo>
                  <a:lnTo>
                    <a:pt x="651" y="7"/>
                  </a:lnTo>
                  <a:lnTo>
                    <a:pt x="633" y="11"/>
                  </a:lnTo>
                  <a:lnTo>
                    <a:pt x="633" y="11"/>
                  </a:lnTo>
                  <a:lnTo>
                    <a:pt x="618" y="16"/>
                  </a:lnTo>
                  <a:lnTo>
                    <a:pt x="618" y="16"/>
                  </a:lnTo>
                  <a:lnTo>
                    <a:pt x="582" y="27"/>
                  </a:lnTo>
                  <a:lnTo>
                    <a:pt x="582" y="27"/>
                  </a:lnTo>
                  <a:lnTo>
                    <a:pt x="460" y="62"/>
                  </a:lnTo>
                  <a:lnTo>
                    <a:pt x="460" y="62"/>
                  </a:lnTo>
                  <a:lnTo>
                    <a:pt x="401" y="81"/>
                  </a:lnTo>
                  <a:lnTo>
                    <a:pt x="351" y="98"/>
                  </a:lnTo>
                  <a:lnTo>
                    <a:pt x="351" y="98"/>
                  </a:lnTo>
                  <a:lnTo>
                    <a:pt x="316" y="110"/>
                  </a:lnTo>
                  <a:lnTo>
                    <a:pt x="303" y="116"/>
                  </a:lnTo>
                  <a:lnTo>
                    <a:pt x="303" y="116"/>
                  </a:lnTo>
                  <a:lnTo>
                    <a:pt x="291" y="121"/>
                  </a:lnTo>
                  <a:lnTo>
                    <a:pt x="291" y="121"/>
                  </a:lnTo>
                  <a:lnTo>
                    <a:pt x="276" y="127"/>
                  </a:lnTo>
                  <a:lnTo>
                    <a:pt x="276" y="127"/>
                  </a:lnTo>
                  <a:lnTo>
                    <a:pt x="257" y="136"/>
                  </a:lnTo>
                  <a:lnTo>
                    <a:pt x="257" y="136"/>
                  </a:lnTo>
                  <a:lnTo>
                    <a:pt x="236" y="146"/>
                  </a:lnTo>
                  <a:lnTo>
                    <a:pt x="210" y="160"/>
                  </a:lnTo>
                  <a:lnTo>
                    <a:pt x="184" y="176"/>
                  </a:lnTo>
                  <a:lnTo>
                    <a:pt x="156" y="193"/>
                  </a:lnTo>
                  <a:lnTo>
                    <a:pt x="156" y="193"/>
                  </a:lnTo>
                  <a:lnTo>
                    <a:pt x="143" y="202"/>
                  </a:lnTo>
                  <a:lnTo>
                    <a:pt x="143" y="202"/>
                  </a:lnTo>
                  <a:lnTo>
                    <a:pt x="129" y="211"/>
                  </a:lnTo>
                  <a:lnTo>
                    <a:pt x="129" y="211"/>
                  </a:lnTo>
                  <a:lnTo>
                    <a:pt x="116" y="221"/>
                  </a:lnTo>
                  <a:lnTo>
                    <a:pt x="103" y="231"/>
                  </a:lnTo>
                  <a:lnTo>
                    <a:pt x="103" y="231"/>
                  </a:lnTo>
                  <a:lnTo>
                    <a:pt x="91" y="241"/>
                  </a:lnTo>
                  <a:lnTo>
                    <a:pt x="91" y="241"/>
                  </a:lnTo>
                  <a:lnTo>
                    <a:pt x="79" y="253"/>
                  </a:lnTo>
                  <a:lnTo>
                    <a:pt x="79" y="253"/>
                  </a:lnTo>
                  <a:lnTo>
                    <a:pt x="68" y="263"/>
                  </a:lnTo>
                  <a:lnTo>
                    <a:pt x="68" y="263"/>
                  </a:lnTo>
                  <a:lnTo>
                    <a:pt x="58" y="273"/>
                  </a:lnTo>
                  <a:lnTo>
                    <a:pt x="58" y="273"/>
                  </a:lnTo>
                  <a:lnTo>
                    <a:pt x="41" y="291"/>
                  </a:lnTo>
                  <a:lnTo>
                    <a:pt x="31" y="304"/>
                  </a:lnTo>
                  <a:lnTo>
                    <a:pt x="31" y="304"/>
                  </a:lnTo>
                  <a:lnTo>
                    <a:pt x="19" y="320"/>
                  </a:lnTo>
                  <a:lnTo>
                    <a:pt x="12" y="333"/>
                  </a:lnTo>
                  <a:lnTo>
                    <a:pt x="6" y="348"/>
                  </a:lnTo>
                  <a:lnTo>
                    <a:pt x="0" y="363"/>
                  </a:lnTo>
                  <a:lnTo>
                    <a:pt x="0" y="363"/>
                  </a:lnTo>
                  <a:lnTo>
                    <a:pt x="23" y="341"/>
                  </a:lnTo>
                  <a:lnTo>
                    <a:pt x="44" y="315"/>
                  </a:lnTo>
                  <a:lnTo>
                    <a:pt x="44" y="315"/>
                  </a:lnTo>
                  <a:lnTo>
                    <a:pt x="55" y="304"/>
                  </a:lnTo>
                  <a:lnTo>
                    <a:pt x="70" y="286"/>
                  </a:lnTo>
                  <a:lnTo>
                    <a:pt x="70" y="286"/>
                  </a:lnTo>
                  <a:lnTo>
                    <a:pt x="81" y="275"/>
                  </a:lnTo>
                  <a:lnTo>
                    <a:pt x="81" y="275"/>
                  </a:lnTo>
                  <a:lnTo>
                    <a:pt x="92" y="265"/>
                  </a:lnTo>
                  <a:lnTo>
                    <a:pt x="92" y="265"/>
                  </a:lnTo>
                  <a:lnTo>
                    <a:pt x="103" y="255"/>
                  </a:lnTo>
                  <a:lnTo>
                    <a:pt x="103" y="255"/>
                  </a:lnTo>
                  <a:lnTo>
                    <a:pt x="115" y="245"/>
                  </a:lnTo>
                  <a:lnTo>
                    <a:pt x="115" y="245"/>
                  </a:lnTo>
                  <a:lnTo>
                    <a:pt x="127" y="236"/>
                  </a:lnTo>
                  <a:lnTo>
                    <a:pt x="139" y="226"/>
                  </a:lnTo>
                  <a:lnTo>
                    <a:pt x="139" y="226"/>
                  </a:lnTo>
                  <a:lnTo>
                    <a:pt x="153" y="216"/>
                  </a:lnTo>
                  <a:lnTo>
                    <a:pt x="153" y="216"/>
                  </a:lnTo>
                  <a:lnTo>
                    <a:pt x="167" y="207"/>
                  </a:lnTo>
                  <a:lnTo>
                    <a:pt x="167" y="207"/>
                  </a:lnTo>
                  <a:lnTo>
                    <a:pt x="193" y="190"/>
                  </a:lnTo>
                  <a:lnTo>
                    <a:pt x="219" y="176"/>
                  </a:lnTo>
                  <a:lnTo>
                    <a:pt x="244" y="162"/>
                  </a:lnTo>
                  <a:lnTo>
                    <a:pt x="265" y="152"/>
                  </a:lnTo>
                  <a:lnTo>
                    <a:pt x="265" y="152"/>
                  </a:lnTo>
                  <a:lnTo>
                    <a:pt x="283" y="144"/>
                  </a:lnTo>
                  <a:lnTo>
                    <a:pt x="283" y="144"/>
                  </a:lnTo>
                  <a:lnTo>
                    <a:pt x="298" y="137"/>
                  </a:lnTo>
                  <a:lnTo>
                    <a:pt x="298" y="137"/>
                  </a:lnTo>
                  <a:lnTo>
                    <a:pt x="310" y="132"/>
                  </a:lnTo>
                  <a:lnTo>
                    <a:pt x="310" y="132"/>
                  </a:lnTo>
                  <a:lnTo>
                    <a:pt x="323" y="127"/>
                  </a:lnTo>
                  <a:lnTo>
                    <a:pt x="357" y="115"/>
                  </a:lnTo>
                  <a:lnTo>
                    <a:pt x="357" y="115"/>
                  </a:lnTo>
                  <a:lnTo>
                    <a:pt x="406" y="98"/>
                  </a:lnTo>
                  <a:lnTo>
                    <a:pt x="465" y="79"/>
                  </a:lnTo>
                  <a:lnTo>
                    <a:pt x="465" y="79"/>
                  </a:lnTo>
                  <a:lnTo>
                    <a:pt x="586" y="44"/>
                  </a:lnTo>
                  <a:lnTo>
                    <a:pt x="586" y="44"/>
                  </a:lnTo>
                  <a:lnTo>
                    <a:pt x="623" y="33"/>
                  </a:lnTo>
                  <a:lnTo>
                    <a:pt x="623" y="33"/>
                  </a:lnTo>
                  <a:lnTo>
                    <a:pt x="638" y="28"/>
                  </a:lnTo>
                  <a:lnTo>
                    <a:pt x="638" y="28"/>
                  </a:lnTo>
                  <a:lnTo>
                    <a:pt x="655" y="23"/>
                  </a:lnTo>
                  <a:lnTo>
                    <a:pt x="670" y="16"/>
                  </a:lnTo>
                  <a:lnTo>
                    <a:pt x="684" y="9"/>
                  </a:lnTo>
                  <a:lnTo>
                    <a:pt x="697" y="0"/>
                  </a:lnTo>
                  <a:lnTo>
                    <a:pt x="697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63">
              <a:extLst>
                <a:ext uri="{FF2B5EF4-FFF2-40B4-BE49-F238E27FC236}">
                  <a16:creationId xmlns:a16="http://schemas.microsoft.com/office/drawing/2014/main" id="{0CDFC0E7-E067-2941-1CE2-BC035B7136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8" y="1524"/>
              <a:ext cx="218" cy="375"/>
            </a:xfrm>
            <a:custGeom>
              <a:avLst/>
              <a:gdLst>
                <a:gd name="T0" fmla="*/ 0 w 218"/>
                <a:gd name="T1" fmla="*/ 0 h 375"/>
                <a:gd name="T2" fmla="*/ 0 w 218"/>
                <a:gd name="T3" fmla="*/ 0 h 375"/>
                <a:gd name="T4" fmla="*/ 7 w 218"/>
                <a:gd name="T5" fmla="*/ 4 h 375"/>
                <a:gd name="T6" fmla="*/ 11 w 218"/>
                <a:gd name="T7" fmla="*/ 10 h 375"/>
                <a:gd name="T8" fmla="*/ 20 w 218"/>
                <a:gd name="T9" fmla="*/ 20 h 375"/>
                <a:gd name="T10" fmla="*/ 20 w 218"/>
                <a:gd name="T11" fmla="*/ 20 h 375"/>
                <a:gd name="T12" fmla="*/ 29 w 218"/>
                <a:gd name="T13" fmla="*/ 33 h 375"/>
                <a:gd name="T14" fmla="*/ 38 w 218"/>
                <a:gd name="T15" fmla="*/ 47 h 375"/>
                <a:gd name="T16" fmla="*/ 38 w 218"/>
                <a:gd name="T17" fmla="*/ 47 h 375"/>
                <a:gd name="T18" fmla="*/ 52 w 218"/>
                <a:gd name="T19" fmla="*/ 71 h 375"/>
                <a:gd name="T20" fmla="*/ 52 w 218"/>
                <a:gd name="T21" fmla="*/ 71 h 375"/>
                <a:gd name="T22" fmla="*/ 92 w 218"/>
                <a:gd name="T23" fmla="*/ 138 h 375"/>
                <a:gd name="T24" fmla="*/ 92 w 218"/>
                <a:gd name="T25" fmla="*/ 138 h 375"/>
                <a:gd name="T26" fmla="*/ 115 w 218"/>
                <a:gd name="T27" fmla="*/ 180 h 375"/>
                <a:gd name="T28" fmla="*/ 115 w 218"/>
                <a:gd name="T29" fmla="*/ 180 h 375"/>
                <a:gd name="T30" fmla="*/ 136 w 218"/>
                <a:gd name="T31" fmla="*/ 217 h 375"/>
                <a:gd name="T32" fmla="*/ 136 w 218"/>
                <a:gd name="T33" fmla="*/ 217 h 375"/>
                <a:gd name="T34" fmla="*/ 153 w 218"/>
                <a:gd name="T35" fmla="*/ 250 h 375"/>
                <a:gd name="T36" fmla="*/ 168 w 218"/>
                <a:gd name="T37" fmla="*/ 282 h 375"/>
                <a:gd name="T38" fmla="*/ 168 w 218"/>
                <a:gd name="T39" fmla="*/ 282 h 375"/>
                <a:gd name="T40" fmla="*/ 185 w 218"/>
                <a:gd name="T41" fmla="*/ 318 h 375"/>
                <a:gd name="T42" fmla="*/ 185 w 218"/>
                <a:gd name="T43" fmla="*/ 318 h 375"/>
                <a:gd name="T44" fmla="*/ 193 w 218"/>
                <a:gd name="T45" fmla="*/ 334 h 375"/>
                <a:gd name="T46" fmla="*/ 201 w 218"/>
                <a:gd name="T47" fmla="*/ 349 h 375"/>
                <a:gd name="T48" fmla="*/ 209 w 218"/>
                <a:gd name="T49" fmla="*/ 361 h 375"/>
                <a:gd name="T50" fmla="*/ 218 w 218"/>
                <a:gd name="T51" fmla="*/ 375 h 375"/>
                <a:gd name="T52" fmla="*/ 218 w 218"/>
                <a:gd name="T53" fmla="*/ 375 h 375"/>
                <a:gd name="T54" fmla="*/ 216 w 218"/>
                <a:gd name="T55" fmla="*/ 359 h 375"/>
                <a:gd name="T56" fmla="*/ 213 w 218"/>
                <a:gd name="T57" fmla="*/ 343 h 375"/>
                <a:gd name="T58" fmla="*/ 208 w 218"/>
                <a:gd name="T59" fmla="*/ 328 h 375"/>
                <a:gd name="T60" fmla="*/ 201 w 218"/>
                <a:gd name="T61" fmla="*/ 311 h 375"/>
                <a:gd name="T62" fmla="*/ 201 w 218"/>
                <a:gd name="T63" fmla="*/ 311 h 375"/>
                <a:gd name="T64" fmla="*/ 184 w 218"/>
                <a:gd name="T65" fmla="*/ 274 h 375"/>
                <a:gd name="T66" fmla="*/ 184 w 218"/>
                <a:gd name="T67" fmla="*/ 274 h 375"/>
                <a:gd name="T68" fmla="*/ 168 w 218"/>
                <a:gd name="T69" fmla="*/ 242 h 375"/>
                <a:gd name="T70" fmla="*/ 151 w 218"/>
                <a:gd name="T71" fmla="*/ 208 h 375"/>
                <a:gd name="T72" fmla="*/ 151 w 218"/>
                <a:gd name="T73" fmla="*/ 208 h 375"/>
                <a:gd name="T74" fmla="*/ 131 w 218"/>
                <a:gd name="T75" fmla="*/ 171 h 375"/>
                <a:gd name="T76" fmla="*/ 131 w 218"/>
                <a:gd name="T77" fmla="*/ 171 h 375"/>
                <a:gd name="T78" fmla="*/ 107 w 218"/>
                <a:gd name="T79" fmla="*/ 129 h 375"/>
                <a:gd name="T80" fmla="*/ 107 w 218"/>
                <a:gd name="T81" fmla="*/ 129 h 375"/>
                <a:gd name="T82" fmla="*/ 68 w 218"/>
                <a:gd name="T83" fmla="*/ 62 h 375"/>
                <a:gd name="T84" fmla="*/ 68 w 218"/>
                <a:gd name="T85" fmla="*/ 62 h 375"/>
                <a:gd name="T86" fmla="*/ 53 w 218"/>
                <a:gd name="T87" fmla="*/ 38 h 375"/>
                <a:gd name="T88" fmla="*/ 53 w 218"/>
                <a:gd name="T89" fmla="*/ 38 h 375"/>
                <a:gd name="T90" fmla="*/ 47 w 218"/>
                <a:gd name="T91" fmla="*/ 30 h 375"/>
                <a:gd name="T92" fmla="*/ 42 w 218"/>
                <a:gd name="T93" fmla="*/ 24 h 375"/>
                <a:gd name="T94" fmla="*/ 36 w 218"/>
                <a:gd name="T95" fmla="*/ 17 h 375"/>
                <a:gd name="T96" fmla="*/ 29 w 218"/>
                <a:gd name="T97" fmla="*/ 11 h 375"/>
                <a:gd name="T98" fmla="*/ 29 w 218"/>
                <a:gd name="T99" fmla="*/ 11 h 375"/>
                <a:gd name="T100" fmla="*/ 22 w 218"/>
                <a:gd name="T101" fmla="*/ 7 h 375"/>
                <a:gd name="T102" fmla="*/ 16 w 218"/>
                <a:gd name="T103" fmla="*/ 3 h 375"/>
                <a:gd name="T104" fmla="*/ 8 w 218"/>
                <a:gd name="T105" fmla="*/ 1 h 375"/>
                <a:gd name="T106" fmla="*/ 0 w 218"/>
                <a:gd name="T107" fmla="*/ 0 h 375"/>
                <a:gd name="T108" fmla="*/ 0 w 218"/>
                <a:gd name="T109" fmla="*/ 0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18" h="375">
                  <a:moveTo>
                    <a:pt x="0" y="0"/>
                  </a:moveTo>
                  <a:lnTo>
                    <a:pt x="0" y="0"/>
                  </a:lnTo>
                  <a:lnTo>
                    <a:pt x="7" y="4"/>
                  </a:lnTo>
                  <a:lnTo>
                    <a:pt x="11" y="1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9" y="33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52" y="71"/>
                  </a:lnTo>
                  <a:lnTo>
                    <a:pt x="52" y="71"/>
                  </a:lnTo>
                  <a:lnTo>
                    <a:pt x="92" y="138"/>
                  </a:lnTo>
                  <a:lnTo>
                    <a:pt x="92" y="138"/>
                  </a:lnTo>
                  <a:lnTo>
                    <a:pt x="115" y="180"/>
                  </a:lnTo>
                  <a:lnTo>
                    <a:pt x="115" y="180"/>
                  </a:lnTo>
                  <a:lnTo>
                    <a:pt x="136" y="217"/>
                  </a:lnTo>
                  <a:lnTo>
                    <a:pt x="136" y="217"/>
                  </a:lnTo>
                  <a:lnTo>
                    <a:pt x="153" y="250"/>
                  </a:lnTo>
                  <a:lnTo>
                    <a:pt x="168" y="282"/>
                  </a:lnTo>
                  <a:lnTo>
                    <a:pt x="168" y="282"/>
                  </a:lnTo>
                  <a:lnTo>
                    <a:pt x="185" y="318"/>
                  </a:lnTo>
                  <a:lnTo>
                    <a:pt x="185" y="318"/>
                  </a:lnTo>
                  <a:lnTo>
                    <a:pt x="193" y="334"/>
                  </a:lnTo>
                  <a:lnTo>
                    <a:pt x="201" y="349"/>
                  </a:lnTo>
                  <a:lnTo>
                    <a:pt x="209" y="361"/>
                  </a:lnTo>
                  <a:lnTo>
                    <a:pt x="218" y="375"/>
                  </a:lnTo>
                  <a:lnTo>
                    <a:pt x="218" y="375"/>
                  </a:lnTo>
                  <a:lnTo>
                    <a:pt x="216" y="359"/>
                  </a:lnTo>
                  <a:lnTo>
                    <a:pt x="213" y="343"/>
                  </a:lnTo>
                  <a:lnTo>
                    <a:pt x="208" y="328"/>
                  </a:lnTo>
                  <a:lnTo>
                    <a:pt x="201" y="311"/>
                  </a:lnTo>
                  <a:lnTo>
                    <a:pt x="201" y="311"/>
                  </a:lnTo>
                  <a:lnTo>
                    <a:pt x="184" y="274"/>
                  </a:lnTo>
                  <a:lnTo>
                    <a:pt x="184" y="274"/>
                  </a:lnTo>
                  <a:lnTo>
                    <a:pt x="168" y="242"/>
                  </a:lnTo>
                  <a:lnTo>
                    <a:pt x="151" y="208"/>
                  </a:lnTo>
                  <a:lnTo>
                    <a:pt x="151" y="208"/>
                  </a:lnTo>
                  <a:lnTo>
                    <a:pt x="131" y="171"/>
                  </a:lnTo>
                  <a:lnTo>
                    <a:pt x="131" y="171"/>
                  </a:lnTo>
                  <a:lnTo>
                    <a:pt x="107" y="129"/>
                  </a:lnTo>
                  <a:lnTo>
                    <a:pt x="107" y="129"/>
                  </a:lnTo>
                  <a:lnTo>
                    <a:pt x="68" y="62"/>
                  </a:lnTo>
                  <a:lnTo>
                    <a:pt x="68" y="62"/>
                  </a:lnTo>
                  <a:lnTo>
                    <a:pt x="53" y="38"/>
                  </a:lnTo>
                  <a:lnTo>
                    <a:pt x="53" y="38"/>
                  </a:lnTo>
                  <a:lnTo>
                    <a:pt x="47" y="30"/>
                  </a:lnTo>
                  <a:lnTo>
                    <a:pt x="42" y="24"/>
                  </a:lnTo>
                  <a:lnTo>
                    <a:pt x="36" y="17"/>
                  </a:lnTo>
                  <a:lnTo>
                    <a:pt x="29" y="11"/>
                  </a:lnTo>
                  <a:lnTo>
                    <a:pt x="29" y="11"/>
                  </a:lnTo>
                  <a:lnTo>
                    <a:pt x="22" y="7"/>
                  </a:lnTo>
                  <a:lnTo>
                    <a:pt x="16" y="3"/>
                  </a:lnTo>
                  <a:lnTo>
                    <a:pt x="8" y="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7" name="Freeform 64">
              <a:extLst>
                <a:ext uri="{FF2B5EF4-FFF2-40B4-BE49-F238E27FC236}">
                  <a16:creationId xmlns:a16="http://schemas.microsoft.com/office/drawing/2014/main" id="{51DAD83F-BB59-E727-CC6E-EE1765F15F0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8" y="1489"/>
              <a:ext cx="202" cy="178"/>
            </a:xfrm>
            <a:custGeom>
              <a:avLst/>
              <a:gdLst>
                <a:gd name="T0" fmla="*/ 0 w 202"/>
                <a:gd name="T1" fmla="*/ 0 h 178"/>
                <a:gd name="T2" fmla="*/ 0 w 202"/>
                <a:gd name="T3" fmla="*/ 0 h 178"/>
                <a:gd name="T4" fmla="*/ 13 w 202"/>
                <a:gd name="T5" fmla="*/ 11 h 178"/>
                <a:gd name="T6" fmla="*/ 24 w 202"/>
                <a:gd name="T7" fmla="*/ 21 h 178"/>
                <a:gd name="T8" fmla="*/ 36 w 202"/>
                <a:gd name="T9" fmla="*/ 30 h 178"/>
                <a:gd name="T10" fmla="*/ 52 w 202"/>
                <a:gd name="T11" fmla="*/ 41 h 178"/>
                <a:gd name="T12" fmla="*/ 52 w 202"/>
                <a:gd name="T13" fmla="*/ 41 h 178"/>
                <a:gd name="T14" fmla="*/ 75 w 202"/>
                <a:gd name="T15" fmla="*/ 56 h 178"/>
                <a:gd name="T16" fmla="*/ 75 w 202"/>
                <a:gd name="T17" fmla="*/ 56 h 178"/>
                <a:gd name="T18" fmla="*/ 84 w 202"/>
                <a:gd name="T19" fmla="*/ 62 h 178"/>
                <a:gd name="T20" fmla="*/ 84 w 202"/>
                <a:gd name="T21" fmla="*/ 62 h 178"/>
                <a:gd name="T22" fmla="*/ 94 w 202"/>
                <a:gd name="T23" fmla="*/ 69 h 178"/>
                <a:gd name="T24" fmla="*/ 94 w 202"/>
                <a:gd name="T25" fmla="*/ 69 h 178"/>
                <a:gd name="T26" fmla="*/ 102 w 202"/>
                <a:gd name="T27" fmla="*/ 76 h 178"/>
                <a:gd name="T28" fmla="*/ 102 w 202"/>
                <a:gd name="T29" fmla="*/ 76 h 178"/>
                <a:gd name="T30" fmla="*/ 105 w 202"/>
                <a:gd name="T31" fmla="*/ 78 h 178"/>
                <a:gd name="T32" fmla="*/ 105 w 202"/>
                <a:gd name="T33" fmla="*/ 78 h 178"/>
                <a:gd name="T34" fmla="*/ 116 w 202"/>
                <a:gd name="T35" fmla="*/ 86 h 178"/>
                <a:gd name="T36" fmla="*/ 116 w 202"/>
                <a:gd name="T37" fmla="*/ 86 h 178"/>
                <a:gd name="T38" fmla="*/ 124 w 202"/>
                <a:gd name="T39" fmla="*/ 94 h 178"/>
                <a:gd name="T40" fmla="*/ 124 w 202"/>
                <a:gd name="T41" fmla="*/ 94 h 178"/>
                <a:gd name="T42" fmla="*/ 131 w 202"/>
                <a:gd name="T43" fmla="*/ 101 h 178"/>
                <a:gd name="T44" fmla="*/ 131 w 202"/>
                <a:gd name="T45" fmla="*/ 101 h 178"/>
                <a:gd name="T46" fmla="*/ 150 w 202"/>
                <a:gd name="T47" fmla="*/ 118 h 178"/>
                <a:gd name="T48" fmla="*/ 160 w 202"/>
                <a:gd name="T49" fmla="*/ 129 h 178"/>
                <a:gd name="T50" fmla="*/ 160 w 202"/>
                <a:gd name="T51" fmla="*/ 129 h 178"/>
                <a:gd name="T52" fmla="*/ 181 w 202"/>
                <a:gd name="T53" fmla="*/ 154 h 178"/>
                <a:gd name="T54" fmla="*/ 181 w 202"/>
                <a:gd name="T55" fmla="*/ 154 h 178"/>
                <a:gd name="T56" fmla="*/ 191 w 202"/>
                <a:gd name="T57" fmla="*/ 165 h 178"/>
                <a:gd name="T58" fmla="*/ 191 w 202"/>
                <a:gd name="T59" fmla="*/ 165 h 178"/>
                <a:gd name="T60" fmla="*/ 202 w 202"/>
                <a:gd name="T61" fmla="*/ 178 h 178"/>
                <a:gd name="T62" fmla="*/ 202 w 202"/>
                <a:gd name="T63" fmla="*/ 178 h 178"/>
                <a:gd name="T64" fmla="*/ 198 w 202"/>
                <a:gd name="T65" fmla="*/ 162 h 178"/>
                <a:gd name="T66" fmla="*/ 198 w 202"/>
                <a:gd name="T67" fmla="*/ 162 h 178"/>
                <a:gd name="T68" fmla="*/ 193 w 202"/>
                <a:gd name="T69" fmla="*/ 147 h 178"/>
                <a:gd name="T70" fmla="*/ 193 w 202"/>
                <a:gd name="T71" fmla="*/ 147 h 178"/>
                <a:gd name="T72" fmla="*/ 184 w 202"/>
                <a:gd name="T73" fmla="*/ 132 h 178"/>
                <a:gd name="T74" fmla="*/ 172 w 202"/>
                <a:gd name="T75" fmla="*/ 118 h 178"/>
                <a:gd name="T76" fmla="*/ 172 w 202"/>
                <a:gd name="T77" fmla="*/ 118 h 178"/>
                <a:gd name="T78" fmla="*/ 162 w 202"/>
                <a:gd name="T79" fmla="*/ 106 h 178"/>
                <a:gd name="T80" fmla="*/ 144 w 202"/>
                <a:gd name="T81" fmla="*/ 87 h 178"/>
                <a:gd name="T82" fmla="*/ 144 w 202"/>
                <a:gd name="T83" fmla="*/ 87 h 178"/>
                <a:gd name="T84" fmla="*/ 136 w 202"/>
                <a:gd name="T85" fmla="*/ 80 h 178"/>
                <a:gd name="T86" fmla="*/ 136 w 202"/>
                <a:gd name="T87" fmla="*/ 80 h 178"/>
                <a:gd name="T88" fmla="*/ 127 w 202"/>
                <a:gd name="T89" fmla="*/ 72 h 178"/>
                <a:gd name="T90" fmla="*/ 127 w 202"/>
                <a:gd name="T91" fmla="*/ 72 h 178"/>
                <a:gd name="T92" fmla="*/ 117 w 202"/>
                <a:gd name="T93" fmla="*/ 64 h 178"/>
                <a:gd name="T94" fmla="*/ 117 w 202"/>
                <a:gd name="T95" fmla="*/ 64 h 178"/>
                <a:gd name="T96" fmla="*/ 112 w 202"/>
                <a:gd name="T97" fmla="*/ 61 h 178"/>
                <a:gd name="T98" fmla="*/ 112 w 202"/>
                <a:gd name="T99" fmla="*/ 61 h 178"/>
                <a:gd name="T100" fmla="*/ 104 w 202"/>
                <a:gd name="T101" fmla="*/ 55 h 178"/>
                <a:gd name="T102" fmla="*/ 104 w 202"/>
                <a:gd name="T103" fmla="*/ 55 h 178"/>
                <a:gd name="T104" fmla="*/ 94 w 202"/>
                <a:gd name="T105" fmla="*/ 47 h 178"/>
                <a:gd name="T106" fmla="*/ 94 w 202"/>
                <a:gd name="T107" fmla="*/ 47 h 178"/>
                <a:gd name="T108" fmla="*/ 85 w 202"/>
                <a:gd name="T109" fmla="*/ 42 h 178"/>
                <a:gd name="T110" fmla="*/ 85 w 202"/>
                <a:gd name="T111" fmla="*/ 42 h 178"/>
                <a:gd name="T112" fmla="*/ 61 w 202"/>
                <a:gd name="T113" fmla="*/ 26 h 178"/>
                <a:gd name="T114" fmla="*/ 61 w 202"/>
                <a:gd name="T115" fmla="*/ 26 h 178"/>
                <a:gd name="T116" fmla="*/ 45 w 202"/>
                <a:gd name="T117" fmla="*/ 17 h 178"/>
                <a:gd name="T118" fmla="*/ 31 w 202"/>
                <a:gd name="T119" fmla="*/ 10 h 178"/>
                <a:gd name="T120" fmla="*/ 16 w 202"/>
                <a:gd name="T121" fmla="*/ 4 h 178"/>
                <a:gd name="T122" fmla="*/ 0 w 202"/>
                <a:gd name="T123" fmla="*/ 0 h 178"/>
                <a:gd name="T124" fmla="*/ 0 w 202"/>
                <a:gd name="T125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02" h="178">
                  <a:moveTo>
                    <a:pt x="0" y="0"/>
                  </a:moveTo>
                  <a:lnTo>
                    <a:pt x="0" y="0"/>
                  </a:lnTo>
                  <a:lnTo>
                    <a:pt x="13" y="11"/>
                  </a:lnTo>
                  <a:lnTo>
                    <a:pt x="24" y="21"/>
                  </a:lnTo>
                  <a:lnTo>
                    <a:pt x="36" y="30"/>
                  </a:lnTo>
                  <a:lnTo>
                    <a:pt x="52" y="41"/>
                  </a:lnTo>
                  <a:lnTo>
                    <a:pt x="52" y="41"/>
                  </a:lnTo>
                  <a:lnTo>
                    <a:pt x="75" y="56"/>
                  </a:lnTo>
                  <a:lnTo>
                    <a:pt x="75" y="56"/>
                  </a:lnTo>
                  <a:lnTo>
                    <a:pt x="84" y="62"/>
                  </a:lnTo>
                  <a:lnTo>
                    <a:pt x="84" y="62"/>
                  </a:lnTo>
                  <a:lnTo>
                    <a:pt x="94" y="69"/>
                  </a:lnTo>
                  <a:lnTo>
                    <a:pt x="94" y="69"/>
                  </a:lnTo>
                  <a:lnTo>
                    <a:pt x="102" y="76"/>
                  </a:lnTo>
                  <a:lnTo>
                    <a:pt x="102" y="76"/>
                  </a:lnTo>
                  <a:lnTo>
                    <a:pt x="105" y="78"/>
                  </a:lnTo>
                  <a:lnTo>
                    <a:pt x="105" y="78"/>
                  </a:lnTo>
                  <a:lnTo>
                    <a:pt x="116" y="86"/>
                  </a:lnTo>
                  <a:lnTo>
                    <a:pt x="116" y="86"/>
                  </a:lnTo>
                  <a:lnTo>
                    <a:pt x="124" y="94"/>
                  </a:lnTo>
                  <a:lnTo>
                    <a:pt x="124" y="94"/>
                  </a:lnTo>
                  <a:lnTo>
                    <a:pt x="131" y="101"/>
                  </a:lnTo>
                  <a:lnTo>
                    <a:pt x="131" y="101"/>
                  </a:lnTo>
                  <a:lnTo>
                    <a:pt x="150" y="118"/>
                  </a:lnTo>
                  <a:lnTo>
                    <a:pt x="160" y="129"/>
                  </a:lnTo>
                  <a:lnTo>
                    <a:pt x="160" y="129"/>
                  </a:lnTo>
                  <a:lnTo>
                    <a:pt x="181" y="154"/>
                  </a:lnTo>
                  <a:lnTo>
                    <a:pt x="181" y="154"/>
                  </a:lnTo>
                  <a:lnTo>
                    <a:pt x="191" y="165"/>
                  </a:lnTo>
                  <a:lnTo>
                    <a:pt x="191" y="165"/>
                  </a:lnTo>
                  <a:lnTo>
                    <a:pt x="202" y="178"/>
                  </a:lnTo>
                  <a:lnTo>
                    <a:pt x="202" y="178"/>
                  </a:lnTo>
                  <a:lnTo>
                    <a:pt x="198" y="162"/>
                  </a:lnTo>
                  <a:lnTo>
                    <a:pt x="198" y="162"/>
                  </a:lnTo>
                  <a:lnTo>
                    <a:pt x="193" y="147"/>
                  </a:lnTo>
                  <a:lnTo>
                    <a:pt x="193" y="147"/>
                  </a:lnTo>
                  <a:lnTo>
                    <a:pt x="184" y="132"/>
                  </a:lnTo>
                  <a:lnTo>
                    <a:pt x="172" y="118"/>
                  </a:lnTo>
                  <a:lnTo>
                    <a:pt x="172" y="118"/>
                  </a:lnTo>
                  <a:lnTo>
                    <a:pt x="162" y="106"/>
                  </a:lnTo>
                  <a:lnTo>
                    <a:pt x="144" y="87"/>
                  </a:lnTo>
                  <a:lnTo>
                    <a:pt x="144" y="87"/>
                  </a:lnTo>
                  <a:lnTo>
                    <a:pt x="136" y="80"/>
                  </a:lnTo>
                  <a:lnTo>
                    <a:pt x="136" y="80"/>
                  </a:lnTo>
                  <a:lnTo>
                    <a:pt x="127" y="72"/>
                  </a:lnTo>
                  <a:lnTo>
                    <a:pt x="127" y="72"/>
                  </a:lnTo>
                  <a:lnTo>
                    <a:pt x="117" y="64"/>
                  </a:lnTo>
                  <a:lnTo>
                    <a:pt x="117" y="64"/>
                  </a:lnTo>
                  <a:lnTo>
                    <a:pt x="112" y="61"/>
                  </a:lnTo>
                  <a:lnTo>
                    <a:pt x="112" y="61"/>
                  </a:lnTo>
                  <a:lnTo>
                    <a:pt x="104" y="55"/>
                  </a:lnTo>
                  <a:lnTo>
                    <a:pt x="104" y="55"/>
                  </a:lnTo>
                  <a:lnTo>
                    <a:pt x="94" y="47"/>
                  </a:lnTo>
                  <a:lnTo>
                    <a:pt x="94" y="47"/>
                  </a:lnTo>
                  <a:lnTo>
                    <a:pt x="85" y="42"/>
                  </a:lnTo>
                  <a:lnTo>
                    <a:pt x="85" y="42"/>
                  </a:lnTo>
                  <a:lnTo>
                    <a:pt x="61" y="26"/>
                  </a:lnTo>
                  <a:lnTo>
                    <a:pt x="61" y="26"/>
                  </a:lnTo>
                  <a:lnTo>
                    <a:pt x="45" y="17"/>
                  </a:lnTo>
                  <a:lnTo>
                    <a:pt x="31" y="10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8" name="Freeform 65">
              <a:extLst>
                <a:ext uri="{FF2B5EF4-FFF2-40B4-BE49-F238E27FC236}">
                  <a16:creationId xmlns:a16="http://schemas.microsoft.com/office/drawing/2014/main" id="{40C6CB75-2618-8631-CA7E-4E4B479BB7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2" y="1605"/>
              <a:ext cx="76" cy="126"/>
            </a:xfrm>
            <a:custGeom>
              <a:avLst/>
              <a:gdLst>
                <a:gd name="T0" fmla="*/ 1 w 76"/>
                <a:gd name="T1" fmla="*/ 0 h 126"/>
                <a:gd name="T2" fmla="*/ 1 w 76"/>
                <a:gd name="T3" fmla="*/ 0 h 126"/>
                <a:gd name="T4" fmla="*/ 1 w 76"/>
                <a:gd name="T5" fmla="*/ 6 h 126"/>
                <a:gd name="T6" fmla="*/ 0 w 76"/>
                <a:gd name="T7" fmla="*/ 12 h 126"/>
                <a:gd name="T8" fmla="*/ 1 w 76"/>
                <a:gd name="T9" fmla="*/ 16 h 126"/>
                <a:gd name="T10" fmla="*/ 4 w 76"/>
                <a:gd name="T11" fmla="*/ 22 h 126"/>
                <a:gd name="T12" fmla="*/ 4 w 76"/>
                <a:gd name="T13" fmla="*/ 22 h 126"/>
                <a:gd name="T14" fmla="*/ 31 w 76"/>
                <a:gd name="T15" fmla="*/ 67 h 126"/>
                <a:gd name="T16" fmla="*/ 31 w 76"/>
                <a:gd name="T17" fmla="*/ 67 h 126"/>
                <a:gd name="T18" fmla="*/ 58 w 76"/>
                <a:gd name="T19" fmla="*/ 114 h 126"/>
                <a:gd name="T20" fmla="*/ 58 w 76"/>
                <a:gd name="T21" fmla="*/ 114 h 126"/>
                <a:gd name="T22" fmla="*/ 61 w 76"/>
                <a:gd name="T23" fmla="*/ 118 h 126"/>
                <a:gd name="T24" fmla="*/ 65 w 76"/>
                <a:gd name="T25" fmla="*/ 122 h 126"/>
                <a:gd name="T26" fmla="*/ 69 w 76"/>
                <a:gd name="T27" fmla="*/ 124 h 126"/>
                <a:gd name="T28" fmla="*/ 75 w 76"/>
                <a:gd name="T29" fmla="*/ 126 h 126"/>
                <a:gd name="T30" fmla="*/ 75 w 76"/>
                <a:gd name="T31" fmla="*/ 126 h 126"/>
                <a:gd name="T32" fmla="*/ 76 w 76"/>
                <a:gd name="T33" fmla="*/ 121 h 126"/>
                <a:gd name="T34" fmla="*/ 76 w 76"/>
                <a:gd name="T35" fmla="*/ 115 h 126"/>
                <a:gd name="T36" fmla="*/ 75 w 76"/>
                <a:gd name="T37" fmla="*/ 110 h 126"/>
                <a:gd name="T38" fmla="*/ 73 w 76"/>
                <a:gd name="T39" fmla="*/ 105 h 126"/>
                <a:gd name="T40" fmla="*/ 73 w 76"/>
                <a:gd name="T41" fmla="*/ 105 h 126"/>
                <a:gd name="T42" fmla="*/ 46 w 76"/>
                <a:gd name="T43" fmla="*/ 59 h 126"/>
                <a:gd name="T44" fmla="*/ 46 w 76"/>
                <a:gd name="T45" fmla="*/ 59 h 126"/>
                <a:gd name="T46" fmla="*/ 20 w 76"/>
                <a:gd name="T47" fmla="*/ 13 h 126"/>
                <a:gd name="T48" fmla="*/ 20 w 76"/>
                <a:gd name="T49" fmla="*/ 13 h 126"/>
                <a:gd name="T50" fmla="*/ 16 w 76"/>
                <a:gd name="T51" fmla="*/ 8 h 126"/>
                <a:gd name="T52" fmla="*/ 12 w 76"/>
                <a:gd name="T53" fmla="*/ 5 h 126"/>
                <a:gd name="T54" fmla="*/ 7 w 76"/>
                <a:gd name="T55" fmla="*/ 3 h 126"/>
                <a:gd name="T56" fmla="*/ 1 w 76"/>
                <a:gd name="T57" fmla="*/ 0 h 126"/>
                <a:gd name="T58" fmla="*/ 1 w 76"/>
                <a:gd name="T59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6" h="126">
                  <a:moveTo>
                    <a:pt x="1" y="0"/>
                  </a:moveTo>
                  <a:lnTo>
                    <a:pt x="1" y="0"/>
                  </a:lnTo>
                  <a:lnTo>
                    <a:pt x="1" y="6"/>
                  </a:lnTo>
                  <a:lnTo>
                    <a:pt x="0" y="12"/>
                  </a:lnTo>
                  <a:lnTo>
                    <a:pt x="1" y="16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31" y="67"/>
                  </a:lnTo>
                  <a:lnTo>
                    <a:pt x="31" y="67"/>
                  </a:lnTo>
                  <a:lnTo>
                    <a:pt x="58" y="114"/>
                  </a:lnTo>
                  <a:lnTo>
                    <a:pt x="58" y="114"/>
                  </a:lnTo>
                  <a:lnTo>
                    <a:pt x="61" y="118"/>
                  </a:lnTo>
                  <a:lnTo>
                    <a:pt x="65" y="122"/>
                  </a:lnTo>
                  <a:lnTo>
                    <a:pt x="69" y="124"/>
                  </a:lnTo>
                  <a:lnTo>
                    <a:pt x="75" y="126"/>
                  </a:lnTo>
                  <a:lnTo>
                    <a:pt x="75" y="126"/>
                  </a:lnTo>
                  <a:lnTo>
                    <a:pt x="76" y="121"/>
                  </a:lnTo>
                  <a:lnTo>
                    <a:pt x="76" y="115"/>
                  </a:lnTo>
                  <a:lnTo>
                    <a:pt x="75" y="110"/>
                  </a:lnTo>
                  <a:lnTo>
                    <a:pt x="73" y="105"/>
                  </a:lnTo>
                  <a:lnTo>
                    <a:pt x="73" y="105"/>
                  </a:lnTo>
                  <a:lnTo>
                    <a:pt x="46" y="59"/>
                  </a:lnTo>
                  <a:lnTo>
                    <a:pt x="46" y="59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16" y="8"/>
                  </a:lnTo>
                  <a:lnTo>
                    <a:pt x="12" y="5"/>
                  </a:lnTo>
                  <a:lnTo>
                    <a:pt x="7" y="3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9" name="Freeform 66">
              <a:extLst>
                <a:ext uri="{FF2B5EF4-FFF2-40B4-BE49-F238E27FC236}">
                  <a16:creationId xmlns:a16="http://schemas.microsoft.com/office/drawing/2014/main" id="{6DEE89B8-EEA0-8CC3-4E59-4D58BC24914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2" y="1496"/>
              <a:ext cx="82" cy="709"/>
            </a:xfrm>
            <a:custGeom>
              <a:avLst/>
              <a:gdLst>
                <a:gd name="T0" fmla="*/ 82 w 82"/>
                <a:gd name="T1" fmla="*/ 0 h 709"/>
                <a:gd name="T2" fmla="*/ 69 w 82"/>
                <a:gd name="T3" fmla="*/ 28 h 709"/>
                <a:gd name="T4" fmla="*/ 60 w 82"/>
                <a:gd name="T5" fmla="*/ 62 h 709"/>
                <a:gd name="T6" fmla="*/ 57 w 82"/>
                <a:gd name="T7" fmla="*/ 78 h 709"/>
                <a:gd name="T8" fmla="*/ 55 w 82"/>
                <a:gd name="T9" fmla="*/ 88 h 709"/>
                <a:gd name="T10" fmla="*/ 51 w 82"/>
                <a:gd name="T11" fmla="*/ 111 h 709"/>
                <a:gd name="T12" fmla="*/ 42 w 82"/>
                <a:gd name="T13" fmla="*/ 163 h 709"/>
                <a:gd name="T14" fmla="*/ 33 w 82"/>
                <a:gd name="T15" fmla="*/ 217 h 709"/>
                <a:gd name="T16" fmla="*/ 21 w 82"/>
                <a:gd name="T17" fmla="*/ 314 h 709"/>
                <a:gd name="T18" fmla="*/ 16 w 82"/>
                <a:gd name="T19" fmla="*/ 356 h 709"/>
                <a:gd name="T20" fmla="*/ 14 w 82"/>
                <a:gd name="T21" fmla="*/ 382 h 709"/>
                <a:gd name="T22" fmla="*/ 8 w 82"/>
                <a:gd name="T23" fmla="*/ 447 h 709"/>
                <a:gd name="T24" fmla="*/ 0 w 82"/>
                <a:gd name="T25" fmla="*/ 603 h 709"/>
                <a:gd name="T26" fmla="*/ 0 w 82"/>
                <a:gd name="T27" fmla="*/ 644 h 709"/>
                <a:gd name="T28" fmla="*/ 0 w 82"/>
                <a:gd name="T29" fmla="*/ 662 h 709"/>
                <a:gd name="T30" fmla="*/ 5 w 82"/>
                <a:gd name="T31" fmla="*/ 693 h 709"/>
                <a:gd name="T32" fmla="*/ 8 w 82"/>
                <a:gd name="T33" fmla="*/ 709 h 709"/>
                <a:gd name="T34" fmla="*/ 15 w 82"/>
                <a:gd name="T35" fmla="*/ 678 h 709"/>
                <a:gd name="T36" fmla="*/ 17 w 82"/>
                <a:gd name="T37" fmla="*/ 644 h 709"/>
                <a:gd name="T38" fmla="*/ 19 w 82"/>
                <a:gd name="T39" fmla="*/ 603 h 709"/>
                <a:gd name="T40" fmla="*/ 22 w 82"/>
                <a:gd name="T41" fmla="*/ 529 h 709"/>
                <a:gd name="T42" fmla="*/ 26 w 82"/>
                <a:gd name="T43" fmla="*/ 448 h 709"/>
                <a:gd name="T44" fmla="*/ 32 w 82"/>
                <a:gd name="T45" fmla="*/ 384 h 709"/>
                <a:gd name="T46" fmla="*/ 34 w 82"/>
                <a:gd name="T47" fmla="*/ 359 h 709"/>
                <a:gd name="T48" fmla="*/ 45 w 82"/>
                <a:gd name="T49" fmla="*/ 271 h 709"/>
                <a:gd name="T50" fmla="*/ 51 w 82"/>
                <a:gd name="T51" fmla="*/ 219 h 709"/>
                <a:gd name="T52" fmla="*/ 68 w 82"/>
                <a:gd name="T53" fmla="*/ 114 h 709"/>
                <a:gd name="T54" fmla="*/ 73 w 82"/>
                <a:gd name="T55" fmla="*/ 91 h 709"/>
                <a:gd name="T56" fmla="*/ 75 w 82"/>
                <a:gd name="T57" fmla="*/ 81 h 709"/>
                <a:gd name="T58" fmla="*/ 77 w 82"/>
                <a:gd name="T59" fmla="*/ 65 h 709"/>
                <a:gd name="T60" fmla="*/ 81 w 82"/>
                <a:gd name="T61" fmla="*/ 47 h 709"/>
                <a:gd name="T62" fmla="*/ 82 w 82"/>
                <a:gd name="T63" fmla="*/ 15 h 709"/>
                <a:gd name="T64" fmla="*/ 82 w 82"/>
                <a:gd name="T65" fmla="*/ 0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2" h="709">
                  <a:moveTo>
                    <a:pt x="82" y="0"/>
                  </a:moveTo>
                  <a:lnTo>
                    <a:pt x="82" y="0"/>
                  </a:lnTo>
                  <a:lnTo>
                    <a:pt x="75" y="14"/>
                  </a:lnTo>
                  <a:lnTo>
                    <a:pt x="69" y="28"/>
                  </a:lnTo>
                  <a:lnTo>
                    <a:pt x="65" y="44"/>
                  </a:lnTo>
                  <a:lnTo>
                    <a:pt x="60" y="62"/>
                  </a:lnTo>
                  <a:lnTo>
                    <a:pt x="60" y="62"/>
                  </a:lnTo>
                  <a:lnTo>
                    <a:pt x="57" y="78"/>
                  </a:lnTo>
                  <a:lnTo>
                    <a:pt x="57" y="78"/>
                  </a:lnTo>
                  <a:lnTo>
                    <a:pt x="55" y="88"/>
                  </a:lnTo>
                  <a:lnTo>
                    <a:pt x="55" y="88"/>
                  </a:lnTo>
                  <a:lnTo>
                    <a:pt x="51" y="111"/>
                  </a:lnTo>
                  <a:lnTo>
                    <a:pt x="51" y="111"/>
                  </a:lnTo>
                  <a:lnTo>
                    <a:pt x="42" y="163"/>
                  </a:lnTo>
                  <a:lnTo>
                    <a:pt x="33" y="217"/>
                  </a:lnTo>
                  <a:lnTo>
                    <a:pt x="33" y="217"/>
                  </a:lnTo>
                  <a:lnTo>
                    <a:pt x="26" y="269"/>
                  </a:lnTo>
                  <a:lnTo>
                    <a:pt x="21" y="314"/>
                  </a:lnTo>
                  <a:lnTo>
                    <a:pt x="16" y="356"/>
                  </a:lnTo>
                  <a:lnTo>
                    <a:pt x="16" y="356"/>
                  </a:lnTo>
                  <a:lnTo>
                    <a:pt x="14" y="382"/>
                  </a:lnTo>
                  <a:lnTo>
                    <a:pt x="14" y="382"/>
                  </a:lnTo>
                  <a:lnTo>
                    <a:pt x="8" y="447"/>
                  </a:lnTo>
                  <a:lnTo>
                    <a:pt x="8" y="447"/>
                  </a:lnTo>
                  <a:lnTo>
                    <a:pt x="4" y="527"/>
                  </a:lnTo>
                  <a:lnTo>
                    <a:pt x="0" y="603"/>
                  </a:lnTo>
                  <a:lnTo>
                    <a:pt x="0" y="603"/>
                  </a:lnTo>
                  <a:lnTo>
                    <a:pt x="0" y="644"/>
                  </a:lnTo>
                  <a:lnTo>
                    <a:pt x="0" y="644"/>
                  </a:lnTo>
                  <a:lnTo>
                    <a:pt x="0" y="662"/>
                  </a:lnTo>
                  <a:lnTo>
                    <a:pt x="3" y="678"/>
                  </a:lnTo>
                  <a:lnTo>
                    <a:pt x="5" y="693"/>
                  </a:lnTo>
                  <a:lnTo>
                    <a:pt x="8" y="709"/>
                  </a:lnTo>
                  <a:lnTo>
                    <a:pt x="8" y="709"/>
                  </a:lnTo>
                  <a:lnTo>
                    <a:pt x="13" y="693"/>
                  </a:lnTo>
                  <a:lnTo>
                    <a:pt x="15" y="678"/>
                  </a:lnTo>
                  <a:lnTo>
                    <a:pt x="17" y="662"/>
                  </a:lnTo>
                  <a:lnTo>
                    <a:pt x="17" y="644"/>
                  </a:lnTo>
                  <a:lnTo>
                    <a:pt x="17" y="644"/>
                  </a:lnTo>
                  <a:lnTo>
                    <a:pt x="19" y="603"/>
                  </a:lnTo>
                  <a:lnTo>
                    <a:pt x="19" y="603"/>
                  </a:lnTo>
                  <a:lnTo>
                    <a:pt x="22" y="529"/>
                  </a:lnTo>
                  <a:lnTo>
                    <a:pt x="26" y="448"/>
                  </a:lnTo>
                  <a:lnTo>
                    <a:pt x="26" y="448"/>
                  </a:lnTo>
                  <a:lnTo>
                    <a:pt x="32" y="384"/>
                  </a:lnTo>
                  <a:lnTo>
                    <a:pt x="32" y="384"/>
                  </a:lnTo>
                  <a:lnTo>
                    <a:pt x="34" y="359"/>
                  </a:lnTo>
                  <a:lnTo>
                    <a:pt x="34" y="359"/>
                  </a:lnTo>
                  <a:lnTo>
                    <a:pt x="39" y="316"/>
                  </a:lnTo>
                  <a:lnTo>
                    <a:pt x="45" y="271"/>
                  </a:lnTo>
                  <a:lnTo>
                    <a:pt x="51" y="219"/>
                  </a:lnTo>
                  <a:lnTo>
                    <a:pt x="51" y="219"/>
                  </a:lnTo>
                  <a:lnTo>
                    <a:pt x="59" y="165"/>
                  </a:lnTo>
                  <a:lnTo>
                    <a:pt x="68" y="114"/>
                  </a:lnTo>
                  <a:lnTo>
                    <a:pt x="68" y="114"/>
                  </a:lnTo>
                  <a:lnTo>
                    <a:pt x="73" y="91"/>
                  </a:lnTo>
                  <a:lnTo>
                    <a:pt x="73" y="91"/>
                  </a:lnTo>
                  <a:lnTo>
                    <a:pt x="75" y="81"/>
                  </a:lnTo>
                  <a:lnTo>
                    <a:pt x="75" y="81"/>
                  </a:lnTo>
                  <a:lnTo>
                    <a:pt x="77" y="65"/>
                  </a:lnTo>
                  <a:lnTo>
                    <a:pt x="77" y="65"/>
                  </a:lnTo>
                  <a:lnTo>
                    <a:pt x="81" y="47"/>
                  </a:lnTo>
                  <a:lnTo>
                    <a:pt x="82" y="31"/>
                  </a:lnTo>
                  <a:lnTo>
                    <a:pt x="82" y="15"/>
                  </a:lnTo>
                  <a:lnTo>
                    <a:pt x="82" y="0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Freeform 67">
              <a:extLst>
                <a:ext uri="{FF2B5EF4-FFF2-40B4-BE49-F238E27FC236}">
                  <a16:creationId xmlns:a16="http://schemas.microsoft.com/office/drawing/2014/main" id="{6D5D3256-532B-4167-8EA9-BB184CAFA84C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6" y="3875"/>
              <a:ext cx="158" cy="430"/>
            </a:xfrm>
            <a:custGeom>
              <a:avLst/>
              <a:gdLst>
                <a:gd name="T0" fmla="*/ 0 w 158"/>
                <a:gd name="T1" fmla="*/ 0 h 430"/>
                <a:gd name="T2" fmla="*/ 0 w 158"/>
                <a:gd name="T3" fmla="*/ 0 h 430"/>
                <a:gd name="T4" fmla="*/ 3 w 158"/>
                <a:gd name="T5" fmla="*/ 16 h 430"/>
                <a:gd name="T6" fmla="*/ 7 w 158"/>
                <a:gd name="T7" fmla="*/ 30 h 430"/>
                <a:gd name="T8" fmla="*/ 11 w 158"/>
                <a:gd name="T9" fmla="*/ 45 h 430"/>
                <a:gd name="T10" fmla="*/ 18 w 158"/>
                <a:gd name="T11" fmla="*/ 63 h 430"/>
                <a:gd name="T12" fmla="*/ 18 w 158"/>
                <a:gd name="T13" fmla="*/ 63 h 430"/>
                <a:gd name="T14" fmla="*/ 28 w 158"/>
                <a:gd name="T15" fmla="*/ 88 h 430"/>
                <a:gd name="T16" fmla="*/ 28 w 158"/>
                <a:gd name="T17" fmla="*/ 88 h 430"/>
                <a:gd name="T18" fmla="*/ 59 w 158"/>
                <a:gd name="T19" fmla="*/ 165 h 430"/>
                <a:gd name="T20" fmla="*/ 59 w 158"/>
                <a:gd name="T21" fmla="*/ 165 h 430"/>
                <a:gd name="T22" fmla="*/ 77 w 158"/>
                <a:gd name="T23" fmla="*/ 215 h 430"/>
                <a:gd name="T24" fmla="*/ 77 w 158"/>
                <a:gd name="T25" fmla="*/ 215 h 430"/>
                <a:gd name="T26" fmla="*/ 81 w 158"/>
                <a:gd name="T27" fmla="*/ 227 h 430"/>
                <a:gd name="T28" fmla="*/ 81 w 158"/>
                <a:gd name="T29" fmla="*/ 227 h 430"/>
                <a:gd name="T30" fmla="*/ 93 w 158"/>
                <a:gd name="T31" fmla="*/ 258 h 430"/>
                <a:gd name="T32" fmla="*/ 93 w 158"/>
                <a:gd name="T33" fmla="*/ 258 h 430"/>
                <a:gd name="T34" fmla="*/ 118 w 158"/>
                <a:gd name="T35" fmla="*/ 333 h 430"/>
                <a:gd name="T36" fmla="*/ 118 w 158"/>
                <a:gd name="T37" fmla="*/ 333 h 430"/>
                <a:gd name="T38" fmla="*/ 131 w 158"/>
                <a:gd name="T39" fmla="*/ 370 h 430"/>
                <a:gd name="T40" fmla="*/ 131 w 158"/>
                <a:gd name="T41" fmla="*/ 370 h 430"/>
                <a:gd name="T42" fmla="*/ 137 w 158"/>
                <a:gd name="T43" fmla="*/ 388 h 430"/>
                <a:gd name="T44" fmla="*/ 144 w 158"/>
                <a:gd name="T45" fmla="*/ 403 h 430"/>
                <a:gd name="T46" fmla="*/ 150 w 158"/>
                <a:gd name="T47" fmla="*/ 416 h 430"/>
                <a:gd name="T48" fmla="*/ 158 w 158"/>
                <a:gd name="T49" fmla="*/ 430 h 430"/>
                <a:gd name="T50" fmla="*/ 158 w 158"/>
                <a:gd name="T51" fmla="*/ 430 h 430"/>
                <a:gd name="T52" fmla="*/ 157 w 158"/>
                <a:gd name="T53" fmla="*/ 414 h 430"/>
                <a:gd name="T54" fmla="*/ 155 w 158"/>
                <a:gd name="T55" fmla="*/ 399 h 430"/>
                <a:gd name="T56" fmla="*/ 153 w 158"/>
                <a:gd name="T57" fmla="*/ 383 h 430"/>
                <a:gd name="T58" fmla="*/ 147 w 158"/>
                <a:gd name="T59" fmla="*/ 366 h 430"/>
                <a:gd name="T60" fmla="*/ 147 w 158"/>
                <a:gd name="T61" fmla="*/ 366 h 430"/>
                <a:gd name="T62" fmla="*/ 135 w 158"/>
                <a:gd name="T63" fmla="*/ 327 h 430"/>
                <a:gd name="T64" fmla="*/ 135 w 158"/>
                <a:gd name="T65" fmla="*/ 327 h 430"/>
                <a:gd name="T66" fmla="*/ 110 w 158"/>
                <a:gd name="T67" fmla="*/ 252 h 430"/>
                <a:gd name="T68" fmla="*/ 110 w 158"/>
                <a:gd name="T69" fmla="*/ 252 h 430"/>
                <a:gd name="T70" fmla="*/ 98 w 158"/>
                <a:gd name="T71" fmla="*/ 222 h 430"/>
                <a:gd name="T72" fmla="*/ 98 w 158"/>
                <a:gd name="T73" fmla="*/ 222 h 430"/>
                <a:gd name="T74" fmla="*/ 94 w 158"/>
                <a:gd name="T75" fmla="*/ 209 h 430"/>
                <a:gd name="T76" fmla="*/ 94 w 158"/>
                <a:gd name="T77" fmla="*/ 209 h 430"/>
                <a:gd name="T78" fmla="*/ 76 w 158"/>
                <a:gd name="T79" fmla="*/ 159 h 430"/>
                <a:gd name="T80" fmla="*/ 76 w 158"/>
                <a:gd name="T81" fmla="*/ 159 h 430"/>
                <a:gd name="T82" fmla="*/ 44 w 158"/>
                <a:gd name="T83" fmla="*/ 81 h 430"/>
                <a:gd name="T84" fmla="*/ 44 w 158"/>
                <a:gd name="T85" fmla="*/ 81 h 430"/>
                <a:gd name="T86" fmla="*/ 34 w 158"/>
                <a:gd name="T87" fmla="*/ 56 h 430"/>
                <a:gd name="T88" fmla="*/ 34 w 158"/>
                <a:gd name="T89" fmla="*/ 56 h 430"/>
                <a:gd name="T90" fmla="*/ 26 w 158"/>
                <a:gd name="T91" fmla="*/ 39 h 430"/>
                <a:gd name="T92" fmla="*/ 18 w 158"/>
                <a:gd name="T93" fmla="*/ 26 h 430"/>
                <a:gd name="T94" fmla="*/ 10 w 158"/>
                <a:gd name="T95" fmla="*/ 12 h 430"/>
                <a:gd name="T96" fmla="*/ 0 w 158"/>
                <a:gd name="T97" fmla="*/ 0 h 430"/>
                <a:gd name="T98" fmla="*/ 0 w 158"/>
                <a:gd name="T99" fmla="*/ 0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58" h="430">
                  <a:moveTo>
                    <a:pt x="0" y="0"/>
                  </a:moveTo>
                  <a:lnTo>
                    <a:pt x="0" y="0"/>
                  </a:lnTo>
                  <a:lnTo>
                    <a:pt x="3" y="16"/>
                  </a:lnTo>
                  <a:lnTo>
                    <a:pt x="7" y="30"/>
                  </a:lnTo>
                  <a:lnTo>
                    <a:pt x="11" y="45"/>
                  </a:lnTo>
                  <a:lnTo>
                    <a:pt x="18" y="63"/>
                  </a:lnTo>
                  <a:lnTo>
                    <a:pt x="18" y="63"/>
                  </a:lnTo>
                  <a:lnTo>
                    <a:pt x="28" y="88"/>
                  </a:lnTo>
                  <a:lnTo>
                    <a:pt x="28" y="88"/>
                  </a:lnTo>
                  <a:lnTo>
                    <a:pt x="59" y="165"/>
                  </a:lnTo>
                  <a:lnTo>
                    <a:pt x="59" y="165"/>
                  </a:lnTo>
                  <a:lnTo>
                    <a:pt x="77" y="215"/>
                  </a:lnTo>
                  <a:lnTo>
                    <a:pt x="77" y="215"/>
                  </a:lnTo>
                  <a:lnTo>
                    <a:pt x="81" y="227"/>
                  </a:lnTo>
                  <a:lnTo>
                    <a:pt x="81" y="227"/>
                  </a:lnTo>
                  <a:lnTo>
                    <a:pt x="93" y="258"/>
                  </a:lnTo>
                  <a:lnTo>
                    <a:pt x="93" y="258"/>
                  </a:lnTo>
                  <a:lnTo>
                    <a:pt x="118" y="333"/>
                  </a:lnTo>
                  <a:lnTo>
                    <a:pt x="118" y="333"/>
                  </a:lnTo>
                  <a:lnTo>
                    <a:pt x="131" y="370"/>
                  </a:lnTo>
                  <a:lnTo>
                    <a:pt x="131" y="370"/>
                  </a:lnTo>
                  <a:lnTo>
                    <a:pt x="137" y="388"/>
                  </a:lnTo>
                  <a:lnTo>
                    <a:pt x="144" y="403"/>
                  </a:lnTo>
                  <a:lnTo>
                    <a:pt x="150" y="416"/>
                  </a:lnTo>
                  <a:lnTo>
                    <a:pt x="158" y="430"/>
                  </a:lnTo>
                  <a:lnTo>
                    <a:pt x="158" y="430"/>
                  </a:lnTo>
                  <a:lnTo>
                    <a:pt x="157" y="414"/>
                  </a:lnTo>
                  <a:lnTo>
                    <a:pt x="155" y="399"/>
                  </a:lnTo>
                  <a:lnTo>
                    <a:pt x="153" y="383"/>
                  </a:lnTo>
                  <a:lnTo>
                    <a:pt x="147" y="366"/>
                  </a:lnTo>
                  <a:lnTo>
                    <a:pt x="147" y="366"/>
                  </a:lnTo>
                  <a:lnTo>
                    <a:pt x="135" y="327"/>
                  </a:lnTo>
                  <a:lnTo>
                    <a:pt x="135" y="327"/>
                  </a:lnTo>
                  <a:lnTo>
                    <a:pt x="110" y="252"/>
                  </a:lnTo>
                  <a:lnTo>
                    <a:pt x="110" y="252"/>
                  </a:lnTo>
                  <a:lnTo>
                    <a:pt x="98" y="222"/>
                  </a:lnTo>
                  <a:lnTo>
                    <a:pt x="98" y="222"/>
                  </a:lnTo>
                  <a:lnTo>
                    <a:pt x="94" y="209"/>
                  </a:lnTo>
                  <a:lnTo>
                    <a:pt x="94" y="209"/>
                  </a:lnTo>
                  <a:lnTo>
                    <a:pt x="76" y="159"/>
                  </a:lnTo>
                  <a:lnTo>
                    <a:pt x="76" y="159"/>
                  </a:lnTo>
                  <a:lnTo>
                    <a:pt x="44" y="81"/>
                  </a:lnTo>
                  <a:lnTo>
                    <a:pt x="44" y="81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26" y="39"/>
                  </a:lnTo>
                  <a:lnTo>
                    <a:pt x="18" y="26"/>
                  </a:lnTo>
                  <a:lnTo>
                    <a:pt x="10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Freeform 68">
              <a:extLst>
                <a:ext uri="{FF2B5EF4-FFF2-40B4-BE49-F238E27FC236}">
                  <a16:creationId xmlns:a16="http://schemas.microsoft.com/office/drawing/2014/main" id="{57EB364C-2CF1-FD81-90A2-9F3D11B6E6F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9" y="1516"/>
              <a:ext cx="1026" cy="2756"/>
            </a:xfrm>
            <a:custGeom>
              <a:avLst/>
              <a:gdLst>
                <a:gd name="T0" fmla="*/ 0 w 1026"/>
                <a:gd name="T1" fmla="*/ 0 h 2756"/>
                <a:gd name="T2" fmla="*/ 0 w 1026"/>
                <a:gd name="T3" fmla="*/ 0 h 2756"/>
                <a:gd name="T4" fmla="*/ 2 w 1026"/>
                <a:gd name="T5" fmla="*/ 17 h 2756"/>
                <a:gd name="T6" fmla="*/ 4 w 1026"/>
                <a:gd name="T7" fmla="*/ 32 h 2756"/>
                <a:gd name="T8" fmla="*/ 8 w 1026"/>
                <a:gd name="T9" fmla="*/ 47 h 2756"/>
                <a:gd name="T10" fmla="*/ 13 w 1026"/>
                <a:gd name="T11" fmla="*/ 64 h 2756"/>
                <a:gd name="T12" fmla="*/ 13 w 1026"/>
                <a:gd name="T13" fmla="*/ 64 h 2756"/>
                <a:gd name="T14" fmla="*/ 524 w 1026"/>
                <a:gd name="T15" fmla="*/ 1433 h 2756"/>
                <a:gd name="T16" fmla="*/ 524 w 1026"/>
                <a:gd name="T17" fmla="*/ 1433 h 2756"/>
                <a:gd name="T18" fmla="*/ 996 w 1026"/>
                <a:gd name="T19" fmla="*/ 2699 h 2756"/>
                <a:gd name="T20" fmla="*/ 996 w 1026"/>
                <a:gd name="T21" fmla="*/ 2699 h 2756"/>
                <a:gd name="T22" fmla="*/ 1002 w 1026"/>
                <a:gd name="T23" fmla="*/ 2716 h 2756"/>
                <a:gd name="T24" fmla="*/ 1009 w 1026"/>
                <a:gd name="T25" fmla="*/ 2729 h 2756"/>
                <a:gd name="T26" fmla="*/ 1017 w 1026"/>
                <a:gd name="T27" fmla="*/ 2743 h 2756"/>
                <a:gd name="T28" fmla="*/ 1026 w 1026"/>
                <a:gd name="T29" fmla="*/ 2756 h 2756"/>
                <a:gd name="T30" fmla="*/ 1026 w 1026"/>
                <a:gd name="T31" fmla="*/ 2756 h 2756"/>
                <a:gd name="T32" fmla="*/ 1024 w 1026"/>
                <a:gd name="T33" fmla="*/ 2741 h 2756"/>
                <a:gd name="T34" fmla="*/ 1022 w 1026"/>
                <a:gd name="T35" fmla="*/ 2725 h 2756"/>
                <a:gd name="T36" fmla="*/ 1017 w 1026"/>
                <a:gd name="T37" fmla="*/ 2710 h 2756"/>
                <a:gd name="T38" fmla="*/ 1011 w 1026"/>
                <a:gd name="T39" fmla="*/ 2692 h 2756"/>
                <a:gd name="T40" fmla="*/ 1011 w 1026"/>
                <a:gd name="T41" fmla="*/ 2692 h 2756"/>
                <a:gd name="T42" fmla="*/ 541 w 1026"/>
                <a:gd name="T43" fmla="*/ 1426 h 2756"/>
                <a:gd name="T44" fmla="*/ 541 w 1026"/>
                <a:gd name="T45" fmla="*/ 1426 h 2756"/>
                <a:gd name="T46" fmla="*/ 30 w 1026"/>
                <a:gd name="T47" fmla="*/ 59 h 2756"/>
                <a:gd name="T48" fmla="*/ 30 w 1026"/>
                <a:gd name="T49" fmla="*/ 59 h 2756"/>
                <a:gd name="T50" fmla="*/ 24 w 1026"/>
                <a:gd name="T51" fmla="*/ 41 h 2756"/>
                <a:gd name="T52" fmla="*/ 17 w 1026"/>
                <a:gd name="T53" fmla="*/ 27 h 2756"/>
                <a:gd name="T54" fmla="*/ 9 w 1026"/>
                <a:gd name="T55" fmla="*/ 14 h 2756"/>
                <a:gd name="T56" fmla="*/ 0 w 1026"/>
                <a:gd name="T57" fmla="*/ 0 h 2756"/>
                <a:gd name="T58" fmla="*/ 0 w 1026"/>
                <a:gd name="T59" fmla="*/ 0 h 2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26" h="2756">
                  <a:moveTo>
                    <a:pt x="0" y="0"/>
                  </a:moveTo>
                  <a:lnTo>
                    <a:pt x="0" y="0"/>
                  </a:lnTo>
                  <a:lnTo>
                    <a:pt x="2" y="17"/>
                  </a:lnTo>
                  <a:lnTo>
                    <a:pt x="4" y="32"/>
                  </a:lnTo>
                  <a:lnTo>
                    <a:pt x="8" y="47"/>
                  </a:lnTo>
                  <a:lnTo>
                    <a:pt x="13" y="64"/>
                  </a:lnTo>
                  <a:lnTo>
                    <a:pt x="13" y="64"/>
                  </a:lnTo>
                  <a:lnTo>
                    <a:pt x="524" y="1433"/>
                  </a:lnTo>
                  <a:lnTo>
                    <a:pt x="524" y="1433"/>
                  </a:lnTo>
                  <a:lnTo>
                    <a:pt x="996" y="2699"/>
                  </a:lnTo>
                  <a:lnTo>
                    <a:pt x="996" y="2699"/>
                  </a:lnTo>
                  <a:lnTo>
                    <a:pt x="1002" y="2716"/>
                  </a:lnTo>
                  <a:lnTo>
                    <a:pt x="1009" y="2729"/>
                  </a:lnTo>
                  <a:lnTo>
                    <a:pt x="1017" y="2743"/>
                  </a:lnTo>
                  <a:lnTo>
                    <a:pt x="1026" y="2756"/>
                  </a:lnTo>
                  <a:lnTo>
                    <a:pt x="1026" y="2756"/>
                  </a:lnTo>
                  <a:lnTo>
                    <a:pt x="1024" y="2741"/>
                  </a:lnTo>
                  <a:lnTo>
                    <a:pt x="1022" y="2725"/>
                  </a:lnTo>
                  <a:lnTo>
                    <a:pt x="1017" y="2710"/>
                  </a:lnTo>
                  <a:lnTo>
                    <a:pt x="1011" y="2692"/>
                  </a:lnTo>
                  <a:lnTo>
                    <a:pt x="1011" y="2692"/>
                  </a:lnTo>
                  <a:lnTo>
                    <a:pt x="541" y="1426"/>
                  </a:lnTo>
                  <a:lnTo>
                    <a:pt x="541" y="1426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41"/>
                  </a:lnTo>
                  <a:lnTo>
                    <a:pt x="17" y="27"/>
                  </a:lnTo>
                  <a:lnTo>
                    <a:pt x="9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2" name="Freeform 69">
              <a:extLst>
                <a:ext uri="{FF2B5EF4-FFF2-40B4-BE49-F238E27FC236}">
                  <a16:creationId xmlns:a16="http://schemas.microsoft.com/office/drawing/2014/main" id="{A1111600-9125-CE6D-6BAE-DD296686C3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0" y="1489"/>
              <a:ext cx="1865" cy="2403"/>
            </a:xfrm>
            <a:custGeom>
              <a:avLst/>
              <a:gdLst>
                <a:gd name="T0" fmla="*/ 0 w 1865"/>
                <a:gd name="T1" fmla="*/ 0 h 2403"/>
                <a:gd name="T2" fmla="*/ 0 w 1865"/>
                <a:gd name="T3" fmla="*/ 0 h 2403"/>
                <a:gd name="T4" fmla="*/ 6 w 1865"/>
                <a:gd name="T5" fmla="*/ 14 h 2403"/>
                <a:gd name="T6" fmla="*/ 13 w 1865"/>
                <a:gd name="T7" fmla="*/ 28 h 2403"/>
                <a:gd name="T8" fmla="*/ 22 w 1865"/>
                <a:gd name="T9" fmla="*/ 42 h 2403"/>
                <a:gd name="T10" fmla="*/ 32 w 1865"/>
                <a:gd name="T11" fmla="*/ 56 h 2403"/>
                <a:gd name="T12" fmla="*/ 32 w 1865"/>
                <a:gd name="T13" fmla="*/ 56 h 2403"/>
                <a:gd name="T14" fmla="*/ 960 w 1865"/>
                <a:gd name="T15" fmla="*/ 1252 h 2403"/>
                <a:gd name="T16" fmla="*/ 960 w 1865"/>
                <a:gd name="T17" fmla="*/ 1252 h 2403"/>
                <a:gd name="T18" fmla="*/ 1818 w 1865"/>
                <a:gd name="T19" fmla="*/ 2357 h 2403"/>
                <a:gd name="T20" fmla="*/ 1818 w 1865"/>
                <a:gd name="T21" fmla="*/ 2357 h 2403"/>
                <a:gd name="T22" fmla="*/ 1830 w 1865"/>
                <a:gd name="T23" fmla="*/ 2371 h 2403"/>
                <a:gd name="T24" fmla="*/ 1842 w 1865"/>
                <a:gd name="T25" fmla="*/ 2382 h 2403"/>
                <a:gd name="T26" fmla="*/ 1853 w 1865"/>
                <a:gd name="T27" fmla="*/ 2393 h 2403"/>
                <a:gd name="T28" fmla="*/ 1865 w 1865"/>
                <a:gd name="T29" fmla="*/ 2403 h 2403"/>
                <a:gd name="T30" fmla="*/ 1865 w 1865"/>
                <a:gd name="T31" fmla="*/ 2403 h 2403"/>
                <a:gd name="T32" fmla="*/ 1859 w 1865"/>
                <a:gd name="T33" fmla="*/ 2388 h 2403"/>
                <a:gd name="T34" fmla="*/ 1852 w 1865"/>
                <a:gd name="T35" fmla="*/ 2374 h 2403"/>
                <a:gd name="T36" fmla="*/ 1843 w 1865"/>
                <a:gd name="T37" fmla="*/ 2361 h 2403"/>
                <a:gd name="T38" fmla="*/ 1833 w 1865"/>
                <a:gd name="T39" fmla="*/ 2346 h 2403"/>
                <a:gd name="T40" fmla="*/ 1833 w 1865"/>
                <a:gd name="T41" fmla="*/ 2346 h 2403"/>
                <a:gd name="T42" fmla="*/ 974 w 1865"/>
                <a:gd name="T43" fmla="*/ 1240 h 2403"/>
                <a:gd name="T44" fmla="*/ 974 w 1865"/>
                <a:gd name="T45" fmla="*/ 1240 h 2403"/>
                <a:gd name="T46" fmla="*/ 47 w 1865"/>
                <a:gd name="T47" fmla="*/ 45 h 2403"/>
                <a:gd name="T48" fmla="*/ 47 w 1865"/>
                <a:gd name="T49" fmla="*/ 45 h 2403"/>
                <a:gd name="T50" fmla="*/ 35 w 1865"/>
                <a:gd name="T51" fmla="*/ 31 h 2403"/>
                <a:gd name="T52" fmla="*/ 23 w 1865"/>
                <a:gd name="T53" fmla="*/ 20 h 2403"/>
                <a:gd name="T54" fmla="*/ 12 w 1865"/>
                <a:gd name="T55" fmla="*/ 10 h 2403"/>
                <a:gd name="T56" fmla="*/ 0 w 1865"/>
                <a:gd name="T57" fmla="*/ 0 h 2403"/>
                <a:gd name="T58" fmla="*/ 0 w 1865"/>
                <a:gd name="T59" fmla="*/ 0 h 2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865" h="2403">
                  <a:moveTo>
                    <a:pt x="0" y="0"/>
                  </a:moveTo>
                  <a:lnTo>
                    <a:pt x="0" y="0"/>
                  </a:lnTo>
                  <a:lnTo>
                    <a:pt x="6" y="14"/>
                  </a:lnTo>
                  <a:lnTo>
                    <a:pt x="13" y="28"/>
                  </a:lnTo>
                  <a:lnTo>
                    <a:pt x="22" y="42"/>
                  </a:lnTo>
                  <a:lnTo>
                    <a:pt x="32" y="56"/>
                  </a:lnTo>
                  <a:lnTo>
                    <a:pt x="32" y="56"/>
                  </a:lnTo>
                  <a:lnTo>
                    <a:pt x="960" y="1252"/>
                  </a:lnTo>
                  <a:lnTo>
                    <a:pt x="960" y="1252"/>
                  </a:lnTo>
                  <a:lnTo>
                    <a:pt x="1818" y="2357"/>
                  </a:lnTo>
                  <a:lnTo>
                    <a:pt x="1818" y="2357"/>
                  </a:lnTo>
                  <a:lnTo>
                    <a:pt x="1830" y="2371"/>
                  </a:lnTo>
                  <a:lnTo>
                    <a:pt x="1842" y="2382"/>
                  </a:lnTo>
                  <a:lnTo>
                    <a:pt x="1853" y="2393"/>
                  </a:lnTo>
                  <a:lnTo>
                    <a:pt x="1865" y="2403"/>
                  </a:lnTo>
                  <a:lnTo>
                    <a:pt x="1865" y="2403"/>
                  </a:lnTo>
                  <a:lnTo>
                    <a:pt x="1859" y="2388"/>
                  </a:lnTo>
                  <a:lnTo>
                    <a:pt x="1852" y="2374"/>
                  </a:lnTo>
                  <a:lnTo>
                    <a:pt x="1843" y="2361"/>
                  </a:lnTo>
                  <a:lnTo>
                    <a:pt x="1833" y="2346"/>
                  </a:lnTo>
                  <a:lnTo>
                    <a:pt x="1833" y="2346"/>
                  </a:lnTo>
                  <a:lnTo>
                    <a:pt x="974" y="1240"/>
                  </a:lnTo>
                  <a:lnTo>
                    <a:pt x="974" y="1240"/>
                  </a:lnTo>
                  <a:lnTo>
                    <a:pt x="47" y="45"/>
                  </a:lnTo>
                  <a:lnTo>
                    <a:pt x="47" y="45"/>
                  </a:lnTo>
                  <a:lnTo>
                    <a:pt x="35" y="31"/>
                  </a:lnTo>
                  <a:lnTo>
                    <a:pt x="23" y="20"/>
                  </a:lnTo>
                  <a:lnTo>
                    <a:pt x="12" y="1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3" name="Freeform 70">
              <a:extLst>
                <a:ext uri="{FF2B5EF4-FFF2-40B4-BE49-F238E27FC236}">
                  <a16:creationId xmlns:a16="http://schemas.microsoft.com/office/drawing/2014/main" id="{1E86A8CC-52BB-2128-638A-3B7B58D146C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5" y="1490"/>
              <a:ext cx="2142" cy="1964"/>
            </a:xfrm>
            <a:custGeom>
              <a:avLst/>
              <a:gdLst>
                <a:gd name="T0" fmla="*/ 0 w 2142"/>
                <a:gd name="T1" fmla="*/ 0 h 1964"/>
                <a:gd name="T2" fmla="*/ 0 w 2142"/>
                <a:gd name="T3" fmla="*/ 0 h 1964"/>
                <a:gd name="T4" fmla="*/ 10 w 2142"/>
                <a:gd name="T5" fmla="*/ 13 h 1964"/>
                <a:gd name="T6" fmla="*/ 19 w 2142"/>
                <a:gd name="T7" fmla="*/ 26 h 1964"/>
                <a:gd name="T8" fmla="*/ 29 w 2142"/>
                <a:gd name="T9" fmla="*/ 37 h 1964"/>
                <a:gd name="T10" fmla="*/ 42 w 2142"/>
                <a:gd name="T11" fmla="*/ 51 h 1964"/>
                <a:gd name="T12" fmla="*/ 42 w 2142"/>
                <a:gd name="T13" fmla="*/ 51 h 1964"/>
                <a:gd name="T14" fmla="*/ 1105 w 2142"/>
                <a:gd name="T15" fmla="*/ 1025 h 1964"/>
                <a:gd name="T16" fmla="*/ 1105 w 2142"/>
                <a:gd name="T17" fmla="*/ 1025 h 1964"/>
                <a:gd name="T18" fmla="*/ 2088 w 2142"/>
                <a:gd name="T19" fmla="*/ 1926 h 1964"/>
                <a:gd name="T20" fmla="*/ 2088 w 2142"/>
                <a:gd name="T21" fmla="*/ 1926 h 1964"/>
                <a:gd name="T22" fmla="*/ 2102 w 2142"/>
                <a:gd name="T23" fmla="*/ 1938 h 1964"/>
                <a:gd name="T24" fmla="*/ 2115 w 2142"/>
                <a:gd name="T25" fmla="*/ 1947 h 1964"/>
                <a:gd name="T26" fmla="*/ 2128 w 2142"/>
                <a:gd name="T27" fmla="*/ 1955 h 1964"/>
                <a:gd name="T28" fmla="*/ 2142 w 2142"/>
                <a:gd name="T29" fmla="*/ 1964 h 1964"/>
                <a:gd name="T30" fmla="*/ 2142 w 2142"/>
                <a:gd name="T31" fmla="*/ 1964 h 1964"/>
                <a:gd name="T32" fmla="*/ 2132 w 2142"/>
                <a:gd name="T33" fmla="*/ 1951 h 1964"/>
                <a:gd name="T34" fmla="*/ 2123 w 2142"/>
                <a:gd name="T35" fmla="*/ 1938 h 1964"/>
                <a:gd name="T36" fmla="*/ 2113 w 2142"/>
                <a:gd name="T37" fmla="*/ 1926 h 1964"/>
                <a:gd name="T38" fmla="*/ 2099 w 2142"/>
                <a:gd name="T39" fmla="*/ 1913 h 1964"/>
                <a:gd name="T40" fmla="*/ 2099 w 2142"/>
                <a:gd name="T41" fmla="*/ 1913 h 1964"/>
                <a:gd name="T42" fmla="*/ 1116 w 2142"/>
                <a:gd name="T43" fmla="*/ 1012 h 1964"/>
                <a:gd name="T44" fmla="*/ 1116 w 2142"/>
                <a:gd name="T45" fmla="*/ 1012 h 1964"/>
                <a:gd name="T46" fmla="*/ 54 w 2142"/>
                <a:gd name="T47" fmla="*/ 37 h 1964"/>
                <a:gd name="T48" fmla="*/ 54 w 2142"/>
                <a:gd name="T49" fmla="*/ 37 h 1964"/>
                <a:gd name="T50" fmla="*/ 40 w 2142"/>
                <a:gd name="T51" fmla="*/ 26 h 1964"/>
                <a:gd name="T52" fmla="*/ 28 w 2142"/>
                <a:gd name="T53" fmla="*/ 16 h 1964"/>
                <a:gd name="T54" fmla="*/ 14 w 2142"/>
                <a:gd name="T55" fmla="*/ 8 h 1964"/>
                <a:gd name="T56" fmla="*/ 0 w 2142"/>
                <a:gd name="T57" fmla="*/ 0 h 1964"/>
                <a:gd name="T58" fmla="*/ 0 w 2142"/>
                <a:gd name="T59" fmla="*/ 0 h 1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142" h="1964">
                  <a:moveTo>
                    <a:pt x="0" y="0"/>
                  </a:moveTo>
                  <a:lnTo>
                    <a:pt x="0" y="0"/>
                  </a:lnTo>
                  <a:lnTo>
                    <a:pt x="10" y="13"/>
                  </a:lnTo>
                  <a:lnTo>
                    <a:pt x="19" y="26"/>
                  </a:lnTo>
                  <a:lnTo>
                    <a:pt x="29" y="37"/>
                  </a:lnTo>
                  <a:lnTo>
                    <a:pt x="42" y="51"/>
                  </a:lnTo>
                  <a:lnTo>
                    <a:pt x="42" y="51"/>
                  </a:lnTo>
                  <a:lnTo>
                    <a:pt x="1105" y="1025"/>
                  </a:lnTo>
                  <a:lnTo>
                    <a:pt x="1105" y="1025"/>
                  </a:lnTo>
                  <a:lnTo>
                    <a:pt x="2088" y="1926"/>
                  </a:lnTo>
                  <a:lnTo>
                    <a:pt x="2088" y="1926"/>
                  </a:lnTo>
                  <a:lnTo>
                    <a:pt x="2102" y="1938"/>
                  </a:lnTo>
                  <a:lnTo>
                    <a:pt x="2115" y="1947"/>
                  </a:lnTo>
                  <a:lnTo>
                    <a:pt x="2128" y="1955"/>
                  </a:lnTo>
                  <a:lnTo>
                    <a:pt x="2142" y="1964"/>
                  </a:lnTo>
                  <a:lnTo>
                    <a:pt x="2142" y="1964"/>
                  </a:lnTo>
                  <a:lnTo>
                    <a:pt x="2132" y="1951"/>
                  </a:lnTo>
                  <a:lnTo>
                    <a:pt x="2123" y="1938"/>
                  </a:lnTo>
                  <a:lnTo>
                    <a:pt x="2113" y="1926"/>
                  </a:lnTo>
                  <a:lnTo>
                    <a:pt x="2099" y="1913"/>
                  </a:lnTo>
                  <a:lnTo>
                    <a:pt x="2099" y="1913"/>
                  </a:lnTo>
                  <a:lnTo>
                    <a:pt x="1116" y="1012"/>
                  </a:lnTo>
                  <a:lnTo>
                    <a:pt x="1116" y="1012"/>
                  </a:lnTo>
                  <a:lnTo>
                    <a:pt x="54" y="37"/>
                  </a:lnTo>
                  <a:lnTo>
                    <a:pt x="54" y="37"/>
                  </a:lnTo>
                  <a:lnTo>
                    <a:pt x="40" y="26"/>
                  </a:lnTo>
                  <a:lnTo>
                    <a:pt x="28" y="16"/>
                  </a:lnTo>
                  <a:lnTo>
                    <a:pt x="14" y="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4" name="Freeform 71">
              <a:extLst>
                <a:ext uri="{FF2B5EF4-FFF2-40B4-BE49-F238E27FC236}">
                  <a16:creationId xmlns:a16="http://schemas.microsoft.com/office/drawing/2014/main" id="{A3A1F1DF-C9B4-0225-C2E8-98437682D5E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2" y="1490"/>
              <a:ext cx="2106" cy="1361"/>
            </a:xfrm>
            <a:custGeom>
              <a:avLst/>
              <a:gdLst>
                <a:gd name="T0" fmla="*/ 0 w 2106"/>
                <a:gd name="T1" fmla="*/ 0 h 1361"/>
                <a:gd name="T2" fmla="*/ 0 w 2106"/>
                <a:gd name="T3" fmla="*/ 0 h 1361"/>
                <a:gd name="T4" fmla="*/ 12 w 2106"/>
                <a:gd name="T5" fmla="*/ 11 h 1361"/>
                <a:gd name="T6" fmla="*/ 23 w 2106"/>
                <a:gd name="T7" fmla="*/ 21 h 1361"/>
                <a:gd name="T8" fmla="*/ 35 w 2106"/>
                <a:gd name="T9" fmla="*/ 32 h 1361"/>
                <a:gd name="T10" fmla="*/ 51 w 2106"/>
                <a:gd name="T11" fmla="*/ 42 h 1361"/>
                <a:gd name="T12" fmla="*/ 51 w 2106"/>
                <a:gd name="T13" fmla="*/ 42 h 1361"/>
                <a:gd name="T14" fmla="*/ 1087 w 2106"/>
                <a:gd name="T15" fmla="*/ 711 h 1361"/>
                <a:gd name="T16" fmla="*/ 1087 w 2106"/>
                <a:gd name="T17" fmla="*/ 711 h 1361"/>
                <a:gd name="T18" fmla="*/ 2047 w 2106"/>
                <a:gd name="T19" fmla="*/ 1332 h 1361"/>
                <a:gd name="T20" fmla="*/ 2047 w 2106"/>
                <a:gd name="T21" fmla="*/ 1332 h 1361"/>
                <a:gd name="T22" fmla="*/ 2063 w 2106"/>
                <a:gd name="T23" fmla="*/ 1341 h 1361"/>
                <a:gd name="T24" fmla="*/ 2077 w 2106"/>
                <a:gd name="T25" fmla="*/ 1349 h 1361"/>
                <a:gd name="T26" fmla="*/ 2091 w 2106"/>
                <a:gd name="T27" fmla="*/ 1355 h 1361"/>
                <a:gd name="T28" fmla="*/ 2106 w 2106"/>
                <a:gd name="T29" fmla="*/ 1361 h 1361"/>
                <a:gd name="T30" fmla="*/ 2106 w 2106"/>
                <a:gd name="T31" fmla="*/ 1361 h 1361"/>
                <a:gd name="T32" fmla="*/ 2095 w 2106"/>
                <a:gd name="T33" fmla="*/ 1348 h 1361"/>
                <a:gd name="T34" fmla="*/ 2083 w 2106"/>
                <a:gd name="T35" fmla="*/ 1338 h 1361"/>
                <a:gd name="T36" fmla="*/ 2071 w 2106"/>
                <a:gd name="T37" fmla="*/ 1328 h 1361"/>
                <a:gd name="T38" fmla="*/ 2056 w 2106"/>
                <a:gd name="T39" fmla="*/ 1317 h 1361"/>
                <a:gd name="T40" fmla="*/ 2056 w 2106"/>
                <a:gd name="T41" fmla="*/ 1317 h 1361"/>
                <a:gd name="T42" fmla="*/ 1096 w 2106"/>
                <a:gd name="T43" fmla="*/ 697 h 1361"/>
                <a:gd name="T44" fmla="*/ 1096 w 2106"/>
                <a:gd name="T45" fmla="*/ 697 h 1361"/>
                <a:gd name="T46" fmla="*/ 60 w 2106"/>
                <a:gd name="T47" fmla="*/ 27 h 1361"/>
                <a:gd name="T48" fmla="*/ 60 w 2106"/>
                <a:gd name="T49" fmla="*/ 27 h 1361"/>
                <a:gd name="T50" fmla="*/ 44 w 2106"/>
                <a:gd name="T51" fmla="*/ 18 h 1361"/>
                <a:gd name="T52" fmla="*/ 30 w 2106"/>
                <a:gd name="T53" fmla="*/ 11 h 1361"/>
                <a:gd name="T54" fmla="*/ 16 w 2106"/>
                <a:gd name="T55" fmla="*/ 6 h 1361"/>
                <a:gd name="T56" fmla="*/ 0 w 2106"/>
                <a:gd name="T57" fmla="*/ 0 h 1361"/>
                <a:gd name="T58" fmla="*/ 0 w 2106"/>
                <a:gd name="T59" fmla="*/ 0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106" h="1361">
                  <a:moveTo>
                    <a:pt x="0" y="0"/>
                  </a:moveTo>
                  <a:lnTo>
                    <a:pt x="0" y="0"/>
                  </a:lnTo>
                  <a:lnTo>
                    <a:pt x="12" y="11"/>
                  </a:lnTo>
                  <a:lnTo>
                    <a:pt x="23" y="21"/>
                  </a:lnTo>
                  <a:lnTo>
                    <a:pt x="35" y="32"/>
                  </a:lnTo>
                  <a:lnTo>
                    <a:pt x="51" y="42"/>
                  </a:lnTo>
                  <a:lnTo>
                    <a:pt x="51" y="42"/>
                  </a:lnTo>
                  <a:lnTo>
                    <a:pt x="1087" y="711"/>
                  </a:lnTo>
                  <a:lnTo>
                    <a:pt x="1087" y="711"/>
                  </a:lnTo>
                  <a:lnTo>
                    <a:pt x="2047" y="1332"/>
                  </a:lnTo>
                  <a:lnTo>
                    <a:pt x="2047" y="1332"/>
                  </a:lnTo>
                  <a:lnTo>
                    <a:pt x="2063" y="1341"/>
                  </a:lnTo>
                  <a:lnTo>
                    <a:pt x="2077" y="1349"/>
                  </a:lnTo>
                  <a:lnTo>
                    <a:pt x="2091" y="1355"/>
                  </a:lnTo>
                  <a:lnTo>
                    <a:pt x="2106" y="1361"/>
                  </a:lnTo>
                  <a:lnTo>
                    <a:pt x="2106" y="1361"/>
                  </a:lnTo>
                  <a:lnTo>
                    <a:pt x="2095" y="1348"/>
                  </a:lnTo>
                  <a:lnTo>
                    <a:pt x="2083" y="1338"/>
                  </a:lnTo>
                  <a:lnTo>
                    <a:pt x="2071" y="1328"/>
                  </a:lnTo>
                  <a:lnTo>
                    <a:pt x="2056" y="1317"/>
                  </a:lnTo>
                  <a:lnTo>
                    <a:pt x="2056" y="1317"/>
                  </a:lnTo>
                  <a:lnTo>
                    <a:pt x="1096" y="697"/>
                  </a:lnTo>
                  <a:lnTo>
                    <a:pt x="1096" y="697"/>
                  </a:lnTo>
                  <a:lnTo>
                    <a:pt x="60" y="27"/>
                  </a:lnTo>
                  <a:lnTo>
                    <a:pt x="60" y="27"/>
                  </a:lnTo>
                  <a:lnTo>
                    <a:pt x="44" y="18"/>
                  </a:lnTo>
                  <a:lnTo>
                    <a:pt x="30" y="11"/>
                  </a:lnTo>
                  <a:lnTo>
                    <a:pt x="16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5" name="Freeform 72">
              <a:extLst>
                <a:ext uri="{FF2B5EF4-FFF2-40B4-BE49-F238E27FC236}">
                  <a16:creationId xmlns:a16="http://schemas.microsoft.com/office/drawing/2014/main" id="{B3A94952-5EBB-5B43-632E-3758BDAB4A3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0" y="1472"/>
              <a:ext cx="90" cy="67"/>
            </a:xfrm>
            <a:custGeom>
              <a:avLst/>
              <a:gdLst>
                <a:gd name="T0" fmla="*/ 82 w 90"/>
                <a:gd name="T1" fmla="*/ 0 h 67"/>
                <a:gd name="T2" fmla="*/ 82 w 90"/>
                <a:gd name="T3" fmla="*/ 0 h 67"/>
                <a:gd name="T4" fmla="*/ 76 w 90"/>
                <a:gd name="T5" fmla="*/ 7 h 67"/>
                <a:gd name="T6" fmla="*/ 74 w 90"/>
                <a:gd name="T7" fmla="*/ 9 h 67"/>
                <a:gd name="T8" fmla="*/ 73 w 90"/>
                <a:gd name="T9" fmla="*/ 12 h 67"/>
                <a:gd name="T10" fmla="*/ 73 w 90"/>
                <a:gd name="T11" fmla="*/ 12 h 67"/>
                <a:gd name="T12" fmla="*/ 69 w 90"/>
                <a:gd name="T13" fmla="*/ 19 h 67"/>
                <a:gd name="T14" fmla="*/ 69 w 90"/>
                <a:gd name="T15" fmla="*/ 19 h 67"/>
                <a:gd name="T16" fmla="*/ 66 w 90"/>
                <a:gd name="T17" fmla="*/ 24 h 67"/>
                <a:gd name="T18" fmla="*/ 63 w 90"/>
                <a:gd name="T19" fmla="*/ 28 h 67"/>
                <a:gd name="T20" fmla="*/ 63 w 90"/>
                <a:gd name="T21" fmla="*/ 28 h 67"/>
                <a:gd name="T22" fmla="*/ 55 w 90"/>
                <a:gd name="T23" fmla="*/ 35 h 67"/>
                <a:gd name="T24" fmla="*/ 55 w 90"/>
                <a:gd name="T25" fmla="*/ 35 h 67"/>
                <a:gd name="T26" fmla="*/ 51 w 90"/>
                <a:gd name="T27" fmla="*/ 37 h 67"/>
                <a:gd name="T28" fmla="*/ 51 w 90"/>
                <a:gd name="T29" fmla="*/ 37 h 67"/>
                <a:gd name="T30" fmla="*/ 50 w 90"/>
                <a:gd name="T31" fmla="*/ 37 h 67"/>
                <a:gd name="T32" fmla="*/ 50 w 90"/>
                <a:gd name="T33" fmla="*/ 37 h 67"/>
                <a:gd name="T34" fmla="*/ 46 w 90"/>
                <a:gd name="T35" fmla="*/ 39 h 67"/>
                <a:gd name="T36" fmla="*/ 35 w 90"/>
                <a:gd name="T37" fmla="*/ 44 h 67"/>
                <a:gd name="T38" fmla="*/ 35 w 90"/>
                <a:gd name="T39" fmla="*/ 44 h 67"/>
                <a:gd name="T40" fmla="*/ 23 w 90"/>
                <a:gd name="T41" fmla="*/ 47 h 67"/>
                <a:gd name="T42" fmla="*/ 14 w 90"/>
                <a:gd name="T43" fmla="*/ 48 h 67"/>
                <a:gd name="T44" fmla="*/ 14 w 90"/>
                <a:gd name="T45" fmla="*/ 48 h 67"/>
                <a:gd name="T46" fmla="*/ 11 w 90"/>
                <a:gd name="T47" fmla="*/ 50 h 67"/>
                <a:gd name="T48" fmla="*/ 7 w 90"/>
                <a:gd name="T49" fmla="*/ 52 h 67"/>
                <a:gd name="T50" fmla="*/ 0 w 90"/>
                <a:gd name="T51" fmla="*/ 60 h 67"/>
                <a:gd name="T52" fmla="*/ 0 w 90"/>
                <a:gd name="T53" fmla="*/ 60 h 67"/>
                <a:gd name="T54" fmla="*/ 5 w 90"/>
                <a:gd name="T55" fmla="*/ 63 h 67"/>
                <a:gd name="T56" fmla="*/ 8 w 90"/>
                <a:gd name="T57" fmla="*/ 64 h 67"/>
                <a:gd name="T58" fmla="*/ 13 w 90"/>
                <a:gd name="T59" fmla="*/ 67 h 67"/>
                <a:gd name="T60" fmla="*/ 17 w 90"/>
                <a:gd name="T61" fmla="*/ 67 h 67"/>
                <a:gd name="T62" fmla="*/ 17 w 90"/>
                <a:gd name="T63" fmla="*/ 67 h 67"/>
                <a:gd name="T64" fmla="*/ 26 w 90"/>
                <a:gd name="T65" fmla="*/ 64 h 67"/>
                <a:gd name="T66" fmla="*/ 41 w 90"/>
                <a:gd name="T67" fmla="*/ 61 h 67"/>
                <a:gd name="T68" fmla="*/ 41 w 90"/>
                <a:gd name="T69" fmla="*/ 61 h 67"/>
                <a:gd name="T70" fmla="*/ 54 w 90"/>
                <a:gd name="T71" fmla="*/ 55 h 67"/>
                <a:gd name="T72" fmla="*/ 59 w 90"/>
                <a:gd name="T73" fmla="*/ 53 h 67"/>
                <a:gd name="T74" fmla="*/ 59 w 90"/>
                <a:gd name="T75" fmla="*/ 53 h 67"/>
                <a:gd name="T76" fmla="*/ 60 w 90"/>
                <a:gd name="T77" fmla="*/ 52 h 67"/>
                <a:gd name="T78" fmla="*/ 60 w 90"/>
                <a:gd name="T79" fmla="*/ 52 h 67"/>
                <a:gd name="T80" fmla="*/ 65 w 90"/>
                <a:gd name="T81" fmla="*/ 50 h 67"/>
                <a:gd name="T82" fmla="*/ 65 w 90"/>
                <a:gd name="T83" fmla="*/ 50 h 67"/>
                <a:gd name="T84" fmla="*/ 69 w 90"/>
                <a:gd name="T85" fmla="*/ 46 h 67"/>
                <a:gd name="T86" fmla="*/ 75 w 90"/>
                <a:gd name="T87" fmla="*/ 41 h 67"/>
                <a:gd name="T88" fmla="*/ 75 w 90"/>
                <a:gd name="T89" fmla="*/ 41 h 67"/>
                <a:gd name="T90" fmla="*/ 81 w 90"/>
                <a:gd name="T91" fmla="*/ 34 h 67"/>
                <a:gd name="T92" fmla="*/ 85 w 90"/>
                <a:gd name="T93" fmla="*/ 28 h 67"/>
                <a:gd name="T94" fmla="*/ 85 w 90"/>
                <a:gd name="T95" fmla="*/ 28 h 67"/>
                <a:gd name="T96" fmla="*/ 87 w 90"/>
                <a:gd name="T97" fmla="*/ 21 h 67"/>
                <a:gd name="T98" fmla="*/ 89 w 90"/>
                <a:gd name="T99" fmla="*/ 18 h 67"/>
                <a:gd name="T100" fmla="*/ 89 w 90"/>
                <a:gd name="T101" fmla="*/ 18 h 67"/>
                <a:gd name="T102" fmla="*/ 90 w 90"/>
                <a:gd name="T103" fmla="*/ 12 h 67"/>
                <a:gd name="T104" fmla="*/ 89 w 90"/>
                <a:gd name="T105" fmla="*/ 8 h 67"/>
                <a:gd name="T106" fmla="*/ 86 w 90"/>
                <a:gd name="T107" fmla="*/ 3 h 67"/>
                <a:gd name="T108" fmla="*/ 82 w 90"/>
                <a:gd name="T109" fmla="*/ 0 h 67"/>
                <a:gd name="T110" fmla="*/ 82 w 90"/>
                <a:gd name="T111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0" h="67">
                  <a:moveTo>
                    <a:pt x="82" y="0"/>
                  </a:moveTo>
                  <a:lnTo>
                    <a:pt x="82" y="0"/>
                  </a:lnTo>
                  <a:lnTo>
                    <a:pt x="76" y="7"/>
                  </a:lnTo>
                  <a:lnTo>
                    <a:pt x="74" y="9"/>
                  </a:lnTo>
                  <a:lnTo>
                    <a:pt x="73" y="12"/>
                  </a:lnTo>
                  <a:lnTo>
                    <a:pt x="73" y="12"/>
                  </a:lnTo>
                  <a:lnTo>
                    <a:pt x="69" y="19"/>
                  </a:lnTo>
                  <a:lnTo>
                    <a:pt x="69" y="19"/>
                  </a:lnTo>
                  <a:lnTo>
                    <a:pt x="66" y="24"/>
                  </a:lnTo>
                  <a:lnTo>
                    <a:pt x="63" y="28"/>
                  </a:lnTo>
                  <a:lnTo>
                    <a:pt x="63" y="28"/>
                  </a:lnTo>
                  <a:lnTo>
                    <a:pt x="55" y="35"/>
                  </a:lnTo>
                  <a:lnTo>
                    <a:pt x="55" y="35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46" y="39"/>
                  </a:lnTo>
                  <a:lnTo>
                    <a:pt x="35" y="44"/>
                  </a:lnTo>
                  <a:lnTo>
                    <a:pt x="35" y="44"/>
                  </a:lnTo>
                  <a:lnTo>
                    <a:pt x="23" y="47"/>
                  </a:lnTo>
                  <a:lnTo>
                    <a:pt x="14" y="48"/>
                  </a:lnTo>
                  <a:lnTo>
                    <a:pt x="14" y="48"/>
                  </a:lnTo>
                  <a:lnTo>
                    <a:pt x="11" y="50"/>
                  </a:lnTo>
                  <a:lnTo>
                    <a:pt x="7" y="52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5" y="63"/>
                  </a:lnTo>
                  <a:lnTo>
                    <a:pt x="8" y="64"/>
                  </a:lnTo>
                  <a:lnTo>
                    <a:pt x="13" y="67"/>
                  </a:lnTo>
                  <a:lnTo>
                    <a:pt x="17" y="67"/>
                  </a:lnTo>
                  <a:lnTo>
                    <a:pt x="17" y="67"/>
                  </a:lnTo>
                  <a:lnTo>
                    <a:pt x="26" y="64"/>
                  </a:lnTo>
                  <a:lnTo>
                    <a:pt x="41" y="61"/>
                  </a:lnTo>
                  <a:lnTo>
                    <a:pt x="41" y="61"/>
                  </a:lnTo>
                  <a:lnTo>
                    <a:pt x="54" y="55"/>
                  </a:lnTo>
                  <a:lnTo>
                    <a:pt x="59" y="53"/>
                  </a:lnTo>
                  <a:lnTo>
                    <a:pt x="59" y="53"/>
                  </a:lnTo>
                  <a:lnTo>
                    <a:pt x="60" y="52"/>
                  </a:lnTo>
                  <a:lnTo>
                    <a:pt x="60" y="52"/>
                  </a:lnTo>
                  <a:lnTo>
                    <a:pt x="65" y="50"/>
                  </a:lnTo>
                  <a:lnTo>
                    <a:pt x="65" y="50"/>
                  </a:lnTo>
                  <a:lnTo>
                    <a:pt x="69" y="46"/>
                  </a:lnTo>
                  <a:lnTo>
                    <a:pt x="75" y="41"/>
                  </a:lnTo>
                  <a:lnTo>
                    <a:pt x="75" y="41"/>
                  </a:lnTo>
                  <a:lnTo>
                    <a:pt x="81" y="34"/>
                  </a:lnTo>
                  <a:lnTo>
                    <a:pt x="85" y="28"/>
                  </a:lnTo>
                  <a:lnTo>
                    <a:pt x="85" y="28"/>
                  </a:lnTo>
                  <a:lnTo>
                    <a:pt x="87" y="21"/>
                  </a:lnTo>
                  <a:lnTo>
                    <a:pt x="89" y="18"/>
                  </a:lnTo>
                  <a:lnTo>
                    <a:pt x="89" y="18"/>
                  </a:lnTo>
                  <a:lnTo>
                    <a:pt x="90" y="12"/>
                  </a:lnTo>
                  <a:lnTo>
                    <a:pt x="89" y="8"/>
                  </a:lnTo>
                  <a:lnTo>
                    <a:pt x="86" y="3"/>
                  </a:lnTo>
                  <a:lnTo>
                    <a:pt x="82" y="0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6" name="Freeform 73">
              <a:extLst>
                <a:ext uri="{FF2B5EF4-FFF2-40B4-BE49-F238E27FC236}">
                  <a16:creationId xmlns:a16="http://schemas.microsoft.com/office/drawing/2014/main" id="{3827D2F4-4E60-B4A0-70C1-57616D03915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5" y="1491"/>
              <a:ext cx="95" cy="94"/>
            </a:xfrm>
            <a:custGeom>
              <a:avLst/>
              <a:gdLst>
                <a:gd name="T0" fmla="*/ 95 w 95"/>
                <a:gd name="T1" fmla="*/ 0 h 94"/>
                <a:gd name="T2" fmla="*/ 95 w 95"/>
                <a:gd name="T3" fmla="*/ 0 h 94"/>
                <a:gd name="T4" fmla="*/ 89 w 95"/>
                <a:gd name="T5" fmla="*/ 1 h 94"/>
                <a:gd name="T6" fmla="*/ 85 w 95"/>
                <a:gd name="T7" fmla="*/ 2 h 94"/>
                <a:gd name="T8" fmla="*/ 80 w 95"/>
                <a:gd name="T9" fmla="*/ 5 h 94"/>
                <a:gd name="T10" fmla="*/ 77 w 95"/>
                <a:gd name="T11" fmla="*/ 8 h 94"/>
                <a:gd name="T12" fmla="*/ 77 w 95"/>
                <a:gd name="T13" fmla="*/ 8 h 94"/>
                <a:gd name="T14" fmla="*/ 59 w 95"/>
                <a:gd name="T15" fmla="*/ 28 h 94"/>
                <a:gd name="T16" fmla="*/ 59 w 95"/>
                <a:gd name="T17" fmla="*/ 28 h 94"/>
                <a:gd name="T18" fmla="*/ 44 w 95"/>
                <a:gd name="T19" fmla="*/ 43 h 94"/>
                <a:gd name="T20" fmla="*/ 44 w 95"/>
                <a:gd name="T21" fmla="*/ 43 h 94"/>
                <a:gd name="T22" fmla="*/ 28 w 95"/>
                <a:gd name="T23" fmla="*/ 58 h 94"/>
                <a:gd name="T24" fmla="*/ 28 w 95"/>
                <a:gd name="T25" fmla="*/ 58 h 94"/>
                <a:gd name="T26" fmla="*/ 8 w 95"/>
                <a:gd name="T27" fmla="*/ 76 h 94"/>
                <a:gd name="T28" fmla="*/ 8 w 95"/>
                <a:gd name="T29" fmla="*/ 76 h 94"/>
                <a:gd name="T30" fmla="*/ 5 w 95"/>
                <a:gd name="T31" fmla="*/ 79 h 94"/>
                <a:gd name="T32" fmla="*/ 2 w 95"/>
                <a:gd name="T33" fmla="*/ 84 h 94"/>
                <a:gd name="T34" fmla="*/ 1 w 95"/>
                <a:gd name="T35" fmla="*/ 88 h 94"/>
                <a:gd name="T36" fmla="*/ 0 w 95"/>
                <a:gd name="T37" fmla="*/ 94 h 94"/>
                <a:gd name="T38" fmla="*/ 0 w 95"/>
                <a:gd name="T39" fmla="*/ 94 h 94"/>
                <a:gd name="T40" fmla="*/ 6 w 95"/>
                <a:gd name="T41" fmla="*/ 94 h 94"/>
                <a:gd name="T42" fmla="*/ 11 w 95"/>
                <a:gd name="T43" fmla="*/ 94 h 94"/>
                <a:gd name="T44" fmla="*/ 16 w 95"/>
                <a:gd name="T45" fmla="*/ 93 h 94"/>
                <a:gd name="T46" fmla="*/ 20 w 95"/>
                <a:gd name="T47" fmla="*/ 89 h 94"/>
                <a:gd name="T48" fmla="*/ 20 w 95"/>
                <a:gd name="T49" fmla="*/ 89 h 94"/>
                <a:gd name="T50" fmla="*/ 41 w 95"/>
                <a:gd name="T51" fmla="*/ 71 h 94"/>
                <a:gd name="T52" fmla="*/ 41 w 95"/>
                <a:gd name="T53" fmla="*/ 71 h 94"/>
                <a:gd name="T54" fmla="*/ 57 w 95"/>
                <a:gd name="T55" fmla="*/ 55 h 94"/>
                <a:gd name="T56" fmla="*/ 57 w 95"/>
                <a:gd name="T57" fmla="*/ 55 h 94"/>
                <a:gd name="T58" fmla="*/ 71 w 95"/>
                <a:gd name="T59" fmla="*/ 41 h 94"/>
                <a:gd name="T60" fmla="*/ 71 w 95"/>
                <a:gd name="T61" fmla="*/ 41 h 94"/>
                <a:gd name="T62" fmla="*/ 90 w 95"/>
                <a:gd name="T63" fmla="*/ 19 h 94"/>
                <a:gd name="T64" fmla="*/ 90 w 95"/>
                <a:gd name="T65" fmla="*/ 19 h 94"/>
                <a:gd name="T66" fmla="*/ 93 w 95"/>
                <a:gd name="T67" fmla="*/ 15 h 94"/>
                <a:gd name="T68" fmla="*/ 95 w 95"/>
                <a:gd name="T69" fmla="*/ 10 h 94"/>
                <a:gd name="T70" fmla="*/ 95 w 95"/>
                <a:gd name="T71" fmla="*/ 6 h 94"/>
                <a:gd name="T72" fmla="*/ 95 w 95"/>
                <a:gd name="T73" fmla="*/ 0 h 94"/>
                <a:gd name="T74" fmla="*/ 95 w 95"/>
                <a:gd name="T75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5" h="94">
                  <a:moveTo>
                    <a:pt x="95" y="0"/>
                  </a:moveTo>
                  <a:lnTo>
                    <a:pt x="95" y="0"/>
                  </a:lnTo>
                  <a:lnTo>
                    <a:pt x="89" y="1"/>
                  </a:lnTo>
                  <a:lnTo>
                    <a:pt x="85" y="2"/>
                  </a:lnTo>
                  <a:lnTo>
                    <a:pt x="80" y="5"/>
                  </a:lnTo>
                  <a:lnTo>
                    <a:pt x="77" y="8"/>
                  </a:lnTo>
                  <a:lnTo>
                    <a:pt x="77" y="8"/>
                  </a:lnTo>
                  <a:lnTo>
                    <a:pt x="59" y="28"/>
                  </a:lnTo>
                  <a:lnTo>
                    <a:pt x="59" y="28"/>
                  </a:lnTo>
                  <a:lnTo>
                    <a:pt x="44" y="43"/>
                  </a:lnTo>
                  <a:lnTo>
                    <a:pt x="44" y="43"/>
                  </a:lnTo>
                  <a:lnTo>
                    <a:pt x="28" y="58"/>
                  </a:lnTo>
                  <a:lnTo>
                    <a:pt x="28" y="58"/>
                  </a:lnTo>
                  <a:lnTo>
                    <a:pt x="8" y="76"/>
                  </a:lnTo>
                  <a:lnTo>
                    <a:pt x="8" y="76"/>
                  </a:lnTo>
                  <a:lnTo>
                    <a:pt x="5" y="79"/>
                  </a:lnTo>
                  <a:lnTo>
                    <a:pt x="2" y="84"/>
                  </a:lnTo>
                  <a:lnTo>
                    <a:pt x="1" y="88"/>
                  </a:lnTo>
                  <a:lnTo>
                    <a:pt x="0" y="94"/>
                  </a:lnTo>
                  <a:lnTo>
                    <a:pt x="0" y="94"/>
                  </a:lnTo>
                  <a:lnTo>
                    <a:pt x="6" y="94"/>
                  </a:lnTo>
                  <a:lnTo>
                    <a:pt x="11" y="94"/>
                  </a:lnTo>
                  <a:lnTo>
                    <a:pt x="16" y="93"/>
                  </a:lnTo>
                  <a:lnTo>
                    <a:pt x="20" y="89"/>
                  </a:lnTo>
                  <a:lnTo>
                    <a:pt x="20" y="89"/>
                  </a:lnTo>
                  <a:lnTo>
                    <a:pt x="41" y="71"/>
                  </a:lnTo>
                  <a:lnTo>
                    <a:pt x="41" y="71"/>
                  </a:lnTo>
                  <a:lnTo>
                    <a:pt x="57" y="55"/>
                  </a:lnTo>
                  <a:lnTo>
                    <a:pt x="57" y="55"/>
                  </a:lnTo>
                  <a:lnTo>
                    <a:pt x="71" y="41"/>
                  </a:lnTo>
                  <a:lnTo>
                    <a:pt x="71" y="41"/>
                  </a:lnTo>
                  <a:lnTo>
                    <a:pt x="90" y="19"/>
                  </a:lnTo>
                  <a:lnTo>
                    <a:pt x="90" y="19"/>
                  </a:lnTo>
                  <a:lnTo>
                    <a:pt x="93" y="15"/>
                  </a:lnTo>
                  <a:lnTo>
                    <a:pt x="95" y="10"/>
                  </a:lnTo>
                  <a:lnTo>
                    <a:pt x="95" y="6"/>
                  </a:lnTo>
                  <a:lnTo>
                    <a:pt x="95" y="0"/>
                  </a:lnTo>
                  <a:lnTo>
                    <a:pt x="95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7" name="Freeform 74">
              <a:extLst>
                <a:ext uri="{FF2B5EF4-FFF2-40B4-BE49-F238E27FC236}">
                  <a16:creationId xmlns:a16="http://schemas.microsoft.com/office/drawing/2014/main" id="{4D4E3BBA-2178-AE04-7B10-8CE06C4D13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4" y="1489"/>
              <a:ext cx="146" cy="133"/>
            </a:xfrm>
            <a:custGeom>
              <a:avLst/>
              <a:gdLst>
                <a:gd name="T0" fmla="*/ 146 w 146"/>
                <a:gd name="T1" fmla="*/ 0 h 133"/>
                <a:gd name="T2" fmla="*/ 146 w 146"/>
                <a:gd name="T3" fmla="*/ 0 h 133"/>
                <a:gd name="T4" fmla="*/ 138 w 146"/>
                <a:gd name="T5" fmla="*/ 2 h 133"/>
                <a:gd name="T6" fmla="*/ 132 w 146"/>
                <a:gd name="T7" fmla="*/ 4 h 133"/>
                <a:gd name="T8" fmla="*/ 127 w 146"/>
                <a:gd name="T9" fmla="*/ 8 h 133"/>
                <a:gd name="T10" fmla="*/ 120 w 146"/>
                <a:gd name="T11" fmla="*/ 12 h 133"/>
                <a:gd name="T12" fmla="*/ 120 w 146"/>
                <a:gd name="T13" fmla="*/ 12 h 133"/>
                <a:gd name="T14" fmla="*/ 92 w 146"/>
                <a:gd name="T15" fmla="*/ 41 h 133"/>
                <a:gd name="T16" fmla="*/ 92 w 146"/>
                <a:gd name="T17" fmla="*/ 41 h 133"/>
                <a:gd name="T18" fmla="*/ 69 w 146"/>
                <a:gd name="T19" fmla="*/ 62 h 133"/>
                <a:gd name="T20" fmla="*/ 69 w 146"/>
                <a:gd name="T21" fmla="*/ 62 h 133"/>
                <a:gd name="T22" fmla="*/ 45 w 146"/>
                <a:gd name="T23" fmla="*/ 82 h 133"/>
                <a:gd name="T24" fmla="*/ 45 w 146"/>
                <a:gd name="T25" fmla="*/ 82 h 133"/>
                <a:gd name="T26" fmla="*/ 15 w 146"/>
                <a:gd name="T27" fmla="*/ 110 h 133"/>
                <a:gd name="T28" fmla="*/ 15 w 146"/>
                <a:gd name="T29" fmla="*/ 110 h 133"/>
                <a:gd name="T30" fmla="*/ 10 w 146"/>
                <a:gd name="T31" fmla="*/ 115 h 133"/>
                <a:gd name="T32" fmla="*/ 6 w 146"/>
                <a:gd name="T33" fmla="*/ 121 h 133"/>
                <a:gd name="T34" fmla="*/ 3 w 146"/>
                <a:gd name="T35" fmla="*/ 127 h 133"/>
                <a:gd name="T36" fmla="*/ 0 w 146"/>
                <a:gd name="T37" fmla="*/ 133 h 133"/>
                <a:gd name="T38" fmla="*/ 0 w 146"/>
                <a:gd name="T39" fmla="*/ 133 h 133"/>
                <a:gd name="T40" fmla="*/ 8 w 146"/>
                <a:gd name="T41" fmla="*/ 132 h 133"/>
                <a:gd name="T42" fmla="*/ 15 w 146"/>
                <a:gd name="T43" fmla="*/ 130 h 133"/>
                <a:gd name="T44" fmla="*/ 20 w 146"/>
                <a:gd name="T45" fmla="*/ 128 h 133"/>
                <a:gd name="T46" fmla="*/ 26 w 146"/>
                <a:gd name="T47" fmla="*/ 123 h 133"/>
                <a:gd name="T48" fmla="*/ 26 w 146"/>
                <a:gd name="T49" fmla="*/ 123 h 133"/>
                <a:gd name="T50" fmla="*/ 57 w 146"/>
                <a:gd name="T51" fmla="*/ 96 h 133"/>
                <a:gd name="T52" fmla="*/ 57 w 146"/>
                <a:gd name="T53" fmla="*/ 96 h 133"/>
                <a:gd name="T54" fmla="*/ 80 w 146"/>
                <a:gd name="T55" fmla="*/ 74 h 133"/>
                <a:gd name="T56" fmla="*/ 80 w 146"/>
                <a:gd name="T57" fmla="*/ 74 h 133"/>
                <a:gd name="T58" fmla="*/ 104 w 146"/>
                <a:gd name="T59" fmla="*/ 53 h 133"/>
                <a:gd name="T60" fmla="*/ 104 w 146"/>
                <a:gd name="T61" fmla="*/ 53 h 133"/>
                <a:gd name="T62" fmla="*/ 132 w 146"/>
                <a:gd name="T63" fmla="*/ 25 h 133"/>
                <a:gd name="T64" fmla="*/ 132 w 146"/>
                <a:gd name="T65" fmla="*/ 25 h 133"/>
                <a:gd name="T66" fmla="*/ 138 w 146"/>
                <a:gd name="T67" fmla="*/ 19 h 133"/>
                <a:gd name="T68" fmla="*/ 142 w 146"/>
                <a:gd name="T69" fmla="*/ 13 h 133"/>
                <a:gd name="T70" fmla="*/ 144 w 146"/>
                <a:gd name="T71" fmla="*/ 8 h 133"/>
                <a:gd name="T72" fmla="*/ 146 w 146"/>
                <a:gd name="T73" fmla="*/ 0 h 133"/>
                <a:gd name="T74" fmla="*/ 146 w 146"/>
                <a:gd name="T75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46" h="133">
                  <a:moveTo>
                    <a:pt x="146" y="0"/>
                  </a:moveTo>
                  <a:lnTo>
                    <a:pt x="146" y="0"/>
                  </a:lnTo>
                  <a:lnTo>
                    <a:pt x="138" y="2"/>
                  </a:lnTo>
                  <a:lnTo>
                    <a:pt x="132" y="4"/>
                  </a:lnTo>
                  <a:lnTo>
                    <a:pt x="127" y="8"/>
                  </a:lnTo>
                  <a:lnTo>
                    <a:pt x="120" y="12"/>
                  </a:lnTo>
                  <a:lnTo>
                    <a:pt x="120" y="12"/>
                  </a:lnTo>
                  <a:lnTo>
                    <a:pt x="92" y="41"/>
                  </a:lnTo>
                  <a:lnTo>
                    <a:pt x="92" y="41"/>
                  </a:lnTo>
                  <a:lnTo>
                    <a:pt x="69" y="62"/>
                  </a:lnTo>
                  <a:lnTo>
                    <a:pt x="69" y="62"/>
                  </a:lnTo>
                  <a:lnTo>
                    <a:pt x="45" y="82"/>
                  </a:lnTo>
                  <a:lnTo>
                    <a:pt x="45" y="82"/>
                  </a:lnTo>
                  <a:lnTo>
                    <a:pt x="15" y="110"/>
                  </a:lnTo>
                  <a:lnTo>
                    <a:pt x="15" y="110"/>
                  </a:lnTo>
                  <a:lnTo>
                    <a:pt x="10" y="115"/>
                  </a:lnTo>
                  <a:lnTo>
                    <a:pt x="6" y="121"/>
                  </a:lnTo>
                  <a:lnTo>
                    <a:pt x="3" y="127"/>
                  </a:lnTo>
                  <a:lnTo>
                    <a:pt x="0" y="133"/>
                  </a:lnTo>
                  <a:lnTo>
                    <a:pt x="0" y="133"/>
                  </a:lnTo>
                  <a:lnTo>
                    <a:pt x="8" y="132"/>
                  </a:lnTo>
                  <a:lnTo>
                    <a:pt x="15" y="130"/>
                  </a:lnTo>
                  <a:lnTo>
                    <a:pt x="20" y="128"/>
                  </a:lnTo>
                  <a:lnTo>
                    <a:pt x="26" y="123"/>
                  </a:lnTo>
                  <a:lnTo>
                    <a:pt x="26" y="123"/>
                  </a:lnTo>
                  <a:lnTo>
                    <a:pt x="57" y="96"/>
                  </a:lnTo>
                  <a:lnTo>
                    <a:pt x="57" y="96"/>
                  </a:lnTo>
                  <a:lnTo>
                    <a:pt x="80" y="74"/>
                  </a:lnTo>
                  <a:lnTo>
                    <a:pt x="80" y="74"/>
                  </a:lnTo>
                  <a:lnTo>
                    <a:pt x="104" y="53"/>
                  </a:lnTo>
                  <a:lnTo>
                    <a:pt x="104" y="53"/>
                  </a:lnTo>
                  <a:lnTo>
                    <a:pt x="132" y="25"/>
                  </a:lnTo>
                  <a:lnTo>
                    <a:pt x="132" y="25"/>
                  </a:lnTo>
                  <a:lnTo>
                    <a:pt x="138" y="19"/>
                  </a:lnTo>
                  <a:lnTo>
                    <a:pt x="142" y="13"/>
                  </a:lnTo>
                  <a:lnTo>
                    <a:pt x="144" y="8"/>
                  </a:lnTo>
                  <a:lnTo>
                    <a:pt x="146" y="0"/>
                  </a:lnTo>
                  <a:lnTo>
                    <a:pt x="146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8" name="Freeform 75">
              <a:extLst>
                <a:ext uri="{FF2B5EF4-FFF2-40B4-BE49-F238E27FC236}">
                  <a16:creationId xmlns:a16="http://schemas.microsoft.com/office/drawing/2014/main" id="{B5F81D0C-76D0-BDD2-7893-8C9E38C16AF7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2" y="3842"/>
              <a:ext cx="778" cy="429"/>
            </a:xfrm>
            <a:custGeom>
              <a:avLst/>
              <a:gdLst>
                <a:gd name="T0" fmla="*/ 4 w 778"/>
                <a:gd name="T1" fmla="*/ 429 h 429"/>
                <a:gd name="T2" fmla="*/ 4 w 778"/>
                <a:gd name="T3" fmla="*/ 429 h 429"/>
                <a:gd name="T4" fmla="*/ 4 w 778"/>
                <a:gd name="T5" fmla="*/ 426 h 429"/>
                <a:gd name="T6" fmla="*/ 4 w 778"/>
                <a:gd name="T7" fmla="*/ 422 h 429"/>
                <a:gd name="T8" fmla="*/ 6 w 778"/>
                <a:gd name="T9" fmla="*/ 419 h 429"/>
                <a:gd name="T10" fmla="*/ 7 w 778"/>
                <a:gd name="T11" fmla="*/ 416 h 429"/>
                <a:gd name="T12" fmla="*/ 7 w 778"/>
                <a:gd name="T13" fmla="*/ 416 h 429"/>
                <a:gd name="T14" fmla="*/ 13 w 778"/>
                <a:gd name="T15" fmla="*/ 411 h 429"/>
                <a:gd name="T16" fmla="*/ 19 w 778"/>
                <a:gd name="T17" fmla="*/ 408 h 429"/>
                <a:gd name="T18" fmla="*/ 19 w 778"/>
                <a:gd name="T19" fmla="*/ 408 h 429"/>
                <a:gd name="T20" fmla="*/ 31 w 778"/>
                <a:gd name="T21" fmla="*/ 401 h 429"/>
                <a:gd name="T22" fmla="*/ 31 w 778"/>
                <a:gd name="T23" fmla="*/ 401 h 429"/>
                <a:gd name="T24" fmla="*/ 47 w 778"/>
                <a:gd name="T25" fmla="*/ 393 h 429"/>
                <a:gd name="T26" fmla="*/ 47 w 778"/>
                <a:gd name="T27" fmla="*/ 393 h 429"/>
                <a:gd name="T28" fmla="*/ 393 w 778"/>
                <a:gd name="T29" fmla="*/ 211 h 429"/>
                <a:gd name="T30" fmla="*/ 393 w 778"/>
                <a:gd name="T31" fmla="*/ 211 h 429"/>
                <a:gd name="T32" fmla="*/ 723 w 778"/>
                <a:gd name="T33" fmla="*/ 38 h 429"/>
                <a:gd name="T34" fmla="*/ 723 w 778"/>
                <a:gd name="T35" fmla="*/ 38 h 429"/>
                <a:gd name="T36" fmla="*/ 740 w 778"/>
                <a:gd name="T37" fmla="*/ 29 h 429"/>
                <a:gd name="T38" fmla="*/ 753 w 778"/>
                <a:gd name="T39" fmla="*/ 20 h 429"/>
                <a:gd name="T40" fmla="*/ 765 w 778"/>
                <a:gd name="T41" fmla="*/ 10 h 429"/>
                <a:gd name="T42" fmla="*/ 778 w 778"/>
                <a:gd name="T43" fmla="*/ 0 h 429"/>
                <a:gd name="T44" fmla="*/ 778 w 778"/>
                <a:gd name="T45" fmla="*/ 0 h 429"/>
                <a:gd name="T46" fmla="*/ 762 w 778"/>
                <a:gd name="T47" fmla="*/ 4 h 429"/>
                <a:gd name="T48" fmla="*/ 747 w 778"/>
                <a:gd name="T49" fmla="*/ 9 h 429"/>
                <a:gd name="T50" fmla="*/ 732 w 778"/>
                <a:gd name="T51" fmla="*/ 15 h 429"/>
                <a:gd name="T52" fmla="*/ 716 w 778"/>
                <a:gd name="T53" fmla="*/ 23 h 429"/>
                <a:gd name="T54" fmla="*/ 716 w 778"/>
                <a:gd name="T55" fmla="*/ 23 h 429"/>
                <a:gd name="T56" fmla="*/ 385 w 778"/>
                <a:gd name="T57" fmla="*/ 196 h 429"/>
                <a:gd name="T58" fmla="*/ 385 w 778"/>
                <a:gd name="T59" fmla="*/ 196 h 429"/>
                <a:gd name="T60" fmla="*/ 39 w 778"/>
                <a:gd name="T61" fmla="*/ 377 h 429"/>
                <a:gd name="T62" fmla="*/ 39 w 778"/>
                <a:gd name="T63" fmla="*/ 377 h 429"/>
                <a:gd name="T64" fmla="*/ 22 w 778"/>
                <a:gd name="T65" fmla="*/ 386 h 429"/>
                <a:gd name="T66" fmla="*/ 22 w 778"/>
                <a:gd name="T67" fmla="*/ 386 h 429"/>
                <a:gd name="T68" fmla="*/ 15 w 778"/>
                <a:gd name="T69" fmla="*/ 392 h 429"/>
                <a:gd name="T70" fmla="*/ 9 w 778"/>
                <a:gd name="T71" fmla="*/ 398 h 429"/>
                <a:gd name="T72" fmla="*/ 9 w 778"/>
                <a:gd name="T73" fmla="*/ 398 h 429"/>
                <a:gd name="T74" fmla="*/ 5 w 778"/>
                <a:gd name="T75" fmla="*/ 404 h 429"/>
                <a:gd name="T76" fmla="*/ 2 w 778"/>
                <a:gd name="T77" fmla="*/ 412 h 429"/>
                <a:gd name="T78" fmla="*/ 2 w 778"/>
                <a:gd name="T79" fmla="*/ 412 h 429"/>
                <a:gd name="T80" fmla="*/ 0 w 778"/>
                <a:gd name="T81" fmla="*/ 417 h 429"/>
                <a:gd name="T82" fmla="*/ 0 w 778"/>
                <a:gd name="T83" fmla="*/ 421 h 429"/>
                <a:gd name="T84" fmla="*/ 2 w 778"/>
                <a:gd name="T85" fmla="*/ 426 h 429"/>
                <a:gd name="T86" fmla="*/ 4 w 778"/>
                <a:gd name="T87" fmla="*/ 429 h 429"/>
                <a:gd name="T88" fmla="*/ 4 w 778"/>
                <a:gd name="T89" fmla="*/ 429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78" h="429">
                  <a:moveTo>
                    <a:pt x="4" y="429"/>
                  </a:moveTo>
                  <a:lnTo>
                    <a:pt x="4" y="429"/>
                  </a:lnTo>
                  <a:lnTo>
                    <a:pt x="4" y="426"/>
                  </a:lnTo>
                  <a:lnTo>
                    <a:pt x="4" y="422"/>
                  </a:lnTo>
                  <a:lnTo>
                    <a:pt x="6" y="419"/>
                  </a:lnTo>
                  <a:lnTo>
                    <a:pt x="7" y="416"/>
                  </a:lnTo>
                  <a:lnTo>
                    <a:pt x="7" y="416"/>
                  </a:lnTo>
                  <a:lnTo>
                    <a:pt x="13" y="411"/>
                  </a:lnTo>
                  <a:lnTo>
                    <a:pt x="19" y="408"/>
                  </a:lnTo>
                  <a:lnTo>
                    <a:pt x="19" y="408"/>
                  </a:lnTo>
                  <a:lnTo>
                    <a:pt x="31" y="401"/>
                  </a:lnTo>
                  <a:lnTo>
                    <a:pt x="31" y="401"/>
                  </a:lnTo>
                  <a:lnTo>
                    <a:pt x="47" y="393"/>
                  </a:lnTo>
                  <a:lnTo>
                    <a:pt x="47" y="393"/>
                  </a:lnTo>
                  <a:lnTo>
                    <a:pt x="393" y="211"/>
                  </a:lnTo>
                  <a:lnTo>
                    <a:pt x="393" y="211"/>
                  </a:lnTo>
                  <a:lnTo>
                    <a:pt x="723" y="38"/>
                  </a:lnTo>
                  <a:lnTo>
                    <a:pt x="723" y="38"/>
                  </a:lnTo>
                  <a:lnTo>
                    <a:pt x="740" y="29"/>
                  </a:lnTo>
                  <a:lnTo>
                    <a:pt x="753" y="20"/>
                  </a:lnTo>
                  <a:lnTo>
                    <a:pt x="765" y="10"/>
                  </a:lnTo>
                  <a:lnTo>
                    <a:pt x="778" y="0"/>
                  </a:lnTo>
                  <a:lnTo>
                    <a:pt x="778" y="0"/>
                  </a:lnTo>
                  <a:lnTo>
                    <a:pt x="762" y="4"/>
                  </a:lnTo>
                  <a:lnTo>
                    <a:pt x="747" y="9"/>
                  </a:lnTo>
                  <a:lnTo>
                    <a:pt x="732" y="15"/>
                  </a:lnTo>
                  <a:lnTo>
                    <a:pt x="716" y="23"/>
                  </a:lnTo>
                  <a:lnTo>
                    <a:pt x="716" y="23"/>
                  </a:lnTo>
                  <a:lnTo>
                    <a:pt x="385" y="196"/>
                  </a:lnTo>
                  <a:lnTo>
                    <a:pt x="385" y="196"/>
                  </a:lnTo>
                  <a:lnTo>
                    <a:pt x="39" y="377"/>
                  </a:lnTo>
                  <a:lnTo>
                    <a:pt x="39" y="377"/>
                  </a:lnTo>
                  <a:lnTo>
                    <a:pt x="22" y="386"/>
                  </a:lnTo>
                  <a:lnTo>
                    <a:pt x="22" y="386"/>
                  </a:lnTo>
                  <a:lnTo>
                    <a:pt x="15" y="392"/>
                  </a:lnTo>
                  <a:lnTo>
                    <a:pt x="9" y="398"/>
                  </a:lnTo>
                  <a:lnTo>
                    <a:pt x="9" y="398"/>
                  </a:lnTo>
                  <a:lnTo>
                    <a:pt x="5" y="404"/>
                  </a:lnTo>
                  <a:lnTo>
                    <a:pt x="2" y="412"/>
                  </a:lnTo>
                  <a:lnTo>
                    <a:pt x="2" y="412"/>
                  </a:lnTo>
                  <a:lnTo>
                    <a:pt x="0" y="417"/>
                  </a:lnTo>
                  <a:lnTo>
                    <a:pt x="0" y="421"/>
                  </a:lnTo>
                  <a:lnTo>
                    <a:pt x="2" y="426"/>
                  </a:lnTo>
                  <a:lnTo>
                    <a:pt x="4" y="429"/>
                  </a:lnTo>
                  <a:lnTo>
                    <a:pt x="4" y="429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9" name="Freeform 76">
              <a:extLst>
                <a:ext uri="{FF2B5EF4-FFF2-40B4-BE49-F238E27FC236}">
                  <a16:creationId xmlns:a16="http://schemas.microsoft.com/office/drawing/2014/main" id="{021BD3E5-95DC-C243-4524-46844A6F5BD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6" y="4281"/>
              <a:ext cx="425" cy="19"/>
            </a:xfrm>
            <a:custGeom>
              <a:avLst/>
              <a:gdLst>
                <a:gd name="T0" fmla="*/ 0 w 425"/>
                <a:gd name="T1" fmla="*/ 10 h 19"/>
                <a:gd name="T2" fmla="*/ 0 w 425"/>
                <a:gd name="T3" fmla="*/ 10 h 19"/>
                <a:gd name="T4" fmla="*/ 16 w 425"/>
                <a:gd name="T5" fmla="*/ 13 h 19"/>
                <a:gd name="T6" fmla="*/ 30 w 425"/>
                <a:gd name="T7" fmla="*/ 16 h 19"/>
                <a:gd name="T8" fmla="*/ 46 w 425"/>
                <a:gd name="T9" fmla="*/ 17 h 19"/>
                <a:gd name="T10" fmla="*/ 66 w 425"/>
                <a:gd name="T11" fmla="*/ 19 h 19"/>
                <a:gd name="T12" fmla="*/ 66 w 425"/>
                <a:gd name="T13" fmla="*/ 19 h 19"/>
                <a:gd name="T14" fmla="*/ 93 w 425"/>
                <a:gd name="T15" fmla="*/ 19 h 19"/>
                <a:gd name="T16" fmla="*/ 93 w 425"/>
                <a:gd name="T17" fmla="*/ 19 h 19"/>
                <a:gd name="T18" fmla="*/ 211 w 425"/>
                <a:gd name="T19" fmla="*/ 19 h 19"/>
                <a:gd name="T20" fmla="*/ 211 w 425"/>
                <a:gd name="T21" fmla="*/ 19 h 19"/>
                <a:gd name="T22" fmla="*/ 319 w 425"/>
                <a:gd name="T23" fmla="*/ 19 h 19"/>
                <a:gd name="T24" fmla="*/ 319 w 425"/>
                <a:gd name="T25" fmla="*/ 19 h 19"/>
                <a:gd name="T26" fmla="*/ 360 w 425"/>
                <a:gd name="T27" fmla="*/ 19 h 19"/>
                <a:gd name="T28" fmla="*/ 360 w 425"/>
                <a:gd name="T29" fmla="*/ 19 h 19"/>
                <a:gd name="T30" fmla="*/ 378 w 425"/>
                <a:gd name="T31" fmla="*/ 17 h 19"/>
                <a:gd name="T32" fmla="*/ 394 w 425"/>
                <a:gd name="T33" fmla="*/ 16 h 19"/>
                <a:gd name="T34" fmla="*/ 409 w 425"/>
                <a:gd name="T35" fmla="*/ 13 h 19"/>
                <a:gd name="T36" fmla="*/ 425 w 425"/>
                <a:gd name="T37" fmla="*/ 10 h 19"/>
                <a:gd name="T38" fmla="*/ 425 w 425"/>
                <a:gd name="T39" fmla="*/ 10 h 19"/>
                <a:gd name="T40" fmla="*/ 409 w 425"/>
                <a:gd name="T41" fmla="*/ 6 h 19"/>
                <a:gd name="T42" fmla="*/ 394 w 425"/>
                <a:gd name="T43" fmla="*/ 3 h 19"/>
                <a:gd name="T44" fmla="*/ 378 w 425"/>
                <a:gd name="T45" fmla="*/ 2 h 19"/>
                <a:gd name="T46" fmla="*/ 360 w 425"/>
                <a:gd name="T47" fmla="*/ 0 h 19"/>
                <a:gd name="T48" fmla="*/ 360 w 425"/>
                <a:gd name="T49" fmla="*/ 0 h 19"/>
                <a:gd name="T50" fmla="*/ 319 w 425"/>
                <a:gd name="T51" fmla="*/ 0 h 19"/>
                <a:gd name="T52" fmla="*/ 319 w 425"/>
                <a:gd name="T53" fmla="*/ 0 h 19"/>
                <a:gd name="T54" fmla="*/ 211 w 425"/>
                <a:gd name="T55" fmla="*/ 0 h 19"/>
                <a:gd name="T56" fmla="*/ 211 w 425"/>
                <a:gd name="T57" fmla="*/ 0 h 19"/>
                <a:gd name="T58" fmla="*/ 93 w 425"/>
                <a:gd name="T59" fmla="*/ 0 h 19"/>
                <a:gd name="T60" fmla="*/ 93 w 425"/>
                <a:gd name="T61" fmla="*/ 0 h 19"/>
                <a:gd name="T62" fmla="*/ 66 w 425"/>
                <a:gd name="T63" fmla="*/ 0 h 19"/>
                <a:gd name="T64" fmla="*/ 66 w 425"/>
                <a:gd name="T65" fmla="*/ 0 h 19"/>
                <a:gd name="T66" fmla="*/ 46 w 425"/>
                <a:gd name="T67" fmla="*/ 2 h 19"/>
                <a:gd name="T68" fmla="*/ 30 w 425"/>
                <a:gd name="T69" fmla="*/ 3 h 19"/>
                <a:gd name="T70" fmla="*/ 16 w 425"/>
                <a:gd name="T71" fmla="*/ 6 h 19"/>
                <a:gd name="T72" fmla="*/ 0 w 425"/>
                <a:gd name="T73" fmla="*/ 10 h 19"/>
                <a:gd name="T74" fmla="*/ 0 w 425"/>
                <a:gd name="T75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5" h="19">
                  <a:moveTo>
                    <a:pt x="0" y="10"/>
                  </a:moveTo>
                  <a:lnTo>
                    <a:pt x="0" y="10"/>
                  </a:lnTo>
                  <a:lnTo>
                    <a:pt x="16" y="13"/>
                  </a:lnTo>
                  <a:lnTo>
                    <a:pt x="30" y="16"/>
                  </a:lnTo>
                  <a:lnTo>
                    <a:pt x="46" y="17"/>
                  </a:lnTo>
                  <a:lnTo>
                    <a:pt x="66" y="19"/>
                  </a:lnTo>
                  <a:lnTo>
                    <a:pt x="66" y="19"/>
                  </a:lnTo>
                  <a:lnTo>
                    <a:pt x="93" y="19"/>
                  </a:lnTo>
                  <a:lnTo>
                    <a:pt x="93" y="19"/>
                  </a:lnTo>
                  <a:lnTo>
                    <a:pt x="211" y="19"/>
                  </a:lnTo>
                  <a:lnTo>
                    <a:pt x="211" y="19"/>
                  </a:lnTo>
                  <a:lnTo>
                    <a:pt x="319" y="19"/>
                  </a:lnTo>
                  <a:lnTo>
                    <a:pt x="319" y="19"/>
                  </a:lnTo>
                  <a:lnTo>
                    <a:pt x="360" y="19"/>
                  </a:lnTo>
                  <a:lnTo>
                    <a:pt x="360" y="19"/>
                  </a:lnTo>
                  <a:lnTo>
                    <a:pt x="378" y="17"/>
                  </a:lnTo>
                  <a:lnTo>
                    <a:pt x="394" y="16"/>
                  </a:lnTo>
                  <a:lnTo>
                    <a:pt x="409" y="13"/>
                  </a:lnTo>
                  <a:lnTo>
                    <a:pt x="425" y="10"/>
                  </a:lnTo>
                  <a:lnTo>
                    <a:pt x="425" y="10"/>
                  </a:lnTo>
                  <a:lnTo>
                    <a:pt x="409" y="6"/>
                  </a:lnTo>
                  <a:lnTo>
                    <a:pt x="394" y="3"/>
                  </a:lnTo>
                  <a:lnTo>
                    <a:pt x="378" y="2"/>
                  </a:lnTo>
                  <a:lnTo>
                    <a:pt x="360" y="0"/>
                  </a:lnTo>
                  <a:lnTo>
                    <a:pt x="360" y="0"/>
                  </a:lnTo>
                  <a:lnTo>
                    <a:pt x="319" y="0"/>
                  </a:lnTo>
                  <a:lnTo>
                    <a:pt x="319" y="0"/>
                  </a:lnTo>
                  <a:lnTo>
                    <a:pt x="211" y="0"/>
                  </a:lnTo>
                  <a:lnTo>
                    <a:pt x="211" y="0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46" y="2"/>
                  </a:lnTo>
                  <a:lnTo>
                    <a:pt x="30" y="3"/>
                  </a:lnTo>
                  <a:lnTo>
                    <a:pt x="16" y="6"/>
                  </a:lnTo>
                  <a:lnTo>
                    <a:pt x="0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0" name="Freeform 77">
              <a:extLst>
                <a:ext uri="{FF2B5EF4-FFF2-40B4-BE49-F238E27FC236}">
                  <a16:creationId xmlns:a16="http://schemas.microsoft.com/office/drawing/2014/main" id="{F75EAF0B-010E-425A-1A7B-40CB1051703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9" y="3517"/>
              <a:ext cx="380" cy="379"/>
            </a:xfrm>
            <a:custGeom>
              <a:avLst/>
              <a:gdLst>
                <a:gd name="T0" fmla="*/ 380 w 380"/>
                <a:gd name="T1" fmla="*/ 0 h 379"/>
                <a:gd name="T2" fmla="*/ 380 w 380"/>
                <a:gd name="T3" fmla="*/ 0 h 379"/>
                <a:gd name="T4" fmla="*/ 367 w 380"/>
                <a:gd name="T5" fmla="*/ 10 h 379"/>
                <a:gd name="T6" fmla="*/ 356 w 380"/>
                <a:gd name="T7" fmla="*/ 20 h 379"/>
                <a:gd name="T8" fmla="*/ 356 w 380"/>
                <a:gd name="T9" fmla="*/ 20 h 379"/>
                <a:gd name="T10" fmla="*/ 343 w 380"/>
                <a:gd name="T11" fmla="*/ 30 h 379"/>
                <a:gd name="T12" fmla="*/ 331 w 380"/>
                <a:gd name="T13" fmla="*/ 43 h 379"/>
                <a:gd name="T14" fmla="*/ 331 w 380"/>
                <a:gd name="T15" fmla="*/ 43 h 379"/>
                <a:gd name="T16" fmla="*/ 311 w 380"/>
                <a:gd name="T17" fmla="*/ 63 h 379"/>
                <a:gd name="T18" fmla="*/ 311 w 380"/>
                <a:gd name="T19" fmla="*/ 63 h 379"/>
                <a:gd name="T20" fmla="*/ 276 w 380"/>
                <a:gd name="T21" fmla="*/ 97 h 379"/>
                <a:gd name="T22" fmla="*/ 233 w 380"/>
                <a:gd name="T23" fmla="*/ 137 h 379"/>
                <a:gd name="T24" fmla="*/ 233 w 380"/>
                <a:gd name="T25" fmla="*/ 137 h 379"/>
                <a:gd name="T26" fmla="*/ 182 w 380"/>
                <a:gd name="T27" fmla="*/ 182 h 379"/>
                <a:gd name="T28" fmla="*/ 182 w 380"/>
                <a:gd name="T29" fmla="*/ 182 h 379"/>
                <a:gd name="T30" fmla="*/ 169 w 380"/>
                <a:gd name="T31" fmla="*/ 193 h 379"/>
                <a:gd name="T32" fmla="*/ 169 w 380"/>
                <a:gd name="T33" fmla="*/ 193 h 379"/>
                <a:gd name="T34" fmla="*/ 138 w 380"/>
                <a:gd name="T35" fmla="*/ 222 h 379"/>
                <a:gd name="T36" fmla="*/ 138 w 380"/>
                <a:gd name="T37" fmla="*/ 222 h 379"/>
                <a:gd name="T38" fmla="*/ 99 w 380"/>
                <a:gd name="T39" fmla="*/ 258 h 379"/>
                <a:gd name="T40" fmla="*/ 64 w 380"/>
                <a:gd name="T41" fmla="*/ 293 h 379"/>
                <a:gd name="T42" fmla="*/ 64 w 380"/>
                <a:gd name="T43" fmla="*/ 293 h 379"/>
                <a:gd name="T44" fmla="*/ 35 w 380"/>
                <a:gd name="T45" fmla="*/ 323 h 379"/>
                <a:gd name="T46" fmla="*/ 35 w 380"/>
                <a:gd name="T47" fmla="*/ 323 h 379"/>
                <a:gd name="T48" fmla="*/ 24 w 380"/>
                <a:gd name="T49" fmla="*/ 337 h 379"/>
                <a:gd name="T50" fmla="*/ 15 w 380"/>
                <a:gd name="T51" fmla="*/ 351 h 379"/>
                <a:gd name="T52" fmla="*/ 15 w 380"/>
                <a:gd name="T53" fmla="*/ 351 h 379"/>
                <a:gd name="T54" fmla="*/ 8 w 380"/>
                <a:gd name="T55" fmla="*/ 365 h 379"/>
                <a:gd name="T56" fmla="*/ 0 w 380"/>
                <a:gd name="T57" fmla="*/ 379 h 379"/>
                <a:gd name="T58" fmla="*/ 0 w 380"/>
                <a:gd name="T59" fmla="*/ 379 h 379"/>
                <a:gd name="T60" fmla="*/ 14 w 380"/>
                <a:gd name="T61" fmla="*/ 369 h 379"/>
                <a:gd name="T62" fmla="*/ 25 w 380"/>
                <a:gd name="T63" fmla="*/ 359 h 379"/>
                <a:gd name="T64" fmla="*/ 25 w 380"/>
                <a:gd name="T65" fmla="*/ 359 h 379"/>
                <a:gd name="T66" fmla="*/ 37 w 380"/>
                <a:gd name="T67" fmla="*/ 349 h 379"/>
                <a:gd name="T68" fmla="*/ 49 w 380"/>
                <a:gd name="T69" fmla="*/ 335 h 379"/>
                <a:gd name="T70" fmla="*/ 49 w 380"/>
                <a:gd name="T71" fmla="*/ 335 h 379"/>
                <a:gd name="T72" fmla="*/ 76 w 380"/>
                <a:gd name="T73" fmla="*/ 306 h 379"/>
                <a:gd name="T74" fmla="*/ 76 w 380"/>
                <a:gd name="T75" fmla="*/ 306 h 379"/>
                <a:gd name="T76" fmla="*/ 111 w 380"/>
                <a:gd name="T77" fmla="*/ 271 h 379"/>
                <a:gd name="T78" fmla="*/ 150 w 380"/>
                <a:gd name="T79" fmla="*/ 235 h 379"/>
                <a:gd name="T80" fmla="*/ 150 w 380"/>
                <a:gd name="T81" fmla="*/ 235 h 379"/>
                <a:gd name="T82" fmla="*/ 181 w 380"/>
                <a:gd name="T83" fmla="*/ 207 h 379"/>
                <a:gd name="T84" fmla="*/ 181 w 380"/>
                <a:gd name="T85" fmla="*/ 207 h 379"/>
                <a:gd name="T86" fmla="*/ 194 w 380"/>
                <a:gd name="T87" fmla="*/ 196 h 379"/>
                <a:gd name="T88" fmla="*/ 194 w 380"/>
                <a:gd name="T89" fmla="*/ 196 h 379"/>
                <a:gd name="T90" fmla="*/ 246 w 380"/>
                <a:gd name="T91" fmla="*/ 150 h 379"/>
                <a:gd name="T92" fmla="*/ 246 w 380"/>
                <a:gd name="T93" fmla="*/ 150 h 379"/>
                <a:gd name="T94" fmla="*/ 289 w 380"/>
                <a:gd name="T95" fmla="*/ 111 h 379"/>
                <a:gd name="T96" fmla="*/ 324 w 380"/>
                <a:gd name="T97" fmla="*/ 76 h 379"/>
                <a:gd name="T98" fmla="*/ 324 w 380"/>
                <a:gd name="T99" fmla="*/ 76 h 379"/>
                <a:gd name="T100" fmla="*/ 343 w 380"/>
                <a:gd name="T101" fmla="*/ 55 h 379"/>
                <a:gd name="T102" fmla="*/ 343 w 380"/>
                <a:gd name="T103" fmla="*/ 55 h 379"/>
                <a:gd name="T104" fmla="*/ 356 w 380"/>
                <a:gd name="T105" fmla="*/ 42 h 379"/>
                <a:gd name="T106" fmla="*/ 365 w 380"/>
                <a:gd name="T107" fmla="*/ 28 h 379"/>
                <a:gd name="T108" fmla="*/ 365 w 380"/>
                <a:gd name="T109" fmla="*/ 28 h 379"/>
                <a:gd name="T110" fmla="*/ 373 w 380"/>
                <a:gd name="T111" fmla="*/ 14 h 379"/>
                <a:gd name="T112" fmla="*/ 380 w 380"/>
                <a:gd name="T113" fmla="*/ 0 h 379"/>
                <a:gd name="T114" fmla="*/ 380 w 380"/>
                <a:gd name="T115" fmla="*/ 0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80" h="379">
                  <a:moveTo>
                    <a:pt x="380" y="0"/>
                  </a:moveTo>
                  <a:lnTo>
                    <a:pt x="380" y="0"/>
                  </a:lnTo>
                  <a:lnTo>
                    <a:pt x="367" y="10"/>
                  </a:lnTo>
                  <a:lnTo>
                    <a:pt x="356" y="20"/>
                  </a:lnTo>
                  <a:lnTo>
                    <a:pt x="356" y="20"/>
                  </a:lnTo>
                  <a:lnTo>
                    <a:pt x="343" y="30"/>
                  </a:lnTo>
                  <a:lnTo>
                    <a:pt x="331" y="43"/>
                  </a:lnTo>
                  <a:lnTo>
                    <a:pt x="331" y="43"/>
                  </a:lnTo>
                  <a:lnTo>
                    <a:pt x="311" y="63"/>
                  </a:lnTo>
                  <a:lnTo>
                    <a:pt x="311" y="63"/>
                  </a:lnTo>
                  <a:lnTo>
                    <a:pt x="276" y="97"/>
                  </a:lnTo>
                  <a:lnTo>
                    <a:pt x="233" y="137"/>
                  </a:lnTo>
                  <a:lnTo>
                    <a:pt x="233" y="137"/>
                  </a:lnTo>
                  <a:lnTo>
                    <a:pt x="182" y="182"/>
                  </a:lnTo>
                  <a:lnTo>
                    <a:pt x="182" y="182"/>
                  </a:lnTo>
                  <a:lnTo>
                    <a:pt x="169" y="193"/>
                  </a:lnTo>
                  <a:lnTo>
                    <a:pt x="169" y="193"/>
                  </a:lnTo>
                  <a:lnTo>
                    <a:pt x="138" y="222"/>
                  </a:lnTo>
                  <a:lnTo>
                    <a:pt x="138" y="222"/>
                  </a:lnTo>
                  <a:lnTo>
                    <a:pt x="99" y="258"/>
                  </a:lnTo>
                  <a:lnTo>
                    <a:pt x="64" y="293"/>
                  </a:lnTo>
                  <a:lnTo>
                    <a:pt x="64" y="293"/>
                  </a:lnTo>
                  <a:lnTo>
                    <a:pt x="35" y="323"/>
                  </a:lnTo>
                  <a:lnTo>
                    <a:pt x="35" y="323"/>
                  </a:lnTo>
                  <a:lnTo>
                    <a:pt x="24" y="337"/>
                  </a:lnTo>
                  <a:lnTo>
                    <a:pt x="15" y="351"/>
                  </a:lnTo>
                  <a:lnTo>
                    <a:pt x="15" y="351"/>
                  </a:lnTo>
                  <a:lnTo>
                    <a:pt x="8" y="365"/>
                  </a:lnTo>
                  <a:lnTo>
                    <a:pt x="0" y="379"/>
                  </a:lnTo>
                  <a:lnTo>
                    <a:pt x="0" y="379"/>
                  </a:lnTo>
                  <a:lnTo>
                    <a:pt x="14" y="369"/>
                  </a:lnTo>
                  <a:lnTo>
                    <a:pt x="25" y="359"/>
                  </a:lnTo>
                  <a:lnTo>
                    <a:pt x="25" y="359"/>
                  </a:lnTo>
                  <a:lnTo>
                    <a:pt x="37" y="349"/>
                  </a:lnTo>
                  <a:lnTo>
                    <a:pt x="49" y="335"/>
                  </a:lnTo>
                  <a:lnTo>
                    <a:pt x="49" y="335"/>
                  </a:lnTo>
                  <a:lnTo>
                    <a:pt x="76" y="306"/>
                  </a:lnTo>
                  <a:lnTo>
                    <a:pt x="76" y="306"/>
                  </a:lnTo>
                  <a:lnTo>
                    <a:pt x="111" y="271"/>
                  </a:lnTo>
                  <a:lnTo>
                    <a:pt x="150" y="235"/>
                  </a:lnTo>
                  <a:lnTo>
                    <a:pt x="150" y="235"/>
                  </a:lnTo>
                  <a:lnTo>
                    <a:pt x="181" y="207"/>
                  </a:lnTo>
                  <a:lnTo>
                    <a:pt x="181" y="207"/>
                  </a:lnTo>
                  <a:lnTo>
                    <a:pt x="194" y="196"/>
                  </a:lnTo>
                  <a:lnTo>
                    <a:pt x="194" y="196"/>
                  </a:lnTo>
                  <a:lnTo>
                    <a:pt x="246" y="150"/>
                  </a:lnTo>
                  <a:lnTo>
                    <a:pt x="246" y="150"/>
                  </a:lnTo>
                  <a:lnTo>
                    <a:pt x="289" y="111"/>
                  </a:lnTo>
                  <a:lnTo>
                    <a:pt x="324" y="76"/>
                  </a:lnTo>
                  <a:lnTo>
                    <a:pt x="324" y="76"/>
                  </a:lnTo>
                  <a:lnTo>
                    <a:pt x="343" y="55"/>
                  </a:lnTo>
                  <a:lnTo>
                    <a:pt x="343" y="55"/>
                  </a:lnTo>
                  <a:lnTo>
                    <a:pt x="356" y="42"/>
                  </a:lnTo>
                  <a:lnTo>
                    <a:pt x="365" y="28"/>
                  </a:lnTo>
                  <a:lnTo>
                    <a:pt x="365" y="28"/>
                  </a:lnTo>
                  <a:lnTo>
                    <a:pt x="373" y="14"/>
                  </a:lnTo>
                  <a:lnTo>
                    <a:pt x="380" y="0"/>
                  </a:lnTo>
                  <a:lnTo>
                    <a:pt x="380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1" name="Freeform 78">
              <a:extLst>
                <a:ext uri="{FF2B5EF4-FFF2-40B4-BE49-F238E27FC236}">
                  <a16:creationId xmlns:a16="http://schemas.microsoft.com/office/drawing/2014/main" id="{0D5E9AEA-0746-EE15-B107-362C4B430616}"/>
                </a:ext>
              </a:extLst>
            </p:cNvPr>
            <p:cNvSpPr>
              <a:spLocks/>
            </p:cNvSpPr>
            <p:nvPr/>
          </p:nvSpPr>
          <p:spPr bwMode="auto">
            <a:xfrm>
              <a:off x="6749" y="2858"/>
              <a:ext cx="168" cy="539"/>
            </a:xfrm>
            <a:custGeom>
              <a:avLst/>
              <a:gdLst>
                <a:gd name="T0" fmla="*/ 168 w 168"/>
                <a:gd name="T1" fmla="*/ 0 h 539"/>
                <a:gd name="T2" fmla="*/ 168 w 168"/>
                <a:gd name="T3" fmla="*/ 0 h 539"/>
                <a:gd name="T4" fmla="*/ 160 w 168"/>
                <a:gd name="T5" fmla="*/ 14 h 539"/>
                <a:gd name="T6" fmla="*/ 152 w 168"/>
                <a:gd name="T7" fmla="*/ 28 h 539"/>
                <a:gd name="T8" fmla="*/ 145 w 168"/>
                <a:gd name="T9" fmla="*/ 42 h 539"/>
                <a:gd name="T10" fmla="*/ 138 w 168"/>
                <a:gd name="T11" fmla="*/ 59 h 539"/>
                <a:gd name="T12" fmla="*/ 138 w 168"/>
                <a:gd name="T13" fmla="*/ 59 h 539"/>
                <a:gd name="T14" fmla="*/ 130 w 168"/>
                <a:gd name="T15" fmla="*/ 85 h 539"/>
                <a:gd name="T16" fmla="*/ 130 w 168"/>
                <a:gd name="T17" fmla="*/ 85 h 539"/>
                <a:gd name="T18" fmla="*/ 94 w 168"/>
                <a:gd name="T19" fmla="*/ 196 h 539"/>
                <a:gd name="T20" fmla="*/ 94 w 168"/>
                <a:gd name="T21" fmla="*/ 196 h 539"/>
                <a:gd name="T22" fmla="*/ 71 w 168"/>
                <a:gd name="T23" fmla="*/ 268 h 539"/>
                <a:gd name="T24" fmla="*/ 71 w 168"/>
                <a:gd name="T25" fmla="*/ 268 h 539"/>
                <a:gd name="T26" fmla="*/ 53 w 168"/>
                <a:gd name="T27" fmla="*/ 329 h 539"/>
                <a:gd name="T28" fmla="*/ 53 w 168"/>
                <a:gd name="T29" fmla="*/ 329 h 539"/>
                <a:gd name="T30" fmla="*/ 22 w 168"/>
                <a:gd name="T31" fmla="*/ 434 h 539"/>
                <a:gd name="T32" fmla="*/ 22 w 168"/>
                <a:gd name="T33" fmla="*/ 434 h 539"/>
                <a:gd name="T34" fmla="*/ 10 w 168"/>
                <a:gd name="T35" fmla="*/ 474 h 539"/>
                <a:gd name="T36" fmla="*/ 10 w 168"/>
                <a:gd name="T37" fmla="*/ 474 h 539"/>
                <a:gd name="T38" fmla="*/ 6 w 168"/>
                <a:gd name="T39" fmla="*/ 491 h 539"/>
                <a:gd name="T40" fmla="*/ 2 w 168"/>
                <a:gd name="T41" fmla="*/ 507 h 539"/>
                <a:gd name="T42" fmla="*/ 1 w 168"/>
                <a:gd name="T43" fmla="*/ 523 h 539"/>
                <a:gd name="T44" fmla="*/ 0 w 168"/>
                <a:gd name="T45" fmla="*/ 539 h 539"/>
                <a:gd name="T46" fmla="*/ 0 w 168"/>
                <a:gd name="T47" fmla="*/ 539 h 539"/>
                <a:gd name="T48" fmla="*/ 8 w 168"/>
                <a:gd name="T49" fmla="*/ 525 h 539"/>
                <a:gd name="T50" fmla="*/ 15 w 168"/>
                <a:gd name="T51" fmla="*/ 510 h 539"/>
                <a:gd name="T52" fmla="*/ 22 w 168"/>
                <a:gd name="T53" fmla="*/ 496 h 539"/>
                <a:gd name="T54" fmla="*/ 27 w 168"/>
                <a:gd name="T55" fmla="*/ 479 h 539"/>
                <a:gd name="T56" fmla="*/ 27 w 168"/>
                <a:gd name="T57" fmla="*/ 479 h 539"/>
                <a:gd name="T58" fmla="*/ 39 w 168"/>
                <a:gd name="T59" fmla="*/ 440 h 539"/>
                <a:gd name="T60" fmla="*/ 39 w 168"/>
                <a:gd name="T61" fmla="*/ 440 h 539"/>
                <a:gd name="T62" fmla="*/ 70 w 168"/>
                <a:gd name="T63" fmla="*/ 334 h 539"/>
                <a:gd name="T64" fmla="*/ 70 w 168"/>
                <a:gd name="T65" fmla="*/ 334 h 539"/>
                <a:gd name="T66" fmla="*/ 88 w 168"/>
                <a:gd name="T67" fmla="*/ 272 h 539"/>
                <a:gd name="T68" fmla="*/ 88 w 168"/>
                <a:gd name="T69" fmla="*/ 272 h 539"/>
                <a:gd name="T70" fmla="*/ 111 w 168"/>
                <a:gd name="T71" fmla="*/ 202 h 539"/>
                <a:gd name="T72" fmla="*/ 111 w 168"/>
                <a:gd name="T73" fmla="*/ 202 h 539"/>
                <a:gd name="T74" fmla="*/ 147 w 168"/>
                <a:gd name="T75" fmla="*/ 91 h 539"/>
                <a:gd name="T76" fmla="*/ 147 w 168"/>
                <a:gd name="T77" fmla="*/ 91 h 539"/>
                <a:gd name="T78" fmla="*/ 155 w 168"/>
                <a:gd name="T79" fmla="*/ 65 h 539"/>
                <a:gd name="T80" fmla="*/ 155 w 168"/>
                <a:gd name="T81" fmla="*/ 65 h 539"/>
                <a:gd name="T82" fmla="*/ 161 w 168"/>
                <a:gd name="T83" fmla="*/ 47 h 539"/>
                <a:gd name="T84" fmla="*/ 164 w 168"/>
                <a:gd name="T85" fmla="*/ 32 h 539"/>
                <a:gd name="T86" fmla="*/ 166 w 168"/>
                <a:gd name="T87" fmla="*/ 16 h 539"/>
                <a:gd name="T88" fmla="*/ 168 w 168"/>
                <a:gd name="T89" fmla="*/ 0 h 539"/>
                <a:gd name="T90" fmla="*/ 168 w 168"/>
                <a:gd name="T91" fmla="*/ 0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68" h="539">
                  <a:moveTo>
                    <a:pt x="168" y="0"/>
                  </a:moveTo>
                  <a:lnTo>
                    <a:pt x="168" y="0"/>
                  </a:lnTo>
                  <a:lnTo>
                    <a:pt x="160" y="14"/>
                  </a:lnTo>
                  <a:lnTo>
                    <a:pt x="152" y="28"/>
                  </a:lnTo>
                  <a:lnTo>
                    <a:pt x="145" y="42"/>
                  </a:lnTo>
                  <a:lnTo>
                    <a:pt x="138" y="59"/>
                  </a:lnTo>
                  <a:lnTo>
                    <a:pt x="138" y="59"/>
                  </a:lnTo>
                  <a:lnTo>
                    <a:pt x="130" y="85"/>
                  </a:lnTo>
                  <a:lnTo>
                    <a:pt x="130" y="85"/>
                  </a:lnTo>
                  <a:lnTo>
                    <a:pt x="94" y="196"/>
                  </a:lnTo>
                  <a:lnTo>
                    <a:pt x="94" y="196"/>
                  </a:lnTo>
                  <a:lnTo>
                    <a:pt x="71" y="268"/>
                  </a:lnTo>
                  <a:lnTo>
                    <a:pt x="71" y="268"/>
                  </a:lnTo>
                  <a:lnTo>
                    <a:pt x="53" y="329"/>
                  </a:lnTo>
                  <a:lnTo>
                    <a:pt x="53" y="329"/>
                  </a:lnTo>
                  <a:lnTo>
                    <a:pt x="22" y="434"/>
                  </a:lnTo>
                  <a:lnTo>
                    <a:pt x="22" y="434"/>
                  </a:lnTo>
                  <a:lnTo>
                    <a:pt x="10" y="474"/>
                  </a:lnTo>
                  <a:lnTo>
                    <a:pt x="10" y="474"/>
                  </a:lnTo>
                  <a:lnTo>
                    <a:pt x="6" y="491"/>
                  </a:lnTo>
                  <a:lnTo>
                    <a:pt x="2" y="507"/>
                  </a:lnTo>
                  <a:lnTo>
                    <a:pt x="1" y="523"/>
                  </a:lnTo>
                  <a:lnTo>
                    <a:pt x="0" y="539"/>
                  </a:lnTo>
                  <a:lnTo>
                    <a:pt x="0" y="539"/>
                  </a:lnTo>
                  <a:lnTo>
                    <a:pt x="8" y="525"/>
                  </a:lnTo>
                  <a:lnTo>
                    <a:pt x="15" y="510"/>
                  </a:lnTo>
                  <a:lnTo>
                    <a:pt x="22" y="496"/>
                  </a:lnTo>
                  <a:lnTo>
                    <a:pt x="27" y="479"/>
                  </a:lnTo>
                  <a:lnTo>
                    <a:pt x="27" y="479"/>
                  </a:lnTo>
                  <a:lnTo>
                    <a:pt x="39" y="440"/>
                  </a:lnTo>
                  <a:lnTo>
                    <a:pt x="39" y="440"/>
                  </a:lnTo>
                  <a:lnTo>
                    <a:pt x="70" y="334"/>
                  </a:lnTo>
                  <a:lnTo>
                    <a:pt x="70" y="334"/>
                  </a:lnTo>
                  <a:lnTo>
                    <a:pt x="88" y="272"/>
                  </a:lnTo>
                  <a:lnTo>
                    <a:pt x="88" y="272"/>
                  </a:lnTo>
                  <a:lnTo>
                    <a:pt x="111" y="202"/>
                  </a:lnTo>
                  <a:lnTo>
                    <a:pt x="111" y="202"/>
                  </a:lnTo>
                  <a:lnTo>
                    <a:pt x="147" y="91"/>
                  </a:lnTo>
                  <a:lnTo>
                    <a:pt x="147" y="91"/>
                  </a:lnTo>
                  <a:lnTo>
                    <a:pt x="155" y="65"/>
                  </a:lnTo>
                  <a:lnTo>
                    <a:pt x="155" y="65"/>
                  </a:lnTo>
                  <a:lnTo>
                    <a:pt x="161" y="47"/>
                  </a:lnTo>
                  <a:lnTo>
                    <a:pt x="164" y="32"/>
                  </a:lnTo>
                  <a:lnTo>
                    <a:pt x="166" y="16"/>
                  </a:lnTo>
                  <a:lnTo>
                    <a:pt x="168" y="0"/>
                  </a:lnTo>
                  <a:lnTo>
                    <a:pt x="168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2" name="Freeform 79">
              <a:extLst>
                <a:ext uri="{FF2B5EF4-FFF2-40B4-BE49-F238E27FC236}">
                  <a16:creationId xmlns:a16="http://schemas.microsoft.com/office/drawing/2014/main" id="{BB1CB06A-75D6-CFDC-1274-0921ADA753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7" y="3452"/>
              <a:ext cx="101" cy="390"/>
            </a:xfrm>
            <a:custGeom>
              <a:avLst/>
              <a:gdLst>
                <a:gd name="T0" fmla="*/ 0 w 101"/>
                <a:gd name="T1" fmla="*/ 1 h 390"/>
                <a:gd name="T2" fmla="*/ 7 w 101"/>
                <a:gd name="T3" fmla="*/ 5 h 390"/>
                <a:gd name="T4" fmla="*/ 12 w 101"/>
                <a:gd name="T5" fmla="*/ 9 h 390"/>
                <a:gd name="T6" fmla="*/ 19 w 101"/>
                <a:gd name="T7" fmla="*/ 21 h 390"/>
                <a:gd name="T8" fmla="*/ 23 w 101"/>
                <a:gd name="T9" fmla="*/ 34 h 390"/>
                <a:gd name="T10" fmla="*/ 26 w 101"/>
                <a:gd name="T11" fmla="*/ 42 h 390"/>
                <a:gd name="T12" fmla="*/ 28 w 101"/>
                <a:gd name="T13" fmla="*/ 52 h 390"/>
                <a:gd name="T14" fmla="*/ 35 w 101"/>
                <a:gd name="T15" fmla="*/ 78 h 390"/>
                <a:gd name="T16" fmla="*/ 49 w 101"/>
                <a:gd name="T17" fmla="*/ 144 h 390"/>
                <a:gd name="T18" fmla="*/ 58 w 101"/>
                <a:gd name="T19" fmla="*/ 187 h 390"/>
                <a:gd name="T20" fmla="*/ 65 w 101"/>
                <a:gd name="T21" fmla="*/ 223 h 390"/>
                <a:gd name="T22" fmla="*/ 76 w 101"/>
                <a:gd name="T23" fmla="*/ 287 h 390"/>
                <a:gd name="T24" fmla="*/ 82 w 101"/>
                <a:gd name="T25" fmla="*/ 326 h 390"/>
                <a:gd name="T26" fmla="*/ 86 w 101"/>
                <a:gd name="T27" fmla="*/ 345 h 390"/>
                <a:gd name="T28" fmla="*/ 93 w 101"/>
                <a:gd name="T29" fmla="*/ 374 h 390"/>
                <a:gd name="T30" fmla="*/ 99 w 101"/>
                <a:gd name="T31" fmla="*/ 390 h 390"/>
                <a:gd name="T32" fmla="*/ 101 w 101"/>
                <a:gd name="T33" fmla="*/ 358 h 390"/>
                <a:gd name="T34" fmla="*/ 100 w 101"/>
                <a:gd name="T35" fmla="*/ 324 h 390"/>
                <a:gd name="T36" fmla="*/ 93 w 101"/>
                <a:gd name="T37" fmla="*/ 283 h 390"/>
                <a:gd name="T38" fmla="*/ 83 w 101"/>
                <a:gd name="T39" fmla="*/ 220 h 390"/>
                <a:gd name="T40" fmla="*/ 75 w 101"/>
                <a:gd name="T41" fmla="*/ 184 h 390"/>
                <a:gd name="T42" fmla="*/ 67 w 101"/>
                <a:gd name="T43" fmla="*/ 141 h 390"/>
                <a:gd name="T44" fmla="*/ 52 w 101"/>
                <a:gd name="T45" fmla="*/ 74 h 390"/>
                <a:gd name="T46" fmla="*/ 45 w 101"/>
                <a:gd name="T47" fmla="*/ 48 h 390"/>
                <a:gd name="T48" fmla="*/ 41 w 101"/>
                <a:gd name="T49" fmla="*/ 38 h 390"/>
                <a:gd name="T50" fmla="*/ 38 w 101"/>
                <a:gd name="T51" fmla="*/ 30 h 390"/>
                <a:gd name="T52" fmla="*/ 35 w 101"/>
                <a:gd name="T53" fmla="*/ 22 h 390"/>
                <a:gd name="T54" fmla="*/ 30 w 101"/>
                <a:gd name="T55" fmla="*/ 14 h 390"/>
                <a:gd name="T56" fmla="*/ 17 w 101"/>
                <a:gd name="T57" fmla="*/ 4 h 390"/>
                <a:gd name="T58" fmla="*/ 13 w 101"/>
                <a:gd name="T59" fmla="*/ 1 h 390"/>
                <a:gd name="T60" fmla="*/ 4 w 101"/>
                <a:gd name="T61" fmla="*/ 0 h 390"/>
                <a:gd name="T62" fmla="*/ 0 w 101"/>
                <a:gd name="T63" fmla="*/ 1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1" h="390">
                  <a:moveTo>
                    <a:pt x="0" y="1"/>
                  </a:moveTo>
                  <a:lnTo>
                    <a:pt x="0" y="1"/>
                  </a:lnTo>
                  <a:lnTo>
                    <a:pt x="4" y="2"/>
                  </a:lnTo>
                  <a:lnTo>
                    <a:pt x="7" y="5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5" y="15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23" y="34"/>
                  </a:lnTo>
                  <a:lnTo>
                    <a:pt x="23" y="34"/>
                  </a:lnTo>
                  <a:lnTo>
                    <a:pt x="26" y="42"/>
                  </a:lnTo>
                  <a:lnTo>
                    <a:pt x="26" y="42"/>
                  </a:lnTo>
                  <a:lnTo>
                    <a:pt x="28" y="52"/>
                  </a:lnTo>
                  <a:lnTo>
                    <a:pt x="28" y="52"/>
                  </a:lnTo>
                  <a:lnTo>
                    <a:pt x="35" y="78"/>
                  </a:lnTo>
                  <a:lnTo>
                    <a:pt x="35" y="78"/>
                  </a:lnTo>
                  <a:lnTo>
                    <a:pt x="49" y="144"/>
                  </a:lnTo>
                  <a:lnTo>
                    <a:pt x="49" y="144"/>
                  </a:lnTo>
                  <a:lnTo>
                    <a:pt x="58" y="187"/>
                  </a:lnTo>
                  <a:lnTo>
                    <a:pt x="58" y="187"/>
                  </a:lnTo>
                  <a:lnTo>
                    <a:pt x="65" y="223"/>
                  </a:lnTo>
                  <a:lnTo>
                    <a:pt x="65" y="223"/>
                  </a:lnTo>
                  <a:lnTo>
                    <a:pt x="76" y="287"/>
                  </a:lnTo>
                  <a:lnTo>
                    <a:pt x="76" y="287"/>
                  </a:lnTo>
                  <a:lnTo>
                    <a:pt x="82" y="326"/>
                  </a:lnTo>
                  <a:lnTo>
                    <a:pt x="82" y="326"/>
                  </a:lnTo>
                  <a:lnTo>
                    <a:pt x="86" y="345"/>
                  </a:lnTo>
                  <a:lnTo>
                    <a:pt x="89" y="360"/>
                  </a:lnTo>
                  <a:lnTo>
                    <a:pt x="93" y="374"/>
                  </a:lnTo>
                  <a:lnTo>
                    <a:pt x="99" y="390"/>
                  </a:lnTo>
                  <a:lnTo>
                    <a:pt x="99" y="390"/>
                  </a:lnTo>
                  <a:lnTo>
                    <a:pt x="101" y="374"/>
                  </a:lnTo>
                  <a:lnTo>
                    <a:pt x="101" y="358"/>
                  </a:lnTo>
                  <a:lnTo>
                    <a:pt x="101" y="342"/>
                  </a:lnTo>
                  <a:lnTo>
                    <a:pt x="100" y="324"/>
                  </a:lnTo>
                  <a:lnTo>
                    <a:pt x="100" y="324"/>
                  </a:lnTo>
                  <a:lnTo>
                    <a:pt x="93" y="283"/>
                  </a:lnTo>
                  <a:lnTo>
                    <a:pt x="93" y="283"/>
                  </a:lnTo>
                  <a:lnTo>
                    <a:pt x="83" y="220"/>
                  </a:lnTo>
                  <a:lnTo>
                    <a:pt x="83" y="220"/>
                  </a:lnTo>
                  <a:lnTo>
                    <a:pt x="75" y="184"/>
                  </a:lnTo>
                  <a:lnTo>
                    <a:pt x="75" y="184"/>
                  </a:lnTo>
                  <a:lnTo>
                    <a:pt x="67" y="141"/>
                  </a:lnTo>
                  <a:lnTo>
                    <a:pt x="67" y="141"/>
                  </a:lnTo>
                  <a:lnTo>
                    <a:pt x="52" y="74"/>
                  </a:lnTo>
                  <a:lnTo>
                    <a:pt x="52" y="74"/>
                  </a:lnTo>
                  <a:lnTo>
                    <a:pt x="45" y="48"/>
                  </a:lnTo>
                  <a:lnTo>
                    <a:pt x="45" y="48"/>
                  </a:lnTo>
                  <a:lnTo>
                    <a:pt x="41" y="38"/>
                  </a:lnTo>
                  <a:lnTo>
                    <a:pt x="41" y="38"/>
                  </a:lnTo>
                  <a:lnTo>
                    <a:pt x="38" y="30"/>
                  </a:lnTo>
                  <a:lnTo>
                    <a:pt x="38" y="30"/>
                  </a:lnTo>
                  <a:lnTo>
                    <a:pt x="35" y="22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23" y="8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3" y="1"/>
                  </a:lnTo>
                  <a:lnTo>
                    <a:pt x="9" y="0"/>
                  </a:lnTo>
                  <a:lnTo>
                    <a:pt x="4" y="0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3" name="Freeform 80">
              <a:extLst>
                <a:ext uri="{FF2B5EF4-FFF2-40B4-BE49-F238E27FC236}">
                  <a16:creationId xmlns:a16="http://schemas.microsoft.com/office/drawing/2014/main" id="{48B87F0D-B21C-AEF9-78FE-30CFB7486B3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4" y="3406"/>
              <a:ext cx="354" cy="20"/>
            </a:xfrm>
            <a:custGeom>
              <a:avLst/>
              <a:gdLst>
                <a:gd name="T0" fmla="*/ 0 w 354"/>
                <a:gd name="T1" fmla="*/ 13 h 20"/>
                <a:gd name="T2" fmla="*/ 0 w 354"/>
                <a:gd name="T3" fmla="*/ 13 h 20"/>
                <a:gd name="T4" fmla="*/ 16 w 354"/>
                <a:gd name="T5" fmla="*/ 17 h 20"/>
                <a:gd name="T6" fmla="*/ 32 w 354"/>
                <a:gd name="T7" fmla="*/ 19 h 20"/>
                <a:gd name="T8" fmla="*/ 47 w 354"/>
                <a:gd name="T9" fmla="*/ 20 h 20"/>
                <a:gd name="T10" fmla="*/ 66 w 354"/>
                <a:gd name="T11" fmla="*/ 20 h 20"/>
                <a:gd name="T12" fmla="*/ 66 w 354"/>
                <a:gd name="T13" fmla="*/ 20 h 20"/>
                <a:gd name="T14" fmla="*/ 93 w 354"/>
                <a:gd name="T15" fmla="*/ 19 h 20"/>
                <a:gd name="T16" fmla="*/ 93 w 354"/>
                <a:gd name="T17" fmla="*/ 19 h 20"/>
                <a:gd name="T18" fmla="*/ 142 w 354"/>
                <a:gd name="T19" fmla="*/ 18 h 20"/>
                <a:gd name="T20" fmla="*/ 142 w 354"/>
                <a:gd name="T21" fmla="*/ 18 h 20"/>
                <a:gd name="T22" fmla="*/ 174 w 354"/>
                <a:gd name="T23" fmla="*/ 18 h 20"/>
                <a:gd name="T24" fmla="*/ 174 w 354"/>
                <a:gd name="T25" fmla="*/ 18 h 20"/>
                <a:gd name="T26" fmla="*/ 249 w 354"/>
                <a:gd name="T27" fmla="*/ 18 h 20"/>
                <a:gd name="T28" fmla="*/ 249 w 354"/>
                <a:gd name="T29" fmla="*/ 18 h 20"/>
                <a:gd name="T30" fmla="*/ 288 w 354"/>
                <a:gd name="T31" fmla="*/ 18 h 20"/>
                <a:gd name="T32" fmla="*/ 288 w 354"/>
                <a:gd name="T33" fmla="*/ 18 h 20"/>
                <a:gd name="T34" fmla="*/ 308 w 354"/>
                <a:gd name="T35" fmla="*/ 18 h 20"/>
                <a:gd name="T36" fmla="*/ 323 w 354"/>
                <a:gd name="T37" fmla="*/ 16 h 20"/>
                <a:gd name="T38" fmla="*/ 338 w 354"/>
                <a:gd name="T39" fmla="*/ 13 h 20"/>
                <a:gd name="T40" fmla="*/ 354 w 354"/>
                <a:gd name="T41" fmla="*/ 10 h 20"/>
                <a:gd name="T42" fmla="*/ 354 w 354"/>
                <a:gd name="T43" fmla="*/ 10 h 20"/>
                <a:gd name="T44" fmla="*/ 338 w 354"/>
                <a:gd name="T45" fmla="*/ 6 h 20"/>
                <a:gd name="T46" fmla="*/ 323 w 354"/>
                <a:gd name="T47" fmla="*/ 3 h 20"/>
                <a:gd name="T48" fmla="*/ 308 w 354"/>
                <a:gd name="T49" fmla="*/ 1 h 20"/>
                <a:gd name="T50" fmla="*/ 290 w 354"/>
                <a:gd name="T51" fmla="*/ 0 h 20"/>
                <a:gd name="T52" fmla="*/ 290 w 354"/>
                <a:gd name="T53" fmla="*/ 0 h 20"/>
                <a:gd name="T54" fmla="*/ 249 w 354"/>
                <a:gd name="T55" fmla="*/ 0 h 20"/>
                <a:gd name="T56" fmla="*/ 249 w 354"/>
                <a:gd name="T57" fmla="*/ 0 h 20"/>
                <a:gd name="T58" fmla="*/ 201 w 354"/>
                <a:gd name="T59" fmla="*/ 0 h 20"/>
                <a:gd name="T60" fmla="*/ 201 w 354"/>
                <a:gd name="T61" fmla="*/ 0 h 20"/>
                <a:gd name="T62" fmla="*/ 174 w 354"/>
                <a:gd name="T63" fmla="*/ 0 h 20"/>
                <a:gd name="T64" fmla="*/ 174 w 354"/>
                <a:gd name="T65" fmla="*/ 0 h 20"/>
                <a:gd name="T66" fmla="*/ 142 w 354"/>
                <a:gd name="T67" fmla="*/ 1 h 20"/>
                <a:gd name="T68" fmla="*/ 142 w 354"/>
                <a:gd name="T69" fmla="*/ 1 h 20"/>
                <a:gd name="T70" fmla="*/ 93 w 354"/>
                <a:gd name="T71" fmla="*/ 2 h 20"/>
                <a:gd name="T72" fmla="*/ 93 w 354"/>
                <a:gd name="T73" fmla="*/ 2 h 20"/>
                <a:gd name="T74" fmla="*/ 64 w 354"/>
                <a:gd name="T75" fmla="*/ 2 h 20"/>
                <a:gd name="T76" fmla="*/ 64 w 354"/>
                <a:gd name="T77" fmla="*/ 2 h 20"/>
                <a:gd name="T78" fmla="*/ 46 w 354"/>
                <a:gd name="T79" fmla="*/ 3 h 20"/>
                <a:gd name="T80" fmla="*/ 30 w 354"/>
                <a:gd name="T81" fmla="*/ 5 h 20"/>
                <a:gd name="T82" fmla="*/ 16 w 354"/>
                <a:gd name="T83" fmla="*/ 9 h 20"/>
                <a:gd name="T84" fmla="*/ 0 w 354"/>
                <a:gd name="T85" fmla="*/ 13 h 20"/>
                <a:gd name="T86" fmla="*/ 0 w 354"/>
                <a:gd name="T87" fmla="*/ 1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54" h="20">
                  <a:moveTo>
                    <a:pt x="0" y="13"/>
                  </a:moveTo>
                  <a:lnTo>
                    <a:pt x="0" y="13"/>
                  </a:lnTo>
                  <a:lnTo>
                    <a:pt x="16" y="17"/>
                  </a:lnTo>
                  <a:lnTo>
                    <a:pt x="32" y="19"/>
                  </a:lnTo>
                  <a:lnTo>
                    <a:pt x="47" y="20"/>
                  </a:lnTo>
                  <a:lnTo>
                    <a:pt x="66" y="20"/>
                  </a:lnTo>
                  <a:lnTo>
                    <a:pt x="66" y="20"/>
                  </a:lnTo>
                  <a:lnTo>
                    <a:pt x="93" y="19"/>
                  </a:lnTo>
                  <a:lnTo>
                    <a:pt x="93" y="19"/>
                  </a:lnTo>
                  <a:lnTo>
                    <a:pt x="142" y="18"/>
                  </a:lnTo>
                  <a:lnTo>
                    <a:pt x="142" y="18"/>
                  </a:lnTo>
                  <a:lnTo>
                    <a:pt x="174" y="18"/>
                  </a:lnTo>
                  <a:lnTo>
                    <a:pt x="174" y="18"/>
                  </a:lnTo>
                  <a:lnTo>
                    <a:pt x="249" y="18"/>
                  </a:lnTo>
                  <a:lnTo>
                    <a:pt x="249" y="18"/>
                  </a:lnTo>
                  <a:lnTo>
                    <a:pt x="288" y="18"/>
                  </a:lnTo>
                  <a:lnTo>
                    <a:pt x="288" y="18"/>
                  </a:lnTo>
                  <a:lnTo>
                    <a:pt x="308" y="18"/>
                  </a:lnTo>
                  <a:lnTo>
                    <a:pt x="323" y="16"/>
                  </a:lnTo>
                  <a:lnTo>
                    <a:pt x="338" y="13"/>
                  </a:lnTo>
                  <a:lnTo>
                    <a:pt x="354" y="10"/>
                  </a:lnTo>
                  <a:lnTo>
                    <a:pt x="354" y="10"/>
                  </a:lnTo>
                  <a:lnTo>
                    <a:pt x="338" y="6"/>
                  </a:lnTo>
                  <a:lnTo>
                    <a:pt x="323" y="3"/>
                  </a:lnTo>
                  <a:lnTo>
                    <a:pt x="308" y="1"/>
                  </a:lnTo>
                  <a:lnTo>
                    <a:pt x="290" y="0"/>
                  </a:lnTo>
                  <a:lnTo>
                    <a:pt x="290" y="0"/>
                  </a:lnTo>
                  <a:lnTo>
                    <a:pt x="249" y="0"/>
                  </a:lnTo>
                  <a:lnTo>
                    <a:pt x="249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174" y="0"/>
                  </a:lnTo>
                  <a:lnTo>
                    <a:pt x="174" y="0"/>
                  </a:lnTo>
                  <a:lnTo>
                    <a:pt x="142" y="1"/>
                  </a:lnTo>
                  <a:lnTo>
                    <a:pt x="142" y="1"/>
                  </a:lnTo>
                  <a:lnTo>
                    <a:pt x="93" y="2"/>
                  </a:lnTo>
                  <a:lnTo>
                    <a:pt x="93" y="2"/>
                  </a:lnTo>
                  <a:lnTo>
                    <a:pt x="64" y="2"/>
                  </a:lnTo>
                  <a:lnTo>
                    <a:pt x="64" y="2"/>
                  </a:lnTo>
                  <a:lnTo>
                    <a:pt x="46" y="3"/>
                  </a:lnTo>
                  <a:lnTo>
                    <a:pt x="30" y="5"/>
                  </a:lnTo>
                  <a:lnTo>
                    <a:pt x="16" y="9"/>
                  </a:lnTo>
                  <a:lnTo>
                    <a:pt x="0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4" name="Freeform 81">
              <a:extLst>
                <a:ext uri="{FF2B5EF4-FFF2-40B4-BE49-F238E27FC236}">
                  <a16:creationId xmlns:a16="http://schemas.microsoft.com/office/drawing/2014/main" id="{4D2A9F88-3D66-2206-D9FE-C6C69F61298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9" y="3892"/>
              <a:ext cx="136" cy="75"/>
            </a:xfrm>
            <a:custGeom>
              <a:avLst/>
              <a:gdLst>
                <a:gd name="T0" fmla="*/ 0 w 136"/>
                <a:gd name="T1" fmla="*/ 0 h 75"/>
                <a:gd name="T2" fmla="*/ 0 w 136"/>
                <a:gd name="T3" fmla="*/ 0 h 75"/>
                <a:gd name="T4" fmla="*/ 2 w 136"/>
                <a:gd name="T5" fmla="*/ 5 h 75"/>
                <a:gd name="T6" fmla="*/ 5 w 136"/>
                <a:gd name="T7" fmla="*/ 11 h 75"/>
                <a:gd name="T8" fmla="*/ 7 w 136"/>
                <a:gd name="T9" fmla="*/ 16 h 75"/>
                <a:gd name="T10" fmla="*/ 11 w 136"/>
                <a:gd name="T11" fmla="*/ 19 h 75"/>
                <a:gd name="T12" fmla="*/ 11 w 136"/>
                <a:gd name="T13" fmla="*/ 19 h 75"/>
                <a:gd name="T14" fmla="*/ 23 w 136"/>
                <a:gd name="T15" fmla="*/ 27 h 75"/>
                <a:gd name="T16" fmla="*/ 39 w 136"/>
                <a:gd name="T17" fmla="*/ 37 h 75"/>
                <a:gd name="T18" fmla="*/ 39 w 136"/>
                <a:gd name="T19" fmla="*/ 37 h 75"/>
                <a:gd name="T20" fmla="*/ 61 w 136"/>
                <a:gd name="T21" fmla="*/ 50 h 75"/>
                <a:gd name="T22" fmla="*/ 61 w 136"/>
                <a:gd name="T23" fmla="*/ 50 h 75"/>
                <a:gd name="T24" fmla="*/ 84 w 136"/>
                <a:gd name="T25" fmla="*/ 61 h 75"/>
                <a:gd name="T26" fmla="*/ 84 w 136"/>
                <a:gd name="T27" fmla="*/ 61 h 75"/>
                <a:gd name="T28" fmla="*/ 101 w 136"/>
                <a:gd name="T29" fmla="*/ 69 h 75"/>
                <a:gd name="T30" fmla="*/ 113 w 136"/>
                <a:gd name="T31" fmla="*/ 73 h 75"/>
                <a:gd name="T32" fmla="*/ 113 w 136"/>
                <a:gd name="T33" fmla="*/ 73 h 75"/>
                <a:gd name="T34" fmla="*/ 119 w 136"/>
                <a:gd name="T35" fmla="*/ 75 h 75"/>
                <a:gd name="T36" fmla="*/ 125 w 136"/>
                <a:gd name="T37" fmla="*/ 75 h 75"/>
                <a:gd name="T38" fmla="*/ 130 w 136"/>
                <a:gd name="T39" fmla="*/ 73 h 75"/>
                <a:gd name="T40" fmla="*/ 136 w 136"/>
                <a:gd name="T41" fmla="*/ 71 h 75"/>
                <a:gd name="T42" fmla="*/ 136 w 136"/>
                <a:gd name="T43" fmla="*/ 71 h 75"/>
                <a:gd name="T44" fmla="*/ 132 w 136"/>
                <a:gd name="T45" fmla="*/ 67 h 75"/>
                <a:gd name="T46" fmla="*/ 129 w 136"/>
                <a:gd name="T47" fmla="*/ 62 h 75"/>
                <a:gd name="T48" fmla="*/ 125 w 136"/>
                <a:gd name="T49" fmla="*/ 59 h 75"/>
                <a:gd name="T50" fmla="*/ 119 w 136"/>
                <a:gd name="T51" fmla="*/ 56 h 75"/>
                <a:gd name="T52" fmla="*/ 119 w 136"/>
                <a:gd name="T53" fmla="*/ 56 h 75"/>
                <a:gd name="T54" fmla="*/ 108 w 136"/>
                <a:gd name="T55" fmla="*/ 52 h 75"/>
                <a:gd name="T56" fmla="*/ 91 w 136"/>
                <a:gd name="T57" fmla="*/ 45 h 75"/>
                <a:gd name="T58" fmla="*/ 91 w 136"/>
                <a:gd name="T59" fmla="*/ 45 h 75"/>
                <a:gd name="T60" fmla="*/ 69 w 136"/>
                <a:gd name="T61" fmla="*/ 34 h 75"/>
                <a:gd name="T62" fmla="*/ 69 w 136"/>
                <a:gd name="T63" fmla="*/ 34 h 75"/>
                <a:gd name="T64" fmla="*/ 48 w 136"/>
                <a:gd name="T65" fmla="*/ 22 h 75"/>
                <a:gd name="T66" fmla="*/ 48 w 136"/>
                <a:gd name="T67" fmla="*/ 22 h 75"/>
                <a:gd name="T68" fmla="*/ 33 w 136"/>
                <a:gd name="T69" fmla="*/ 12 h 75"/>
                <a:gd name="T70" fmla="*/ 22 w 136"/>
                <a:gd name="T71" fmla="*/ 4 h 75"/>
                <a:gd name="T72" fmla="*/ 22 w 136"/>
                <a:gd name="T73" fmla="*/ 4 h 75"/>
                <a:gd name="T74" fmla="*/ 17 w 136"/>
                <a:gd name="T75" fmla="*/ 2 h 75"/>
                <a:gd name="T76" fmla="*/ 13 w 136"/>
                <a:gd name="T77" fmla="*/ 0 h 75"/>
                <a:gd name="T78" fmla="*/ 7 w 136"/>
                <a:gd name="T79" fmla="*/ 0 h 75"/>
                <a:gd name="T80" fmla="*/ 0 w 136"/>
                <a:gd name="T81" fmla="*/ 0 h 75"/>
                <a:gd name="T82" fmla="*/ 0 w 136"/>
                <a:gd name="T83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6" h="75">
                  <a:moveTo>
                    <a:pt x="0" y="0"/>
                  </a:moveTo>
                  <a:lnTo>
                    <a:pt x="0" y="0"/>
                  </a:lnTo>
                  <a:lnTo>
                    <a:pt x="2" y="5"/>
                  </a:lnTo>
                  <a:lnTo>
                    <a:pt x="5" y="11"/>
                  </a:lnTo>
                  <a:lnTo>
                    <a:pt x="7" y="16"/>
                  </a:lnTo>
                  <a:lnTo>
                    <a:pt x="11" y="19"/>
                  </a:lnTo>
                  <a:lnTo>
                    <a:pt x="11" y="19"/>
                  </a:lnTo>
                  <a:lnTo>
                    <a:pt x="23" y="27"/>
                  </a:lnTo>
                  <a:lnTo>
                    <a:pt x="39" y="37"/>
                  </a:lnTo>
                  <a:lnTo>
                    <a:pt x="39" y="37"/>
                  </a:lnTo>
                  <a:lnTo>
                    <a:pt x="61" y="50"/>
                  </a:lnTo>
                  <a:lnTo>
                    <a:pt x="61" y="50"/>
                  </a:lnTo>
                  <a:lnTo>
                    <a:pt x="84" y="61"/>
                  </a:lnTo>
                  <a:lnTo>
                    <a:pt x="84" y="61"/>
                  </a:lnTo>
                  <a:lnTo>
                    <a:pt x="101" y="69"/>
                  </a:lnTo>
                  <a:lnTo>
                    <a:pt x="113" y="73"/>
                  </a:lnTo>
                  <a:lnTo>
                    <a:pt x="113" y="73"/>
                  </a:lnTo>
                  <a:lnTo>
                    <a:pt x="119" y="75"/>
                  </a:lnTo>
                  <a:lnTo>
                    <a:pt x="125" y="75"/>
                  </a:lnTo>
                  <a:lnTo>
                    <a:pt x="130" y="73"/>
                  </a:lnTo>
                  <a:lnTo>
                    <a:pt x="136" y="71"/>
                  </a:lnTo>
                  <a:lnTo>
                    <a:pt x="136" y="71"/>
                  </a:lnTo>
                  <a:lnTo>
                    <a:pt x="132" y="67"/>
                  </a:lnTo>
                  <a:lnTo>
                    <a:pt x="129" y="62"/>
                  </a:lnTo>
                  <a:lnTo>
                    <a:pt x="125" y="59"/>
                  </a:lnTo>
                  <a:lnTo>
                    <a:pt x="119" y="56"/>
                  </a:lnTo>
                  <a:lnTo>
                    <a:pt x="119" y="56"/>
                  </a:lnTo>
                  <a:lnTo>
                    <a:pt x="108" y="52"/>
                  </a:lnTo>
                  <a:lnTo>
                    <a:pt x="91" y="45"/>
                  </a:lnTo>
                  <a:lnTo>
                    <a:pt x="91" y="45"/>
                  </a:lnTo>
                  <a:lnTo>
                    <a:pt x="69" y="34"/>
                  </a:lnTo>
                  <a:lnTo>
                    <a:pt x="69" y="34"/>
                  </a:lnTo>
                  <a:lnTo>
                    <a:pt x="48" y="22"/>
                  </a:lnTo>
                  <a:lnTo>
                    <a:pt x="48" y="22"/>
                  </a:lnTo>
                  <a:lnTo>
                    <a:pt x="33" y="12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7" y="2"/>
                  </a:lnTo>
                  <a:lnTo>
                    <a:pt x="13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5" name="Freeform 82">
              <a:extLst>
                <a:ext uri="{FF2B5EF4-FFF2-40B4-BE49-F238E27FC236}">
                  <a16:creationId xmlns:a16="http://schemas.microsoft.com/office/drawing/2014/main" id="{B583804A-7F67-EED0-0F7C-65B37D4CAA0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0" y="3906"/>
              <a:ext cx="115" cy="218"/>
            </a:xfrm>
            <a:custGeom>
              <a:avLst/>
              <a:gdLst>
                <a:gd name="T0" fmla="*/ 115 w 115"/>
                <a:gd name="T1" fmla="*/ 0 h 218"/>
                <a:gd name="T2" fmla="*/ 115 w 115"/>
                <a:gd name="T3" fmla="*/ 0 h 218"/>
                <a:gd name="T4" fmla="*/ 98 w 115"/>
                <a:gd name="T5" fmla="*/ 28 h 218"/>
                <a:gd name="T6" fmla="*/ 91 w 115"/>
                <a:gd name="T7" fmla="*/ 42 h 218"/>
                <a:gd name="T8" fmla="*/ 83 w 115"/>
                <a:gd name="T9" fmla="*/ 58 h 218"/>
                <a:gd name="T10" fmla="*/ 83 w 115"/>
                <a:gd name="T11" fmla="*/ 58 h 218"/>
                <a:gd name="T12" fmla="*/ 72 w 115"/>
                <a:gd name="T13" fmla="*/ 83 h 218"/>
                <a:gd name="T14" fmla="*/ 72 w 115"/>
                <a:gd name="T15" fmla="*/ 83 h 218"/>
                <a:gd name="T16" fmla="*/ 65 w 115"/>
                <a:gd name="T17" fmla="*/ 97 h 218"/>
                <a:gd name="T18" fmla="*/ 65 w 115"/>
                <a:gd name="T19" fmla="*/ 97 h 218"/>
                <a:gd name="T20" fmla="*/ 62 w 115"/>
                <a:gd name="T21" fmla="*/ 106 h 218"/>
                <a:gd name="T22" fmla="*/ 62 w 115"/>
                <a:gd name="T23" fmla="*/ 106 h 218"/>
                <a:gd name="T24" fmla="*/ 57 w 115"/>
                <a:gd name="T25" fmla="*/ 113 h 218"/>
                <a:gd name="T26" fmla="*/ 57 w 115"/>
                <a:gd name="T27" fmla="*/ 113 h 218"/>
                <a:gd name="T28" fmla="*/ 50 w 115"/>
                <a:gd name="T29" fmla="*/ 125 h 218"/>
                <a:gd name="T30" fmla="*/ 50 w 115"/>
                <a:gd name="T31" fmla="*/ 125 h 218"/>
                <a:gd name="T32" fmla="*/ 38 w 115"/>
                <a:gd name="T33" fmla="*/ 147 h 218"/>
                <a:gd name="T34" fmla="*/ 30 w 115"/>
                <a:gd name="T35" fmla="*/ 159 h 218"/>
                <a:gd name="T36" fmla="*/ 30 w 115"/>
                <a:gd name="T37" fmla="*/ 159 h 218"/>
                <a:gd name="T38" fmla="*/ 21 w 115"/>
                <a:gd name="T39" fmla="*/ 175 h 218"/>
                <a:gd name="T40" fmla="*/ 14 w 115"/>
                <a:gd name="T41" fmla="*/ 189 h 218"/>
                <a:gd name="T42" fmla="*/ 0 w 115"/>
                <a:gd name="T43" fmla="*/ 218 h 218"/>
                <a:gd name="T44" fmla="*/ 0 w 115"/>
                <a:gd name="T45" fmla="*/ 218 h 218"/>
                <a:gd name="T46" fmla="*/ 13 w 115"/>
                <a:gd name="T47" fmla="*/ 207 h 218"/>
                <a:gd name="T48" fmla="*/ 24 w 115"/>
                <a:gd name="T49" fmla="*/ 196 h 218"/>
                <a:gd name="T50" fmla="*/ 34 w 115"/>
                <a:gd name="T51" fmla="*/ 184 h 218"/>
                <a:gd name="T52" fmla="*/ 46 w 115"/>
                <a:gd name="T53" fmla="*/ 169 h 218"/>
                <a:gd name="T54" fmla="*/ 46 w 115"/>
                <a:gd name="T55" fmla="*/ 169 h 218"/>
                <a:gd name="T56" fmla="*/ 54 w 115"/>
                <a:gd name="T57" fmla="*/ 156 h 218"/>
                <a:gd name="T58" fmla="*/ 66 w 115"/>
                <a:gd name="T59" fmla="*/ 134 h 218"/>
                <a:gd name="T60" fmla="*/ 66 w 115"/>
                <a:gd name="T61" fmla="*/ 134 h 218"/>
                <a:gd name="T62" fmla="*/ 73 w 115"/>
                <a:gd name="T63" fmla="*/ 121 h 218"/>
                <a:gd name="T64" fmla="*/ 73 w 115"/>
                <a:gd name="T65" fmla="*/ 121 h 218"/>
                <a:gd name="T66" fmla="*/ 77 w 115"/>
                <a:gd name="T67" fmla="*/ 114 h 218"/>
                <a:gd name="T68" fmla="*/ 77 w 115"/>
                <a:gd name="T69" fmla="*/ 114 h 218"/>
                <a:gd name="T70" fmla="*/ 81 w 115"/>
                <a:gd name="T71" fmla="*/ 105 h 218"/>
                <a:gd name="T72" fmla="*/ 81 w 115"/>
                <a:gd name="T73" fmla="*/ 105 h 218"/>
                <a:gd name="T74" fmla="*/ 88 w 115"/>
                <a:gd name="T75" fmla="*/ 91 h 218"/>
                <a:gd name="T76" fmla="*/ 88 w 115"/>
                <a:gd name="T77" fmla="*/ 91 h 218"/>
                <a:gd name="T78" fmla="*/ 99 w 115"/>
                <a:gd name="T79" fmla="*/ 65 h 218"/>
                <a:gd name="T80" fmla="*/ 99 w 115"/>
                <a:gd name="T81" fmla="*/ 65 h 218"/>
                <a:gd name="T82" fmla="*/ 106 w 115"/>
                <a:gd name="T83" fmla="*/ 48 h 218"/>
                <a:gd name="T84" fmla="*/ 110 w 115"/>
                <a:gd name="T85" fmla="*/ 32 h 218"/>
                <a:gd name="T86" fmla="*/ 113 w 115"/>
                <a:gd name="T87" fmla="*/ 17 h 218"/>
                <a:gd name="T88" fmla="*/ 115 w 115"/>
                <a:gd name="T89" fmla="*/ 0 h 218"/>
                <a:gd name="T90" fmla="*/ 115 w 115"/>
                <a:gd name="T91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5" h="218">
                  <a:moveTo>
                    <a:pt x="115" y="0"/>
                  </a:moveTo>
                  <a:lnTo>
                    <a:pt x="115" y="0"/>
                  </a:lnTo>
                  <a:lnTo>
                    <a:pt x="98" y="28"/>
                  </a:lnTo>
                  <a:lnTo>
                    <a:pt x="91" y="42"/>
                  </a:lnTo>
                  <a:lnTo>
                    <a:pt x="83" y="58"/>
                  </a:lnTo>
                  <a:lnTo>
                    <a:pt x="83" y="58"/>
                  </a:lnTo>
                  <a:lnTo>
                    <a:pt x="72" y="83"/>
                  </a:lnTo>
                  <a:lnTo>
                    <a:pt x="72" y="83"/>
                  </a:lnTo>
                  <a:lnTo>
                    <a:pt x="65" y="97"/>
                  </a:lnTo>
                  <a:lnTo>
                    <a:pt x="65" y="97"/>
                  </a:lnTo>
                  <a:lnTo>
                    <a:pt x="62" y="106"/>
                  </a:lnTo>
                  <a:lnTo>
                    <a:pt x="62" y="106"/>
                  </a:lnTo>
                  <a:lnTo>
                    <a:pt x="57" y="113"/>
                  </a:lnTo>
                  <a:lnTo>
                    <a:pt x="57" y="113"/>
                  </a:lnTo>
                  <a:lnTo>
                    <a:pt x="50" y="125"/>
                  </a:lnTo>
                  <a:lnTo>
                    <a:pt x="50" y="125"/>
                  </a:lnTo>
                  <a:lnTo>
                    <a:pt x="38" y="147"/>
                  </a:lnTo>
                  <a:lnTo>
                    <a:pt x="30" y="159"/>
                  </a:lnTo>
                  <a:lnTo>
                    <a:pt x="30" y="159"/>
                  </a:lnTo>
                  <a:lnTo>
                    <a:pt x="21" y="175"/>
                  </a:lnTo>
                  <a:lnTo>
                    <a:pt x="14" y="189"/>
                  </a:lnTo>
                  <a:lnTo>
                    <a:pt x="0" y="218"/>
                  </a:lnTo>
                  <a:lnTo>
                    <a:pt x="0" y="218"/>
                  </a:lnTo>
                  <a:lnTo>
                    <a:pt x="13" y="207"/>
                  </a:lnTo>
                  <a:lnTo>
                    <a:pt x="24" y="196"/>
                  </a:lnTo>
                  <a:lnTo>
                    <a:pt x="34" y="184"/>
                  </a:lnTo>
                  <a:lnTo>
                    <a:pt x="46" y="169"/>
                  </a:lnTo>
                  <a:lnTo>
                    <a:pt x="46" y="169"/>
                  </a:lnTo>
                  <a:lnTo>
                    <a:pt x="54" y="156"/>
                  </a:lnTo>
                  <a:lnTo>
                    <a:pt x="66" y="134"/>
                  </a:lnTo>
                  <a:lnTo>
                    <a:pt x="66" y="134"/>
                  </a:lnTo>
                  <a:lnTo>
                    <a:pt x="73" y="121"/>
                  </a:lnTo>
                  <a:lnTo>
                    <a:pt x="73" y="121"/>
                  </a:lnTo>
                  <a:lnTo>
                    <a:pt x="77" y="114"/>
                  </a:lnTo>
                  <a:lnTo>
                    <a:pt x="77" y="114"/>
                  </a:lnTo>
                  <a:lnTo>
                    <a:pt x="81" y="105"/>
                  </a:lnTo>
                  <a:lnTo>
                    <a:pt x="81" y="105"/>
                  </a:lnTo>
                  <a:lnTo>
                    <a:pt x="88" y="91"/>
                  </a:lnTo>
                  <a:lnTo>
                    <a:pt x="88" y="91"/>
                  </a:lnTo>
                  <a:lnTo>
                    <a:pt x="99" y="65"/>
                  </a:lnTo>
                  <a:lnTo>
                    <a:pt x="99" y="65"/>
                  </a:lnTo>
                  <a:lnTo>
                    <a:pt x="106" y="48"/>
                  </a:lnTo>
                  <a:lnTo>
                    <a:pt x="110" y="32"/>
                  </a:lnTo>
                  <a:lnTo>
                    <a:pt x="113" y="17"/>
                  </a:lnTo>
                  <a:lnTo>
                    <a:pt x="115" y="0"/>
                  </a:lnTo>
                  <a:lnTo>
                    <a:pt x="115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6" name="Freeform 83">
              <a:extLst>
                <a:ext uri="{FF2B5EF4-FFF2-40B4-BE49-F238E27FC236}">
                  <a16:creationId xmlns:a16="http://schemas.microsoft.com/office/drawing/2014/main" id="{1B3226F6-D4F3-785B-1D62-5BF2F35FEA73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2" y="2553"/>
              <a:ext cx="562" cy="1314"/>
            </a:xfrm>
            <a:custGeom>
              <a:avLst/>
              <a:gdLst>
                <a:gd name="T0" fmla="*/ 562 w 562"/>
                <a:gd name="T1" fmla="*/ 1314 h 1314"/>
                <a:gd name="T2" fmla="*/ 562 w 562"/>
                <a:gd name="T3" fmla="*/ 1314 h 1314"/>
                <a:gd name="T4" fmla="*/ 558 w 562"/>
                <a:gd name="T5" fmla="*/ 1298 h 1314"/>
                <a:gd name="T6" fmla="*/ 555 w 562"/>
                <a:gd name="T7" fmla="*/ 1283 h 1314"/>
                <a:gd name="T8" fmla="*/ 549 w 562"/>
                <a:gd name="T9" fmla="*/ 1268 h 1314"/>
                <a:gd name="T10" fmla="*/ 543 w 562"/>
                <a:gd name="T11" fmla="*/ 1252 h 1314"/>
                <a:gd name="T12" fmla="*/ 543 w 562"/>
                <a:gd name="T13" fmla="*/ 1252 h 1314"/>
                <a:gd name="T14" fmla="*/ 510 w 562"/>
                <a:gd name="T15" fmla="*/ 1177 h 1314"/>
                <a:gd name="T16" fmla="*/ 510 w 562"/>
                <a:gd name="T17" fmla="*/ 1177 h 1314"/>
                <a:gd name="T18" fmla="*/ 407 w 562"/>
                <a:gd name="T19" fmla="*/ 943 h 1314"/>
                <a:gd name="T20" fmla="*/ 407 w 562"/>
                <a:gd name="T21" fmla="*/ 943 h 1314"/>
                <a:gd name="T22" fmla="*/ 314 w 562"/>
                <a:gd name="T23" fmla="*/ 729 h 1314"/>
                <a:gd name="T24" fmla="*/ 274 w 562"/>
                <a:gd name="T25" fmla="*/ 636 h 1314"/>
                <a:gd name="T26" fmla="*/ 274 w 562"/>
                <a:gd name="T27" fmla="*/ 636 h 1314"/>
                <a:gd name="T28" fmla="*/ 235 w 562"/>
                <a:gd name="T29" fmla="*/ 543 h 1314"/>
                <a:gd name="T30" fmla="*/ 144 w 562"/>
                <a:gd name="T31" fmla="*/ 329 h 1314"/>
                <a:gd name="T32" fmla="*/ 144 w 562"/>
                <a:gd name="T33" fmla="*/ 329 h 1314"/>
                <a:gd name="T34" fmla="*/ 95 w 562"/>
                <a:gd name="T35" fmla="*/ 208 h 1314"/>
                <a:gd name="T36" fmla="*/ 95 w 562"/>
                <a:gd name="T37" fmla="*/ 208 h 1314"/>
                <a:gd name="T38" fmla="*/ 47 w 562"/>
                <a:gd name="T39" fmla="*/ 94 h 1314"/>
                <a:gd name="T40" fmla="*/ 47 w 562"/>
                <a:gd name="T41" fmla="*/ 94 h 1314"/>
                <a:gd name="T42" fmla="*/ 32 w 562"/>
                <a:gd name="T43" fmla="*/ 56 h 1314"/>
                <a:gd name="T44" fmla="*/ 32 w 562"/>
                <a:gd name="T45" fmla="*/ 56 h 1314"/>
                <a:gd name="T46" fmla="*/ 24 w 562"/>
                <a:gd name="T47" fmla="*/ 39 h 1314"/>
                <a:gd name="T48" fmla="*/ 16 w 562"/>
                <a:gd name="T49" fmla="*/ 26 h 1314"/>
                <a:gd name="T50" fmla="*/ 9 w 562"/>
                <a:gd name="T51" fmla="*/ 13 h 1314"/>
                <a:gd name="T52" fmla="*/ 0 w 562"/>
                <a:gd name="T53" fmla="*/ 0 h 1314"/>
                <a:gd name="T54" fmla="*/ 0 w 562"/>
                <a:gd name="T55" fmla="*/ 0 h 1314"/>
                <a:gd name="T56" fmla="*/ 2 w 562"/>
                <a:gd name="T57" fmla="*/ 15 h 1314"/>
                <a:gd name="T58" fmla="*/ 5 w 562"/>
                <a:gd name="T59" fmla="*/ 30 h 1314"/>
                <a:gd name="T60" fmla="*/ 10 w 562"/>
                <a:gd name="T61" fmla="*/ 46 h 1314"/>
                <a:gd name="T62" fmla="*/ 15 w 562"/>
                <a:gd name="T63" fmla="*/ 63 h 1314"/>
                <a:gd name="T64" fmla="*/ 15 w 562"/>
                <a:gd name="T65" fmla="*/ 63 h 1314"/>
                <a:gd name="T66" fmla="*/ 31 w 562"/>
                <a:gd name="T67" fmla="*/ 100 h 1314"/>
                <a:gd name="T68" fmla="*/ 31 w 562"/>
                <a:gd name="T69" fmla="*/ 100 h 1314"/>
                <a:gd name="T70" fmla="*/ 78 w 562"/>
                <a:gd name="T71" fmla="*/ 215 h 1314"/>
                <a:gd name="T72" fmla="*/ 78 w 562"/>
                <a:gd name="T73" fmla="*/ 215 h 1314"/>
                <a:gd name="T74" fmla="*/ 129 w 562"/>
                <a:gd name="T75" fmla="*/ 336 h 1314"/>
                <a:gd name="T76" fmla="*/ 129 w 562"/>
                <a:gd name="T77" fmla="*/ 336 h 1314"/>
                <a:gd name="T78" fmla="*/ 218 w 562"/>
                <a:gd name="T79" fmla="*/ 550 h 1314"/>
                <a:gd name="T80" fmla="*/ 257 w 562"/>
                <a:gd name="T81" fmla="*/ 643 h 1314"/>
                <a:gd name="T82" fmla="*/ 257 w 562"/>
                <a:gd name="T83" fmla="*/ 643 h 1314"/>
                <a:gd name="T84" fmla="*/ 298 w 562"/>
                <a:gd name="T85" fmla="*/ 737 h 1314"/>
                <a:gd name="T86" fmla="*/ 390 w 562"/>
                <a:gd name="T87" fmla="*/ 950 h 1314"/>
                <a:gd name="T88" fmla="*/ 390 w 562"/>
                <a:gd name="T89" fmla="*/ 950 h 1314"/>
                <a:gd name="T90" fmla="*/ 494 w 562"/>
                <a:gd name="T91" fmla="*/ 1185 h 1314"/>
                <a:gd name="T92" fmla="*/ 494 w 562"/>
                <a:gd name="T93" fmla="*/ 1185 h 1314"/>
                <a:gd name="T94" fmla="*/ 527 w 562"/>
                <a:gd name="T95" fmla="*/ 1258 h 1314"/>
                <a:gd name="T96" fmla="*/ 527 w 562"/>
                <a:gd name="T97" fmla="*/ 1258 h 1314"/>
                <a:gd name="T98" fmla="*/ 535 w 562"/>
                <a:gd name="T99" fmla="*/ 1275 h 1314"/>
                <a:gd name="T100" fmla="*/ 543 w 562"/>
                <a:gd name="T101" fmla="*/ 1289 h 1314"/>
                <a:gd name="T102" fmla="*/ 552 w 562"/>
                <a:gd name="T103" fmla="*/ 1301 h 1314"/>
                <a:gd name="T104" fmla="*/ 562 w 562"/>
                <a:gd name="T105" fmla="*/ 1314 h 1314"/>
                <a:gd name="T106" fmla="*/ 562 w 562"/>
                <a:gd name="T107" fmla="*/ 1314 h 1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62" h="1314">
                  <a:moveTo>
                    <a:pt x="562" y="1314"/>
                  </a:moveTo>
                  <a:lnTo>
                    <a:pt x="562" y="1314"/>
                  </a:lnTo>
                  <a:lnTo>
                    <a:pt x="558" y="1298"/>
                  </a:lnTo>
                  <a:lnTo>
                    <a:pt x="555" y="1283"/>
                  </a:lnTo>
                  <a:lnTo>
                    <a:pt x="549" y="1268"/>
                  </a:lnTo>
                  <a:lnTo>
                    <a:pt x="543" y="1252"/>
                  </a:lnTo>
                  <a:lnTo>
                    <a:pt x="543" y="1252"/>
                  </a:lnTo>
                  <a:lnTo>
                    <a:pt x="510" y="1177"/>
                  </a:lnTo>
                  <a:lnTo>
                    <a:pt x="510" y="1177"/>
                  </a:lnTo>
                  <a:lnTo>
                    <a:pt x="407" y="943"/>
                  </a:lnTo>
                  <a:lnTo>
                    <a:pt x="407" y="943"/>
                  </a:lnTo>
                  <a:lnTo>
                    <a:pt x="314" y="729"/>
                  </a:lnTo>
                  <a:lnTo>
                    <a:pt x="274" y="636"/>
                  </a:lnTo>
                  <a:lnTo>
                    <a:pt x="274" y="636"/>
                  </a:lnTo>
                  <a:lnTo>
                    <a:pt x="235" y="543"/>
                  </a:lnTo>
                  <a:lnTo>
                    <a:pt x="144" y="329"/>
                  </a:lnTo>
                  <a:lnTo>
                    <a:pt x="144" y="329"/>
                  </a:lnTo>
                  <a:lnTo>
                    <a:pt x="95" y="208"/>
                  </a:lnTo>
                  <a:lnTo>
                    <a:pt x="95" y="208"/>
                  </a:lnTo>
                  <a:lnTo>
                    <a:pt x="47" y="94"/>
                  </a:lnTo>
                  <a:lnTo>
                    <a:pt x="47" y="94"/>
                  </a:lnTo>
                  <a:lnTo>
                    <a:pt x="32" y="56"/>
                  </a:lnTo>
                  <a:lnTo>
                    <a:pt x="32" y="56"/>
                  </a:lnTo>
                  <a:lnTo>
                    <a:pt x="24" y="39"/>
                  </a:lnTo>
                  <a:lnTo>
                    <a:pt x="16" y="26"/>
                  </a:lnTo>
                  <a:lnTo>
                    <a:pt x="9" y="13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15"/>
                  </a:lnTo>
                  <a:lnTo>
                    <a:pt x="5" y="30"/>
                  </a:lnTo>
                  <a:lnTo>
                    <a:pt x="10" y="46"/>
                  </a:lnTo>
                  <a:lnTo>
                    <a:pt x="15" y="63"/>
                  </a:lnTo>
                  <a:lnTo>
                    <a:pt x="15" y="63"/>
                  </a:lnTo>
                  <a:lnTo>
                    <a:pt x="31" y="100"/>
                  </a:lnTo>
                  <a:lnTo>
                    <a:pt x="31" y="100"/>
                  </a:lnTo>
                  <a:lnTo>
                    <a:pt x="78" y="215"/>
                  </a:lnTo>
                  <a:lnTo>
                    <a:pt x="78" y="215"/>
                  </a:lnTo>
                  <a:lnTo>
                    <a:pt x="129" y="336"/>
                  </a:lnTo>
                  <a:lnTo>
                    <a:pt x="129" y="336"/>
                  </a:lnTo>
                  <a:lnTo>
                    <a:pt x="218" y="550"/>
                  </a:lnTo>
                  <a:lnTo>
                    <a:pt x="257" y="643"/>
                  </a:lnTo>
                  <a:lnTo>
                    <a:pt x="257" y="643"/>
                  </a:lnTo>
                  <a:lnTo>
                    <a:pt x="298" y="737"/>
                  </a:lnTo>
                  <a:lnTo>
                    <a:pt x="390" y="950"/>
                  </a:lnTo>
                  <a:lnTo>
                    <a:pt x="390" y="950"/>
                  </a:lnTo>
                  <a:lnTo>
                    <a:pt x="494" y="1185"/>
                  </a:lnTo>
                  <a:lnTo>
                    <a:pt x="494" y="1185"/>
                  </a:lnTo>
                  <a:lnTo>
                    <a:pt x="527" y="1258"/>
                  </a:lnTo>
                  <a:lnTo>
                    <a:pt x="527" y="1258"/>
                  </a:lnTo>
                  <a:lnTo>
                    <a:pt x="535" y="1275"/>
                  </a:lnTo>
                  <a:lnTo>
                    <a:pt x="543" y="1289"/>
                  </a:lnTo>
                  <a:lnTo>
                    <a:pt x="552" y="1301"/>
                  </a:lnTo>
                  <a:lnTo>
                    <a:pt x="562" y="1314"/>
                  </a:lnTo>
                  <a:lnTo>
                    <a:pt x="562" y="1314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7" name="Freeform 84">
              <a:extLst>
                <a:ext uri="{FF2B5EF4-FFF2-40B4-BE49-F238E27FC236}">
                  <a16:creationId xmlns:a16="http://schemas.microsoft.com/office/drawing/2014/main" id="{BAA9DDD0-3B68-CE54-BAD0-CC7F8176D65A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3" y="2870"/>
              <a:ext cx="141" cy="514"/>
            </a:xfrm>
            <a:custGeom>
              <a:avLst/>
              <a:gdLst>
                <a:gd name="T0" fmla="*/ 49 w 141"/>
                <a:gd name="T1" fmla="*/ 514 h 514"/>
                <a:gd name="T2" fmla="*/ 52 w 141"/>
                <a:gd name="T3" fmla="*/ 482 h 514"/>
                <a:gd name="T4" fmla="*/ 51 w 141"/>
                <a:gd name="T5" fmla="*/ 448 h 514"/>
                <a:gd name="T6" fmla="*/ 49 w 141"/>
                <a:gd name="T7" fmla="*/ 421 h 514"/>
                <a:gd name="T8" fmla="*/ 30 w 141"/>
                <a:gd name="T9" fmla="*/ 213 h 514"/>
                <a:gd name="T10" fmla="*/ 23 w 141"/>
                <a:gd name="T11" fmla="*/ 144 h 514"/>
                <a:gd name="T12" fmla="*/ 21 w 141"/>
                <a:gd name="T13" fmla="*/ 113 h 514"/>
                <a:gd name="T14" fmla="*/ 18 w 141"/>
                <a:gd name="T15" fmla="*/ 97 h 514"/>
                <a:gd name="T16" fmla="*/ 18 w 141"/>
                <a:gd name="T17" fmla="*/ 83 h 514"/>
                <a:gd name="T18" fmla="*/ 21 w 141"/>
                <a:gd name="T19" fmla="*/ 70 h 514"/>
                <a:gd name="T20" fmla="*/ 26 w 141"/>
                <a:gd name="T21" fmla="*/ 60 h 514"/>
                <a:gd name="T22" fmla="*/ 31 w 141"/>
                <a:gd name="T23" fmla="*/ 56 h 514"/>
                <a:gd name="T24" fmla="*/ 47 w 141"/>
                <a:gd name="T25" fmla="*/ 47 h 514"/>
                <a:gd name="T26" fmla="*/ 69 w 141"/>
                <a:gd name="T27" fmla="*/ 36 h 514"/>
                <a:gd name="T28" fmla="*/ 83 w 141"/>
                <a:gd name="T29" fmla="*/ 30 h 514"/>
                <a:gd name="T30" fmla="*/ 113 w 141"/>
                <a:gd name="T31" fmla="*/ 16 h 514"/>
                <a:gd name="T32" fmla="*/ 141 w 141"/>
                <a:gd name="T33" fmla="*/ 0 h 514"/>
                <a:gd name="T34" fmla="*/ 109 w 141"/>
                <a:gd name="T35" fmla="*/ 4 h 514"/>
                <a:gd name="T36" fmla="*/ 76 w 141"/>
                <a:gd name="T37" fmla="*/ 15 h 514"/>
                <a:gd name="T38" fmla="*/ 61 w 141"/>
                <a:gd name="T39" fmla="*/ 20 h 514"/>
                <a:gd name="T40" fmla="*/ 39 w 141"/>
                <a:gd name="T41" fmla="*/ 32 h 514"/>
                <a:gd name="T42" fmla="*/ 19 w 141"/>
                <a:gd name="T43" fmla="*/ 43 h 514"/>
                <a:gd name="T44" fmla="*/ 13 w 141"/>
                <a:gd name="T45" fmla="*/ 49 h 514"/>
                <a:gd name="T46" fmla="*/ 4 w 141"/>
                <a:gd name="T47" fmla="*/ 64 h 514"/>
                <a:gd name="T48" fmla="*/ 1 w 141"/>
                <a:gd name="T49" fmla="*/ 73 h 514"/>
                <a:gd name="T50" fmla="*/ 0 w 141"/>
                <a:gd name="T51" fmla="*/ 83 h 514"/>
                <a:gd name="T52" fmla="*/ 1 w 141"/>
                <a:gd name="T53" fmla="*/ 100 h 514"/>
                <a:gd name="T54" fmla="*/ 3 w 141"/>
                <a:gd name="T55" fmla="*/ 115 h 514"/>
                <a:gd name="T56" fmla="*/ 6 w 141"/>
                <a:gd name="T57" fmla="*/ 146 h 514"/>
                <a:gd name="T58" fmla="*/ 12 w 141"/>
                <a:gd name="T59" fmla="*/ 215 h 514"/>
                <a:gd name="T60" fmla="*/ 31 w 141"/>
                <a:gd name="T61" fmla="*/ 422 h 514"/>
                <a:gd name="T62" fmla="*/ 34 w 141"/>
                <a:gd name="T63" fmla="*/ 450 h 514"/>
                <a:gd name="T64" fmla="*/ 40 w 141"/>
                <a:gd name="T65" fmla="*/ 484 h 514"/>
                <a:gd name="T66" fmla="*/ 49 w 141"/>
                <a:gd name="T67" fmla="*/ 514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1" h="514">
                  <a:moveTo>
                    <a:pt x="49" y="514"/>
                  </a:moveTo>
                  <a:lnTo>
                    <a:pt x="49" y="514"/>
                  </a:lnTo>
                  <a:lnTo>
                    <a:pt x="51" y="498"/>
                  </a:lnTo>
                  <a:lnTo>
                    <a:pt x="52" y="482"/>
                  </a:lnTo>
                  <a:lnTo>
                    <a:pt x="52" y="467"/>
                  </a:lnTo>
                  <a:lnTo>
                    <a:pt x="51" y="448"/>
                  </a:lnTo>
                  <a:lnTo>
                    <a:pt x="51" y="448"/>
                  </a:lnTo>
                  <a:lnTo>
                    <a:pt x="49" y="421"/>
                  </a:lnTo>
                  <a:lnTo>
                    <a:pt x="49" y="421"/>
                  </a:lnTo>
                  <a:lnTo>
                    <a:pt x="30" y="213"/>
                  </a:lnTo>
                  <a:lnTo>
                    <a:pt x="30" y="213"/>
                  </a:lnTo>
                  <a:lnTo>
                    <a:pt x="23" y="144"/>
                  </a:lnTo>
                  <a:lnTo>
                    <a:pt x="23" y="144"/>
                  </a:lnTo>
                  <a:lnTo>
                    <a:pt x="21" y="113"/>
                  </a:lnTo>
                  <a:lnTo>
                    <a:pt x="21" y="113"/>
                  </a:lnTo>
                  <a:lnTo>
                    <a:pt x="18" y="97"/>
                  </a:lnTo>
                  <a:lnTo>
                    <a:pt x="18" y="83"/>
                  </a:lnTo>
                  <a:lnTo>
                    <a:pt x="18" y="83"/>
                  </a:lnTo>
                  <a:lnTo>
                    <a:pt x="18" y="76"/>
                  </a:lnTo>
                  <a:lnTo>
                    <a:pt x="21" y="70"/>
                  </a:lnTo>
                  <a:lnTo>
                    <a:pt x="23" y="64"/>
                  </a:lnTo>
                  <a:lnTo>
                    <a:pt x="26" y="60"/>
                  </a:lnTo>
                  <a:lnTo>
                    <a:pt x="26" y="60"/>
                  </a:lnTo>
                  <a:lnTo>
                    <a:pt x="31" y="56"/>
                  </a:lnTo>
                  <a:lnTo>
                    <a:pt x="35" y="53"/>
                  </a:lnTo>
                  <a:lnTo>
                    <a:pt x="47" y="47"/>
                  </a:lnTo>
                  <a:lnTo>
                    <a:pt x="47" y="47"/>
                  </a:lnTo>
                  <a:lnTo>
                    <a:pt x="69" y="36"/>
                  </a:lnTo>
                  <a:lnTo>
                    <a:pt x="83" y="30"/>
                  </a:lnTo>
                  <a:lnTo>
                    <a:pt x="83" y="30"/>
                  </a:lnTo>
                  <a:lnTo>
                    <a:pt x="99" y="24"/>
                  </a:lnTo>
                  <a:lnTo>
                    <a:pt x="113" y="16"/>
                  </a:lnTo>
                  <a:lnTo>
                    <a:pt x="141" y="0"/>
                  </a:lnTo>
                  <a:lnTo>
                    <a:pt x="141" y="0"/>
                  </a:lnTo>
                  <a:lnTo>
                    <a:pt x="124" y="1"/>
                  </a:lnTo>
                  <a:lnTo>
                    <a:pt x="109" y="4"/>
                  </a:lnTo>
                  <a:lnTo>
                    <a:pt x="93" y="8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61" y="20"/>
                  </a:lnTo>
                  <a:lnTo>
                    <a:pt x="39" y="32"/>
                  </a:lnTo>
                  <a:lnTo>
                    <a:pt x="39" y="32"/>
                  </a:lnTo>
                  <a:lnTo>
                    <a:pt x="26" y="38"/>
                  </a:lnTo>
                  <a:lnTo>
                    <a:pt x="19" y="43"/>
                  </a:lnTo>
                  <a:lnTo>
                    <a:pt x="13" y="49"/>
                  </a:lnTo>
                  <a:lnTo>
                    <a:pt x="13" y="49"/>
                  </a:lnTo>
                  <a:lnTo>
                    <a:pt x="7" y="55"/>
                  </a:lnTo>
                  <a:lnTo>
                    <a:pt x="4" y="64"/>
                  </a:lnTo>
                  <a:lnTo>
                    <a:pt x="4" y="64"/>
                  </a:lnTo>
                  <a:lnTo>
                    <a:pt x="1" y="73"/>
                  </a:lnTo>
                  <a:lnTo>
                    <a:pt x="0" y="83"/>
                  </a:lnTo>
                  <a:lnTo>
                    <a:pt x="0" y="83"/>
                  </a:lnTo>
                  <a:lnTo>
                    <a:pt x="1" y="100"/>
                  </a:lnTo>
                  <a:lnTo>
                    <a:pt x="1" y="100"/>
                  </a:lnTo>
                  <a:lnTo>
                    <a:pt x="3" y="115"/>
                  </a:lnTo>
                  <a:lnTo>
                    <a:pt x="3" y="115"/>
                  </a:lnTo>
                  <a:lnTo>
                    <a:pt x="6" y="146"/>
                  </a:lnTo>
                  <a:lnTo>
                    <a:pt x="6" y="146"/>
                  </a:lnTo>
                  <a:lnTo>
                    <a:pt x="12" y="215"/>
                  </a:lnTo>
                  <a:lnTo>
                    <a:pt x="12" y="215"/>
                  </a:lnTo>
                  <a:lnTo>
                    <a:pt x="31" y="422"/>
                  </a:lnTo>
                  <a:lnTo>
                    <a:pt x="31" y="422"/>
                  </a:lnTo>
                  <a:lnTo>
                    <a:pt x="34" y="450"/>
                  </a:lnTo>
                  <a:lnTo>
                    <a:pt x="34" y="450"/>
                  </a:lnTo>
                  <a:lnTo>
                    <a:pt x="36" y="468"/>
                  </a:lnTo>
                  <a:lnTo>
                    <a:pt x="40" y="484"/>
                  </a:lnTo>
                  <a:lnTo>
                    <a:pt x="43" y="498"/>
                  </a:lnTo>
                  <a:lnTo>
                    <a:pt x="49" y="514"/>
                  </a:lnTo>
                  <a:lnTo>
                    <a:pt x="49" y="514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8" name="Freeform 85">
              <a:extLst>
                <a:ext uri="{FF2B5EF4-FFF2-40B4-BE49-F238E27FC236}">
                  <a16:creationId xmlns:a16="http://schemas.microsoft.com/office/drawing/2014/main" id="{6A381D5F-D894-A02B-8351-110979E9778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33" y="798"/>
              <a:ext cx="50" cy="90"/>
            </a:xfrm>
            <a:custGeom>
              <a:avLst/>
              <a:gdLst>
                <a:gd name="T0" fmla="*/ 50 w 50"/>
                <a:gd name="T1" fmla="*/ 45 h 90"/>
                <a:gd name="T2" fmla="*/ 50 w 50"/>
                <a:gd name="T3" fmla="*/ 45 h 90"/>
                <a:gd name="T4" fmla="*/ 50 w 50"/>
                <a:gd name="T5" fmla="*/ 54 h 90"/>
                <a:gd name="T6" fmla="*/ 48 w 50"/>
                <a:gd name="T7" fmla="*/ 63 h 90"/>
                <a:gd name="T8" fmla="*/ 45 w 50"/>
                <a:gd name="T9" fmla="*/ 70 h 90"/>
                <a:gd name="T10" fmla="*/ 43 w 50"/>
                <a:gd name="T11" fmla="*/ 77 h 90"/>
                <a:gd name="T12" fmla="*/ 38 w 50"/>
                <a:gd name="T13" fmla="*/ 82 h 90"/>
                <a:gd name="T14" fmla="*/ 35 w 50"/>
                <a:gd name="T15" fmla="*/ 87 h 90"/>
                <a:gd name="T16" fmla="*/ 29 w 50"/>
                <a:gd name="T17" fmla="*/ 89 h 90"/>
                <a:gd name="T18" fmla="*/ 25 w 50"/>
                <a:gd name="T19" fmla="*/ 90 h 90"/>
                <a:gd name="T20" fmla="*/ 25 w 50"/>
                <a:gd name="T21" fmla="*/ 90 h 90"/>
                <a:gd name="T22" fmla="*/ 20 w 50"/>
                <a:gd name="T23" fmla="*/ 89 h 90"/>
                <a:gd name="T24" fmla="*/ 15 w 50"/>
                <a:gd name="T25" fmla="*/ 87 h 90"/>
                <a:gd name="T26" fmla="*/ 11 w 50"/>
                <a:gd name="T27" fmla="*/ 82 h 90"/>
                <a:gd name="T28" fmla="*/ 7 w 50"/>
                <a:gd name="T29" fmla="*/ 77 h 90"/>
                <a:gd name="T30" fmla="*/ 5 w 50"/>
                <a:gd name="T31" fmla="*/ 70 h 90"/>
                <a:gd name="T32" fmla="*/ 2 w 50"/>
                <a:gd name="T33" fmla="*/ 63 h 90"/>
                <a:gd name="T34" fmla="*/ 0 w 50"/>
                <a:gd name="T35" fmla="*/ 54 h 90"/>
                <a:gd name="T36" fmla="*/ 0 w 50"/>
                <a:gd name="T37" fmla="*/ 45 h 90"/>
                <a:gd name="T38" fmla="*/ 0 w 50"/>
                <a:gd name="T39" fmla="*/ 45 h 90"/>
                <a:gd name="T40" fmla="*/ 0 w 50"/>
                <a:gd name="T41" fmla="*/ 36 h 90"/>
                <a:gd name="T42" fmla="*/ 2 w 50"/>
                <a:gd name="T43" fmla="*/ 27 h 90"/>
                <a:gd name="T44" fmla="*/ 5 w 50"/>
                <a:gd name="T45" fmla="*/ 20 h 90"/>
                <a:gd name="T46" fmla="*/ 7 w 50"/>
                <a:gd name="T47" fmla="*/ 13 h 90"/>
                <a:gd name="T48" fmla="*/ 11 w 50"/>
                <a:gd name="T49" fmla="*/ 8 h 90"/>
                <a:gd name="T50" fmla="*/ 15 w 50"/>
                <a:gd name="T51" fmla="*/ 3 h 90"/>
                <a:gd name="T52" fmla="*/ 20 w 50"/>
                <a:gd name="T53" fmla="*/ 1 h 90"/>
                <a:gd name="T54" fmla="*/ 25 w 50"/>
                <a:gd name="T55" fmla="*/ 0 h 90"/>
                <a:gd name="T56" fmla="*/ 25 w 50"/>
                <a:gd name="T57" fmla="*/ 0 h 90"/>
                <a:gd name="T58" fmla="*/ 29 w 50"/>
                <a:gd name="T59" fmla="*/ 1 h 90"/>
                <a:gd name="T60" fmla="*/ 35 w 50"/>
                <a:gd name="T61" fmla="*/ 3 h 90"/>
                <a:gd name="T62" fmla="*/ 38 w 50"/>
                <a:gd name="T63" fmla="*/ 8 h 90"/>
                <a:gd name="T64" fmla="*/ 43 w 50"/>
                <a:gd name="T65" fmla="*/ 13 h 90"/>
                <a:gd name="T66" fmla="*/ 45 w 50"/>
                <a:gd name="T67" fmla="*/ 20 h 90"/>
                <a:gd name="T68" fmla="*/ 48 w 50"/>
                <a:gd name="T69" fmla="*/ 27 h 90"/>
                <a:gd name="T70" fmla="*/ 50 w 50"/>
                <a:gd name="T71" fmla="*/ 36 h 90"/>
                <a:gd name="T72" fmla="*/ 50 w 50"/>
                <a:gd name="T73" fmla="*/ 45 h 90"/>
                <a:gd name="T74" fmla="*/ 50 w 50"/>
                <a:gd name="T75" fmla="*/ 4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0" h="90">
                  <a:moveTo>
                    <a:pt x="50" y="45"/>
                  </a:moveTo>
                  <a:lnTo>
                    <a:pt x="50" y="45"/>
                  </a:lnTo>
                  <a:lnTo>
                    <a:pt x="50" y="54"/>
                  </a:lnTo>
                  <a:lnTo>
                    <a:pt x="48" y="63"/>
                  </a:lnTo>
                  <a:lnTo>
                    <a:pt x="45" y="70"/>
                  </a:lnTo>
                  <a:lnTo>
                    <a:pt x="43" y="77"/>
                  </a:lnTo>
                  <a:lnTo>
                    <a:pt x="38" y="82"/>
                  </a:lnTo>
                  <a:lnTo>
                    <a:pt x="35" y="87"/>
                  </a:lnTo>
                  <a:lnTo>
                    <a:pt x="29" y="89"/>
                  </a:lnTo>
                  <a:lnTo>
                    <a:pt x="25" y="90"/>
                  </a:lnTo>
                  <a:lnTo>
                    <a:pt x="25" y="90"/>
                  </a:lnTo>
                  <a:lnTo>
                    <a:pt x="20" y="89"/>
                  </a:lnTo>
                  <a:lnTo>
                    <a:pt x="15" y="87"/>
                  </a:lnTo>
                  <a:lnTo>
                    <a:pt x="11" y="82"/>
                  </a:lnTo>
                  <a:lnTo>
                    <a:pt x="7" y="77"/>
                  </a:lnTo>
                  <a:lnTo>
                    <a:pt x="5" y="70"/>
                  </a:lnTo>
                  <a:lnTo>
                    <a:pt x="2" y="63"/>
                  </a:lnTo>
                  <a:lnTo>
                    <a:pt x="0" y="54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36"/>
                  </a:lnTo>
                  <a:lnTo>
                    <a:pt x="2" y="27"/>
                  </a:lnTo>
                  <a:lnTo>
                    <a:pt x="5" y="20"/>
                  </a:lnTo>
                  <a:lnTo>
                    <a:pt x="7" y="13"/>
                  </a:lnTo>
                  <a:lnTo>
                    <a:pt x="11" y="8"/>
                  </a:lnTo>
                  <a:lnTo>
                    <a:pt x="15" y="3"/>
                  </a:lnTo>
                  <a:lnTo>
                    <a:pt x="20" y="1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9" y="1"/>
                  </a:lnTo>
                  <a:lnTo>
                    <a:pt x="35" y="3"/>
                  </a:lnTo>
                  <a:lnTo>
                    <a:pt x="38" y="8"/>
                  </a:lnTo>
                  <a:lnTo>
                    <a:pt x="43" y="13"/>
                  </a:lnTo>
                  <a:lnTo>
                    <a:pt x="45" y="20"/>
                  </a:lnTo>
                  <a:lnTo>
                    <a:pt x="48" y="27"/>
                  </a:lnTo>
                  <a:lnTo>
                    <a:pt x="50" y="36"/>
                  </a:lnTo>
                  <a:lnTo>
                    <a:pt x="50" y="45"/>
                  </a:lnTo>
                  <a:lnTo>
                    <a:pt x="50" y="45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9" name="Freeform 86">
              <a:extLst>
                <a:ext uri="{FF2B5EF4-FFF2-40B4-BE49-F238E27FC236}">
                  <a16:creationId xmlns:a16="http://schemas.microsoft.com/office/drawing/2014/main" id="{E1EAA86B-72BF-AFF6-D910-B6B717993B6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59" y="816"/>
              <a:ext cx="50" cy="90"/>
            </a:xfrm>
            <a:custGeom>
              <a:avLst/>
              <a:gdLst>
                <a:gd name="T0" fmla="*/ 50 w 50"/>
                <a:gd name="T1" fmla="*/ 45 h 90"/>
                <a:gd name="T2" fmla="*/ 50 w 50"/>
                <a:gd name="T3" fmla="*/ 45 h 90"/>
                <a:gd name="T4" fmla="*/ 50 w 50"/>
                <a:gd name="T5" fmla="*/ 54 h 90"/>
                <a:gd name="T6" fmla="*/ 47 w 50"/>
                <a:gd name="T7" fmla="*/ 63 h 90"/>
                <a:gd name="T8" fmla="*/ 45 w 50"/>
                <a:gd name="T9" fmla="*/ 70 h 90"/>
                <a:gd name="T10" fmla="*/ 43 w 50"/>
                <a:gd name="T11" fmla="*/ 77 h 90"/>
                <a:gd name="T12" fmla="*/ 38 w 50"/>
                <a:gd name="T13" fmla="*/ 82 h 90"/>
                <a:gd name="T14" fmla="*/ 35 w 50"/>
                <a:gd name="T15" fmla="*/ 87 h 90"/>
                <a:gd name="T16" fmla="*/ 29 w 50"/>
                <a:gd name="T17" fmla="*/ 89 h 90"/>
                <a:gd name="T18" fmla="*/ 25 w 50"/>
                <a:gd name="T19" fmla="*/ 90 h 90"/>
                <a:gd name="T20" fmla="*/ 25 w 50"/>
                <a:gd name="T21" fmla="*/ 90 h 90"/>
                <a:gd name="T22" fmla="*/ 20 w 50"/>
                <a:gd name="T23" fmla="*/ 89 h 90"/>
                <a:gd name="T24" fmla="*/ 15 w 50"/>
                <a:gd name="T25" fmla="*/ 87 h 90"/>
                <a:gd name="T26" fmla="*/ 11 w 50"/>
                <a:gd name="T27" fmla="*/ 82 h 90"/>
                <a:gd name="T28" fmla="*/ 7 w 50"/>
                <a:gd name="T29" fmla="*/ 77 h 90"/>
                <a:gd name="T30" fmla="*/ 4 w 50"/>
                <a:gd name="T31" fmla="*/ 70 h 90"/>
                <a:gd name="T32" fmla="*/ 2 w 50"/>
                <a:gd name="T33" fmla="*/ 63 h 90"/>
                <a:gd name="T34" fmla="*/ 0 w 50"/>
                <a:gd name="T35" fmla="*/ 54 h 90"/>
                <a:gd name="T36" fmla="*/ 0 w 50"/>
                <a:gd name="T37" fmla="*/ 45 h 90"/>
                <a:gd name="T38" fmla="*/ 0 w 50"/>
                <a:gd name="T39" fmla="*/ 45 h 90"/>
                <a:gd name="T40" fmla="*/ 0 w 50"/>
                <a:gd name="T41" fmla="*/ 36 h 90"/>
                <a:gd name="T42" fmla="*/ 2 w 50"/>
                <a:gd name="T43" fmla="*/ 27 h 90"/>
                <a:gd name="T44" fmla="*/ 4 w 50"/>
                <a:gd name="T45" fmla="*/ 20 h 90"/>
                <a:gd name="T46" fmla="*/ 7 w 50"/>
                <a:gd name="T47" fmla="*/ 13 h 90"/>
                <a:gd name="T48" fmla="*/ 11 w 50"/>
                <a:gd name="T49" fmla="*/ 8 h 90"/>
                <a:gd name="T50" fmla="*/ 15 w 50"/>
                <a:gd name="T51" fmla="*/ 3 h 90"/>
                <a:gd name="T52" fmla="*/ 20 w 50"/>
                <a:gd name="T53" fmla="*/ 1 h 90"/>
                <a:gd name="T54" fmla="*/ 25 w 50"/>
                <a:gd name="T55" fmla="*/ 0 h 90"/>
                <a:gd name="T56" fmla="*/ 25 w 50"/>
                <a:gd name="T57" fmla="*/ 0 h 90"/>
                <a:gd name="T58" fmla="*/ 29 w 50"/>
                <a:gd name="T59" fmla="*/ 1 h 90"/>
                <a:gd name="T60" fmla="*/ 35 w 50"/>
                <a:gd name="T61" fmla="*/ 3 h 90"/>
                <a:gd name="T62" fmla="*/ 38 w 50"/>
                <a:gd name="T63" fmla="*/ 8 h 90"/>
                <a:gd name="T64" fmla="*/ 43 w 50"/>
                <a:gd name="T65" fmla="*/ 13 h 90"/>
                <a:gd name="T66" fmla="*/ 45 w 50"/>
                <a:gd name="T67" fmla="*/ 20 h 90"/>
                <a:gd name="T68" fmla="*/ 47 w 50"/>
                <a:gd name="T69" fmla="*/ 27 h 90"/>
                <a:gd name="T70" fmla="*/ 50 w 50"/>
                <a:gd name="T71" fmla="*/ 36 h 90"/>
                <a:gd name="T72" fmla="*/ 50 w 50"/>
                <a:gd name="T73" fmla="*/ 45 h 90"/>
                <a:gd name="T74" fmla="*/ 50 w 50"/>
                <a:gd name="T75" fmla="*/ 4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0" h="90">
                  <a:moveTo>
                    <a:pt x="50" y="45"/>
                  </a:moveTo>
                  <a:lnTo>
                    <a:pt x="50" y="45"/>
                  </a:lnTo>
                  <a:lnTo>
                    <a:pt x="50" y="54"/>
                  </a:lnTo>
                  <a:lnTo>
                    <a:pt x="47" y="63"/>
                  </a:lnTo>
                  <a:lnTo>
                    <a:pt x="45" y="70"/>
                  </a:lnTo>
                  <a:lnTo>
                    <a:pt x="43" y="77"/>
                  </a:lnTo>
                  <a:lnTo>
                    <a:pt x="38" y="82"/>
                  </a:lnTo>
                  <a:lnTo>
                    <a:pt x="35" y="87"/>
                  </a:lnTo>
                  <a:lnTo>
                    <a:pt x="29" y="89"/>
                  </a:lnTo>
                  <a:lnTo>
                    <a:pt x="25" y="90"/>
                  </a:lnTo>
                  <a:lnTo>
                    <a:pt x="25" y="90"/>
                  </a:lnTo>
                  <a:lnTo>
                    <a:pt x="20" y="89"/>
                  </a:lnTo>
                  <a:lnTo>
                    <a:pt x="15" y="87"/>
                  </a:lnTo>
                  <a:lnTo>
                    <a:pt x="11" y="82"/>
                  </a:lnTo>
                  <a:lnTo>
                    <a:pt x="7" y="77"/>
                  </a:lnTo>
                  <a:lnTo>
                    <a:pt x="4" y="70"/>
                  </a:lnTo>
                  <a:lnTo>
                    <a:pt x="2" y="63"/>
                  </a:lnTo>
                  <a:lnTo>
                    <a:pt x="0" y="54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36"/>
                  </a:lnTo>
                  <a:lnTo>
                    <a:pt x="2" y="27"/>
                  </a:lnTo>
                  <a:lnTo>
                    <a:pt x="4" y="20"/>
                  </a:lnTo>
                  <a:lnTo>
                    <a:pt x="7" y="13"/>
                  </a:lnTo>
                  <a:lnTo>
                    <a:pt x="11" y="8"/>
                  </a:lnTo>
                  <a:lnTo>
                    <a:pt x="15" y="3"/>
                  </a:lnTo>
                  <a:lnTo>
                    <a:pt x="20" y="1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9" y="1"/>
                  </a:lnTo>
                  <a:lnTo>
                    <a:pt x="35" y="3"/>
                  </a:lnTo>
                  <a:lnTo>
                    <a:pt x="38" y="8"/>
                  </a:lnTo>
                  <a:lnTo>
                    <a:pt x="43" y="13"/>
                  </a:lnTo>
                  <a:lnTo>
                    <a:pt x="45" y="20"/>
                  </a:lnTo>
                  <a:lnTo>
                    <a:pt x="47" y="27"/>
                  </a:lnTo>
                  <a:lnTo>
                    <a:pt x="50" y="36"/>
                  </a:lnTo>
                  <a:lnTo>
                    <a:pt x="50" y="45"/>
                  </a:lnTo>
                  <a:lnTo>
                    <a:pt x="50" y="45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199913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와이드스크린</PresentationFormat>
  <Paragraphs>0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현석 조</dc:creator>
  <cp:lastModifiedBy>현석 조</cp:lastModifiedBy>
  <cp:revision>1</cp:revision>
  <dcterms:created xsi:type="dcterms:W3CDTF">2025-03-05T06:15:38Z</dcterms:created>
  <dcterms:modified xsi:type="dcterms:W3CDTF">2025-03-05T06:16:32Z</dcterms:modified>
</cp:coreProperties>
</file>